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4"/>
  </p:sldMasterIdLst>
  <p:notesMasterIdLst>
    <p:notesMasterId r:id="rId6"/>
  </p:notesMasterIdLst>
  <p:sldIdLst>
    <p:sldId id="472" r:id="rId5"/>
  </p:sldIdLst>
  <p:sldSz cx="12192000" cy="6858000"/>
  <p:notesSz cx="6858000" cy="9144000"/>
  <p:embeddedFontLst>
    <p:embeddedFont>
      <p:font typeface="Calibri" panose="020F0502020204030204" pitchFamily="34" charset="0"/>
      <p:regular r:id="rId7"/>
      <p:bold r:id="rId8"/>
      <p:italic r:id="rId9"/>
      <p:boldItalic r:id="rId10"/>
    </p:embeddedFont>
    <p:embeddedFont>
      <p:font typeface="Montserrat" panose="00000500000000000000" pitchFamily="2" charset="0"/>
      <p:regular r:id="rId11"/>
      <p:bold r:id="rId12"/>
      <p:italic r:id="rId13"/>
      <p:boldItalic r:id="rId14"/>
    </p:embeddedFont>
    <p:embeddedFont>
      <p:font typeface="Open Sans" panose="020B0606030504020204" pitchFamily="34" charset="0"/>
      <p:regular r:id="rId15"/>
      <p:bold r:id="rId16"/>
      <p:italic r:id="rId17"/>
      <p:boldItalic r:id="rId1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Slides" id="{CE5F1A05-F64C-4CE6-9123-4FB0014DEB56}">
          <p14:sldIdLst/>
        </p14:section>
        <p14:section name="Default Slides" id="{7EEA1F4F-EA9F-44B8-8CB2-5D878F68E2DD}">
          <p14:sldIdLst>
            <p14:sldId id="472"/>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F9F9"/>
    <a:srgbClr val="001F3C"/>
    <a:srgbClr val="0080DB"/>
    <a:srgbClr val="EAEDF2"/>
  </p:clrMru>
  <p:extLst>
    <p:ext uri="{E76CE94A-603C-4142-B9EB-6D1370010A27}">
      <p14:discardImageEditData xmlns:p14="http://schemas.microsoft.com/office/powerpoint/2010/main" val="1"/>
    </p:ext>
    <p:ext uri="{D31A062A-798A-4329-ABDD-BBA856620510}">
      <p14:defaultImageDpi xmlns:p14="http://schemas.microsoft.com/office/powerpoint/2010/main" val="33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ED97D59-087C-416D-9065-65A93D50886E}" v="2" dt="2023-09-11T08:03:44.19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953" autoAdjust="0"/>
    <p:restoredTop sz="94645" autoAdjust="0"/>
  </p:normalViewPr>
  <p:slideViewPr>
    <p:cSldViewPr>
      <p:cViewPr varScale="1">
        <p:scale>
          <a:sx n="102" d="100"/>
          <a:sy n="102" d="100"/>
        </p:scale>
        <p:origin x="120" y="72"/>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2.fntdata"/><Relationship Id="rId13" Type="http://schemas.openxmlformats.org/officeDocument/2006/relationships/font" Target="fonts/font7.fntdata"/><Relationship Id="rId18" Type="http://schemas.openxmlformats.org/officeDocument/2006/relationships/font" Target="fonts/font12.fntdata"/><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font" Target="fonts/font1.fntdata"/><Relationship Id="rId12" Type="http://schemas.openxmlformats.org/officeDocument/2006/relationships/font" Target="fonts/font6.fntdata"/><Relationship Id="rId17" Type="http://schemas.openxmlformats.org/officeDocument/2006/relationships/font" Target="fonts/font11.fntdata"/><Relationship Id="rId2" Type="http://schemas.openxmlformats.org/officeDocument/2006/relationships/customXml" Target="../customXml/item2.xml"/><Relationship Id="rId16" Type="http://schemas.openxmlformats.org/officeDocument/2006/relationships/font" Target="fonts/font10.fntdata"/><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font" Target="fonts/font5.fntdata"/><Relationship Id="rId5" Type="http://schemas.openxmlformats.org/officeDocument/2006/relationships/slide" Target="slides/slide1.xml"/><Relationship Id="rId15" Type="http://schemas.openxmlformats.org/officeDocument/2006/relationships/font" Target="fonts/font9.fntdata"/><Relationship Id="rId23" Type="http://schemas.microsoft.com/office/2015/10/relationships/revisionInfo" Target="revisionInfo.xml"/><Relationship Id="rId10" Type="http://schemas.openxmlformats.org/officeDocument/2006/relationships/font" Target="fonts/font4.fntdata"/><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font3.fntdata"/><Relationship Id="rId14" Type="http://schemas.openxmlformats.org/officeDocument/2006/relationships/font" Target="fonts/font8.fntdata"/><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4138ED-F3BD-424E-8445-740A582B029F}" type="datetimeFigureOut">
              <a:rPr lang="en-GB" smtClean="0"/>
              <a:t>11/09/2023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2970EC-786B-4EDC-BDD0-A26F6E6EDE31}" type="slidenum">
              <a:rPr lang="en-GB" smtClean="0"/>
              <a:t>‹#›</a:t>
            </a:fld>
            <a:endParaRPr lang="en-GB"/>
          </a:p>
        </p:txBody>
      </p:sp>
    </p:spTree>
    <p:extLst>
      <p:ext uri="{BB962C8B-B14F-4D97-AF65-F5344CB8AC3E}">
        <p14:creationId xmlns:p14="http://schemas.microsoft.com/office/powerpoint/2010/main" val="34042405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forms.office.com/pages/responsepage.aspx?id=c2N7y57PGkCegWGpBbQ6ZshLe88VOXZLiLZutibYFd9UM1NCMzlPV044MElMMURLV0MyNzhNQzdSSS4u" TargetMode="External"/><Relationship Id="rId2" Type="http://schemas.openxmlformats.org/officeDocument/2006/relationships/slide" Target="../slides/slide1.xml"/><Relationship Id="rId1" Type="http://schemas.openxmlformats.org/officeDocument/2006/relationships/notesMaster" Target="../notesMasters/notesMaster1.xml"/><Relationship Id="rId4" Type="http://schemas.openxmlformats.org/officeDocument/2006/relationships/hyperlink" Target="https://forms.office.com/pages/responsepage.aspx?id=c2N7y57PGkCegWGpBbQ6ZshLe88VOXZLiLZutibYFd9UQTE4SjFNVENJWkdVRzdXSFJRTlZFSFQ0Qy4u"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To be completed end of each session: </a:t>
            </a:r>
            <a:r>
              <a:rPr lang="en-GB" dirty="0">
                <a:hlinkClick r:id="rId3"/>
              </a:rPr>
              <a:t>Adult Education End of Session Survey (office.com)</a:t>
            </a:r>
            <a:endParaRPr lang="en-GB" dirty="0"/>
          </a:p>
          <a:p>
            <a:r>
              <a:rPr lang="en-GB" dirty="0"/>
              <a:t>To be completed end of programme: </a:t>
            </a:r>
            <a:r>
              <a:rPr lang="en-GB" dirty="0">
                <a:hlinkClick r:id="rId4"/>
              </a:rPr>
              <a:t>Adult Education - Next Steps Learner Survey - 2023/2024 (Page 1 of 5) (office.com)</a:t>
            </a:r>
            <a:r>
              <a:rPr lang="en-GB" dirty="0"/>
              <a:t> (Final session)</a:t>
            </a:r>
          </a:p>
        </p:txBody>
      </p:sp>
      <p:sp>
        <p:nvSpPr>
          <p:cNvPr id="4" name="Slide Number Placeholder 3"/>
          <p:cNvSpPr>
            <a:spLocks noGrp="1"/>
          </p:cNvSpPr>
          <p:nvPr>
            <p:ph type="sldNum" sz="quarter" idx="5"/>
          </p:nvPr>
        </p:nvSpPr>
        <p:spPr/>
        <p:txBody>
          <a:bodyPr/>
          <a:lstStyle/>
          <a:p>
            <a:fld id="{402970EC-786B-4EDC-BDD0-A26F6E6EDE31}" type="slidenum">
              <a:rPr lang="en-GB" smtClean="0"/>
              <a:t>1</a:t>
            </a:fld>
            <a:endParaRPr lang="en-GB"/>
          </a:p>
        </p:txBody>
      </p:sp>
    </p:spTree>
    <p:extLst>
      <p:ext uri="{BB962C8B-B14F-4D97-AF65-F5344CB8AC3E}">
        <p14:creationId xmlns:p14="http://schemas.microsoft.com/office/powerpoint/2010/main" val="389805459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3" name="Rectangle 22"/>
          <p:cNvSpPr/>
          <p:nvPr userDrawn="1"/>
        </p:nvSpPr>
        <p:spPr>
          <a:xfrm>
            <a:off x="2332" y="1095539"/>
            <a:ext cx="12192000" cy="4421694"/>
          </a:xfrm>
          <a:prstGeom prst="rect">
            <a:avLst/>
          </a:prstGeom>
          <a:solidFill>
            <a:srgbClr val="0080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dirty="0"/>
          </a:p>
        </p:txBody>
      </p:sp>
      <p:sp>
        <p:nvSpPr>
          <p:cNvPr id="10" name="Rectangle 9"/>
          <p:cNvSpPr/>
          <p:nvPr userDrawn="1"/>
        </p:nvSpPr>
        <p:spPr>
          <a:xfrm>
            <a:off x="0" y="1"/>
            <a:ext cx="12192000" cy="1052736"/>
          </a:xfrm>
          <a:prstGeom prst="rect">
            <a:avLst/>
          </a:prstGeom>
          <a:solidFill>
            <a:srgbClr val="001F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nvGrpSpPr>
          <p:cNvPr id="20" name="Group 19"/>
          <p:cNvGrpSpPr/>
          <p:nvPr userDrawn="1"/>
        </p:nvGrpSpPr>
        <p:grpSpPr>
          <a:xfrm>
            <a:off x="2118" y="404664"/>
            <a:ext cx="4556357" cy="1296144"/>
            <a:chOff x="0" y="2492896"/>
            <a:chExt cx="8578740" cy="1296144"/>
          </a:xfrm>
          <a:solidFill>
            <a:schemeClr val="bg1"/>
          </a:solidFill>
        </p:grpSpPr>
        <p:sp>
          <p:nvSpPr>
            <p:cNvPr id="21" name="Rounded Rectangle 20"/>
            <p:cNvSpPr/>
            <p:nvPr userDrawn="1"/>
          </p:nvSpPr>
          <p:spPr>
            <a:xfrm>
              <a:off x="0" y="2492896"/>
              <a:ext cx="8578740" cy="129614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2" name="Rectangle 21"/>
            <p:cNvSpPr/>
            <p:nvPr userDrawn="1"/>
          </p:nvSpPr>
          <p:spPr>
            <a:xfrm>
              <a:off x="0" y="2492896"/>
              <a:ext cx="2115846" cy="12961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pic>
        <p:nvPicPr>
          <p:cNvPr id="3" name="Picture 2">
            <a:extLst>
              <a:ext uri="{FF2B5EF4-FFF2-40B4-BE49-F238E27FC236}">
                <a16:creationId xmlns:a16="http://schemas.microsoft.com/office/drawing/2014/main" id="{3F57B738-2531-3545-2ABA-9ED72993D45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407368" y="548680"/>
            <a:ext cx="3312367" cy="941147"/>
          </a:xfrm>
          <a:prstGeom prst="rect">
            <a:avLst/>
          </a:prstGeom>
        </p:spPr>
      </p:pic>
      <p:sp>
        <p:nvSpPr>
          <p:cNvPr id="4" name="TextBox 3">
            <a:extLst>
              <a:ext uri="{FF2B5EF4-FFF2-40B4-BE49-F238E27FC236}">
                <a16:creationId xmlns:a16="http://schemas.microsoft.com/office/drawing/2014/main" id="{E65B0597-5A06-5B47-0D77-A69EC6D970A8}"/>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spTree>
    <p:extLst>
      <p:ext uri="{BB962C8B-B14F-4D97-AF65-F5344CB8AC3E}">
        <p14:creationId xmlns:p14="http://schemas.microsoft.com/office/powerpoint/2010/main" val="3080169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Break Slide 2">
    <p:spTree>
      <p:nvGrpSpPr>
        <p:cNvPr id="1" name=""/>
        <p:cNvGrpSpPr/>
        <p:nvPr/>
      </p:nvGrpSpPr>
      <p:grpSpPr>
        <a:xfrm>
          <a:off x="0" y="0"/>
          <a:ext cx="0" cy="0"/>
          <a:chOff x="0" y="0"/>
          <a:chExt cx="0" cy="0"/>
        </a:xfrm>
      </p:grpSpPr>
      <p:sp>
        <p:nvSpPr>
          <p:cNvPr id="8" name="Rectangle 7"/>
          <p:cNvSpPr/>
          <p:nvPr userDrawn="1"/>
        </p:nvSpPr>
        <p:spPr>
          <a:xfrm>
            <a:off x="0" y="11171"/>
            <a:ext cx="12192000" cy="6453335"/>
          </a:xfrm>
          <a:prstGeom prst="rect">
            <a:avLst/>
          </a:prstGeom>
          <a:solidFill>
            <a:srgbClr val="001F3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800"/>
          </a:p>
        </p:txBody>
      </p:sp>
      <p:grpSp>
        <p:nvGrpSpPr>
          <p:cNvPr id="9" name="Group 8"/>
          <p:cNvGrpSpPr/>
          <p:nvPr userDrawn="1"/>
        </p:nvGrpSpPr>
        <p:grpSpPr>
          <a:xfrm>
            <a:off x="0" y="1700808"/>
            <a:ext cx="11760629" cy="1296144"/>
            <a:chOff x="0" y="2492896"/>
            <a:chExt cx="8578740" cy="1296144"/>
          </a:xfrm>
          <a:solidFill>
            <a:srgbClr val="0080DB"/>
          </a:solidFill>
        </p:grpSpPr>
        <p:sp>
          <p:nvSpPr>
            <p:cNvPr id="10" name="Rounded Rectangle 9"/>
            <p:cNvSpPr/>
            <p:nvPr userDrawn="1"/>
          </p:nvSpPr>
          <p:spPr>
            <a:xfrm>
              <a:off x="0" y="2492896"/>
              <a:ext cx="8578740" cy="129614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1" name="Rectangle 10"/>
            <p:cNvSpPr/>
            <p:nvPr userDrawn="1"/>
          </p:nvSpPr>
          <p:spPr>
            <a:xfrm>
              <a:off x="0" y="2492896"/>
              <a:ext cx="981896" cy="12961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sp>
        <p:nvSpPr>
          <p:cNvPr id="12" name="Text Placeholder 15">
            <a:extLst>
              <a:ext uri="{FF2B5EF4-FFF2-40B4-BE49-F238E27FC236}">
                <a16:creationId xmlns:a16="http://schemas.microsoft.com/office/drawing/2014/main" id="{97AC3A1F-6B6E-F87F-76A1-513101639525}"/>
              </a:ext>
            </a:extLst>
          </p:cNvPr>
          <p:cNvSpPr>
            <a:spLocks noGrp="1"/>
          </p:cNvSpPr>
          <p:nvPr>
            <p:ph type="body" sz="quarter" idx="10" hasCustomPrompt="1"/>
          </p:nvPr>
        </p:nvSpPr>
        <p:spPr>
          <a:xfrm>
            <a:off x="1558925" y="1988691"/>
            <a:ext cx="8569325" cy="792237"/>
          </a:xfrm>
          <a:prstGeom prst="rect">
            <a:avLst/>
          </a:prstGeom>
        </p:spPr>
        <p:txBody>
          <a:bodyPr/>
          <a:lstStyle>
            <a:lvl1pPr marL="0" indent="0" algn="ctr">
              <a:buNone/>
              <a:defRPr sz="3600">
                <a:solidFill>
                  <a:schemeClr val="bg1"/>
                </a:solidFill>
                <a:latin typeface="Montserrat" panose="02000505000000020004" pitchFamily="2" charset="0"/>
              </a:defRPr>
            </a:lvl1pPr>
            <a:lvl2pPr marL="457200" indent="0">
              <a:buNone/>
              <a:defRPr sz="3600">
                <a:solidFill>
                  <a:schemeClr val="bg1"/>
                </a:solidFill>
                <a:latin typeface="Montserrat" panose="02000505000000020004" pitchFamily="2" charset="0"/>
              </a:defRPr>
            </a:lvl2pPr>
            <a:lvl3pPr marL="914400" indent="0">
              <a:buNone/>
              <a:defRPr sz="3600">
                <a:solidFill>
                  <a:schemeClr val="bg1"/>
                </a:solidFill>
                <a:latin typeface="Montserrat" panose="02000505000000020004" pitchFamily="2" charset="0"/>
              </a:defRPr>
            </a:lvl3pPr>
            <a:lvl4pPr marL="1371600" indent="0">
              <a:buNone/>
              <a:defRPr sz="3600">
                <a:solidFill>
                  <a:schemeClr val="bg1"/>
                </a:solidFill>
                <a:latin typeface="Montserrat" panose="02000505000000020004" pitchFamily="2" charset="0"/>
              </a:defRPr>
            </a:lvl4pPr>
            <a:lvl5pPr marL="1828800" indent="0">
              <a:buNone/>
              <a:defRPr sz="3600">
                <a:solidFill>
                  <a:schemeClr val="bg1"/>
                </a:solidFill>
                <a:latin typeface="Montserrat" panose="02000505000000020004" pitchFamily="2" charset="0"/>
              </a:defRPr>
            </a:lvl5pPr>
          </a:lstStyle>
          <a:p>
            <a:pPr lvl="0"/>
            <a:r>
              <a:rPr lang="en-US" dirty="0"/>
              <a:t>Add subtitle here</a:t>
            </a:r>
          </a:p>
        </p:txBody>
      </p:sp>
      <p:sp>
        <p:nvSpPr>
          <p:cNvPr id="7" name="Text Placeholder 6">
            <a:extLst>
              <a:ext uri="{FF2B5EF4-FFF2-40B4-BE49-F238E27FC236}">
                <a16:creationId xmlns:a16="http://schemas.microsoft.com/office/drawing/2014/main" id="{713B11C8-3D06-84E1-F08C-7FF80C3F9660}"/>
              </a:ext>
            </a:extLst>
          </p:cNvPr>
          <p:cNvSpPr>
            <a:spLocks noGrp="1"/>
          </p:cNvSpPr>
          <p:nvPr>
            <p:ph type="body" sz="quarter" idx="11"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13" name="TextBox 12">
            <a:extLst>
              <a:ext uri="{FF2B5EF4-FFF2-40B4-BE49-F238E27FC236}">
                <a16:creationId xmlns:a16="http://schemas.microsoft.com/office/drawing/2014/main" id="{B00DDD49-50D7-FFBB-59C9-1B1D8C0B71DE}"/>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2" name="Picture 1">
            <a:extLst>
              <a:ext uri="{FF2B5EF4-FFF2-40B4-BE49-F238E27FC236}">
                <a16:creationId xmlns:a16="http://schemas.microsoft.com/office/drawing/2014/main" id="{AA276CD1-BEF2-C8D2-DBAA-D45763519F85}"/>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
        <p:nvSpPr>
          <p:cNvPr id="3" name="TextBox 2">
            <a:extLst>
              <a:ext uri="{FF2B5EF4-FFF2-40B4-BE49-F238E27FC236}">
                <a16:creationId xmlns:a16="http://schemas.microsoft.com/office/drawing/2014/main" id="{E34C8598-D402-8A8A-BB11-77CB947B0350}"/>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0573795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Blank Page">
    <p:spTree>
      <p:nvGrpSpPr>
        <p:cNvPr id="1" name=""/>
        <p:cNvGrpSpPr/>
        <p:nvPr/>
      </p:nvGrpSpPr>
      <p:grpSpPr>
        <a:xfrm>
          <a:off x="0" y="0"/>
          <a:ext cx="0" cy="0"/>
          <a:chOff x="0" y="0"/>
          <a:chExt cx="0" cy="0"/>
        </a:xfrm>
      </p:grpSpPr>
      <p:sp>
        <p:nvSpPr>
          <p:cNvPr id="8" name="Text Placeholder 6">
            <a:extLst>
              <a:ext uri="{FF2B5EF4-FFF2-40B4-BE49-F238E27FC236}">
                <a16:creationId xmlns:a16="http://schemas.microsoft.com/office/drawing/2014/main" id="{50BF7BFA-027F-71E7-938D-F3D54AF21799}"/>
              </a:ext>
            </a:extLst>
          </p:cNvPr>
          <p:cNvSpPr>
            <a:spLocks noGrp="1"/>
          </p:cNvSpPr>
          <p:nvPr>
            <p:ph type="body" sz="quarter" idx="10"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6" name="TextBox 5">
            <a:extLst>
              <a:ext uri="{FF2B5EF4-FFF2-40B4-BE49-F238E27FC236}">
                <a16:creationId xmlns:a16="http://schemas.microsoft.com/office/drawing/2014/main" id="{49D58EE7-3E34-16BE-A267-1344FA3E44AA}"/>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
        <p:nvSpPr>
          <p:cNvPr id="7" name="TextBox 6">
            <a:extLst>
              <a:ext uri="{FF2B5EF4-FFF2-40B4-BE49-F238E27FC236}">
                <a16:creationId xmlns:a16="http://schemas.microsoft.com/office/drawing/2014/main" id="{5998F1F1-0373-5542-BC84-000C4C6114D1}"/>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2" name="Picture 1">
            <a:extLst>
              <a:ext uri="{FF2B5EF4-FFF2-40B4-BE49-F238E27FC236}">
                <a16:creationId xmlns:a16="http://schemas.microsoft.com/office/drawing/2014/main" id="{7FB9E80C-E8A6-3077-A14E-DD631B471CB9}"/>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Tree>
    <p:extLst>
      <p:ext uri="{BB962C8B-B14F-4D97-AF65-F5344CB8AC3E}">
        <p14:creationId xmlns:p14="http://schemas.microsoft.com/office/powerpoint/2010/main" val="33618838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320E83DB-5FD4-7E2E-A105-5F187E2809F4}"/>
              </a:ext>
            </a:extLst>
          </p:cNvPr>
          <p:cNvSpPr>
            <a:spLocks noGrp="1"/>
          </p:cNvSpPr>
          <p:nvPr>
            <p:ph type="body" sz="quarter" idx="11" hasCustomPrompt="1"/>
          </p:nvPr>
        </p:nvSpPr>
        <p:spPr>
          <a:xfrm>
            <a:off x="2279811" y="548680"/>
            <a:ext cx="7632377" cy="648716"/>
          </a:xfrm>
          <a:prstGeom prst="rect">
            <a:avLst/>
          </a:prstGeom>
        </p:spPr>
        <p:txBody>
          <a:bodyPr>
            <a:normAutofit/>
          </a:bodyPr>
          <a:lstStyle>
            <a:lvl1pPr marL="0" indent="0" algn="ctr">
              <a:buNone/>
              <a:defRPr sz="3600" b="1">
                <a:solidFill>
                  <a:schemeClr val="bg1"/>
                </a:solidFill>
                <a:latin typeface="Montserrat" panose="02000505000000020004" pitchFamily="2" charset="0"/>
              </a:defRPr>
            </a:lvl1pPr>
          </a:lstStyle>
          <a:p>
            <a:pPr lvl="0"/>
            <a:r>
              <a:rPr lang="en-US" dirty="0"/>
              <a:t>Add slide title</a:t>
            </a:r>
            <a:endParaRPr lang="en-GB" dirty="0"/>
          </a:p>
        </p:txBody>
      </p:sp>
      <p:sp>
        <p:nvSpPr>
          <p:cNvPr id="4" name="Text Placeholder 6">
            <a:extLst>
              <a:ext uri="{FF2B5EF4-FFF2-40B4-BE49-F238E27FC236}">
                <a16:creationId xmlns:a16="http://schemas.microsoft.com/office/drawing/2014/main" id="{6681945D-26DF-83C1-7DEE-BCF6B0F382FF}"/>
              </a:ext>
            </a:extLst>
          </p:cNvPr>
          <p:cNvSpPr>
            <a:spLocks noGrp="1"/>
          </p:cNvSpPr>
          <p:nvPr>
            <p:ph type="body" sz="quarter" idx="10"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5" name="TextBox 4">
            <a:extLst>
              <a:ext uri="{FF2B5EF4-FFF2-40B4-BE49-F238E27FC236}">
                <a16:creationId xmlns:a16="http://schemas.microsoft.com/office/drawing/2014/main" id="{9864B76C-5519-382A-F0CE-6A18FBB593B2}"/>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7" name="Picture 6">
            <a:extLst>
              <a:ext uri="{FF2B5EF4-FFF2-40B4-BE49-F238E27FC236}">
                <a16:creationId xmlns:a16="http://schemas.microsoft.com/office/drawing/2014/main" id="{AD11CD03-0964-E409-3809-BC528306A395}"/>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
        <p:nvSpPr>
          <p:cNvPr id="2" name="TextBox 1">
            <a:extLst>
              <a:ext uri="{FF2B5EF4-FFF2-40B4-BE49-F238E27FC236}">
                <a16:creationId xmlns:a16="http://schemas.microsoft.com/office/drawing/2014/main" id="{4287F837-BAD1-3AF1-A50E-49261712C18E}"/>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302419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Layout 1">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83574C2-8B08-579F-C6A2-92B710AA124C}"/>
              </a:ext>
            </a:extLst>
          </p:cNvPr>
          <p:cNvSpPr>
            <a:spLocks noGrp="1"/>
          </p:cNvSpPr>
          <p:nvPr>
            <p:ph type="body" sz="quarter" idx="10" hasCustomPrompt="1"/>
          </p:nvPr>
        </p:nvSpPr>
        <p:spPr>
          <a:xfrm>
            <a:off x="1865487" y="1628800"/>
            <a:ext cx="8461026" cy="4248472"/>
          </a:xfrm>
          <a:prstGeom prst="rect">
            <a:avLst/>
          </a:prstGeom>
        </p:spPr>
        <p:txBody>
          <a:bodyPr/>
          <a:lstStyle/>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endParaRPr lang="en-GB" sz="2600" dirty="0">
              <a:solidFill>
                <a:srgbClr val="001F3C"/>
              </a:solidFill>
              <a:latin typeface="Open Sans" pitchFamily="34" charset="0"/>
              <a:ea typeface="Open Sans" pitchFamily="34" charset="0"/>
              <a:cs typeface="Open Sans" pitchFamily="34" charset="0"/>
            </a:endParaRPr>
          </a:p>
        </p:txBody>
      </p:sp>
      <p:sp>
        <p:nvSpPr>
          <p:cNvPr id="9" name="Text Placeholder 8">
            <a:extLst>
              <a:ext uri="{FF2B5EF4-FFF2-40B4-BE49-F238E27FC236}">
                <a16:creationId xmlns:a16="http://schemas.microsoft.com/office/drawing/2014/main" id="{320E83DB-5FD4-7E2E-A105-5F187E2809F4}"/>
              </a:ext>
            </a:extLst>
          </p:cNvPr>
          <p:cNvSpPr>
            <a:spLocks noGrp="1"/>
          </p:cNvSpPr>
          <p:nvPr>
            <p:ph type="body" sz="quarter" idx="11" hasCustomPrompt="1"/>
          </p:nvPr>
        </p:nvSpPr>
        <p:spPr>
          <a:xfrm>
            <a:off x="2279811" y="548680"/>
            <a:ext cx="7632377" cy="648716"/>
          </a:xfrm>
          <a:prstGeom prst="rect">
            <a:avLst/>
          </a:prstGeom>
        </p:spPr>
        <p:txBody>
          <a:bodyPr>
            <a:normAutofit/>
          </a:bodyPr>
          <a:lstStyle>
            <a:lvl1pPr marL="0" indent="0" algn="ctr">
              <a:buNone/>
              <a:defRPr sz="3600" b="1">
                <a:solidFill>
                  <a:schemeClr val="bg1"/>
                </a:solidFill>
                <a:latin typeface="Montserrat" panose="02000505000000020004" pitchFamily="2" charset="0"/>
              </a:defRPr>
            </a:lvl1pPr>
          </a:lstStyle>
          <a:p>
            <a:pPr lvl="0"/>
            <a:r>
              <a:rPr lang="en-US" dirty="0"/>
              <a:t>Add slide title</a:t>
            </a:r>
            <a:endParaRPr lang="en-GB" dirty="0"/>
          </a:p>
        </p:txBody>
      </p:sp>
      <p:sp>
        <p:nvSpPr>
          <p:cNvPr id="4" name="Text Placeholder 6">
            <a:extLst>
              <a:ext uri="{FF2B5EF4-FFF2-40B4-BE49-F238E27FC236}">
                <a16:creationId xmlns:a16="http://schemas.microsoft.com/office/drawing/2014/main" id="{D56CC80C-1EDC-6364-C8EA-91C12EC2D292}"/>
              </a:ext>
            </a:extLst>
          </p:cNvPr>
          <p:cNvSpPr>
            <a:spLocks noGrp="1"/>
          </p:cNvSpPr>
          <p:nvPr>
            <p:ph type="body" sz="quarter" idx="12"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8" name="TextBox 7">
            <a:extLst>
              <a:ext uri="{FF2B5EF4-FFF2-40B4-BE49-F238E27FC236}">
                <a16:creationId xmlns:a16="http://schemas.microsoft.com/office/drawing/2014/main" id="{D23D26BF-5722-BFF2-B260-3DFA21BB23E5}"/>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7" name="Picture 6">
            <a:extLst>
              <a:ext uri="{FF2B5EF4-FFF2-40B4-BE49-F238E27FC236}">
                <a16:creationId xmlns:a16="http://schemas.microsoft.com/office/drawing/2014/main" id="{4AE436F0-DBE6-3261-E5B4-39B260690B00}"/>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
        <p:nvSpPr>
          <p:cNvPr id="2" name="TextBox 1">
            <a:extLst>
              <a:ext uri="{FF2B5EF4-FFF2-40B4-BE49-F238E27FC236}">
                <a16:creationId xmlns:a16="http://schemas.microsoft.com/office/drawing/2014/main" id="{5094206B-F18B-4923-2BA4-2C306799E1B3}"/>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5013053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Layout 2">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83574C2-8B08-579F-C6A2-92B710AA124C}"/>
              </a:ext>
            </a:extLst>
          </p:cNvPr>
          <p:cNvSpPr>
            <a:spLocks noGrp="1"/>
          </p:cNvSpPr>
          <p:nvPr>
            <p:ph type="body" sz="quarter" idx="10" hasCustomPrompt="1"/>
          </p:nvPr>
        </p:nvSpPr>
        <p:spPr>
          <a:xfrm>
            <a:off x="1508257" y="3501008"/>
            <a:ext cx="9175487" cy="1872208"/>
          </a:xfrm>
          <a:prstGeom prst="rect">
            <a:avLst/>
          </a:prstGeom>
        </p:spPr>
        <p:txBody>
          <a:bodyPr/>
          <a:lstStyle>
            <a:lvl1pPr marL="0" indent="0">
              <a:buNone/>
              <a:defRPr/>
            </a:lvl1pPr>
          </a:lstStyle>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endParaRPr lang="en-GB" sz="2600" dirty="0">
              <a:solidFill>
                <a:srgbClr val="001F3C"/>
              </a:solidFill>
              <a:latin typeface="Open Sans" pitchFamily="34" charset="0"/>
              <a:ea typeface="Open Sans" pitchFamily="34" charset="0"/>
              <a:cs typeface="Open Sans" pitchFamily="34" charset="0"/>
            </a:endParaRPr>
          </a:p>
        </p:txBody>
      </p:sp>
      <p:sp>
        <p:nvSpPr>
          <p:cNvPr id="9" name="Text Placeholder 8">
            <a:extLst>
              <a:ext uri="{FF2B5EF4-FFF2-40B4-BE49-F238E27FC236}">
                <a16:creationId xmlns:a16="http://schemas.microsoft.com/office/drawing/2014/main" id="{320E83DB-5FD4-7E2E-A105-5F187E2809F4}"/>
              </a:ext>
            </a:extLst>
          </p:cNvPr>
          <p:cNvSpPr>
            <a:spLocks noGrp="1"/>
          </p:cNvSpPr>
          <p:nvPr>
            <p:ph type="body" sz="quarter" idx="11" hasCustomPrompt="1"/>
          </p:nvPr>
        </p:nvSpPr>
        <p:spPr>
          <a:xfrm>
            <a:off x="2279811" y="548680"/>
            <a:ext cx="7632377" cy="648716"/>
          </a:xfrm>
          <a:prstGeom prst="rect">
            <a:avLst/>
          </a:prstGeom>
        </p:spPr>
        <p:txBody>
          <a:bodyPr>
            <a:normAutofit/>
          </a:bodyPr>
          <a:lstStyle>
            <a:lvl1pPr marL="0" indent="0" algn="ctr">
              <a:buNone/>
              <a:defRPr sz="3600" b="1">
                <a:solidFill>
                  <a:schemeClr val="bg1"/>
                </a:solidFill>
                <a:latin typeface="Montserrat" panose="02000505000000020004" pitchFamily="2" charset="0"/>
              </a:defRPr>
            </a:lvl1pPr>
          </a:lstStyle>
          <a:p>
            <a:pPr lvl="0"/>
            <a:r>
              <a:rPr lang="en-US" dirty="0"/>
              <a:t>Add slide title</a:t>
            </a:r>
            <a:endParaRPr lang="en-GB" dirty="0"/>
          </a:p>
        </p:txBody>
      </p:sp>
      <p:sp>
        <p:nvSpPr>
          <p:cNvPr id="3" name="Text Placeholder 2">
            <a:extLst>
              <a:ext uri="{FF2B5EF4-FFF2-40B4-BE49-F238E27FC236}">
                <a16:creationId xmlns:a16="http://schemas.microsoft.com/office/drawing/2014/main" id="{198892A5-8A66-9E41-01D1-DA9F1B90EA4C}"/>
              </a:ext>
            </a:extLst>
          </p:cNvPr>
          <p:cNvSpPr>
            <a:spLocks noGrp="1"/>
          </p:cNvSpPr>
          <p:nvPr>
            <p:ph type="body" sz="quarter" idx="12" hasCustomPrompt="1"/>
          </p:nvPr>
        </p:nvSpPr>
        <p:spPr>
          <a:xfrm>
            <a:off x="1508257" y="1772816"/>
            <a:ext cx="9175486" cy="914400"/>
          </a:xfrm>
          <a:prstGeom prst="rect">
            <a:avLst/>
          </a:prstGeom>
        </p:spPr>
        <p:txBody>
          <a:bodyPr/>
          <a:lstStyle>
            <a:lvl1pPr marL="0" indent="0" algn="ctr">
              <a:buNone/>
              <a:defRPr/>
            </a:lvl1pPr>
          </a:lstStyle>
          <a:p>
            <a:pPr lvl="0"/>
            <a:r>
              <a:rPr lang="en-US" dirty="0"/>
              <a:t>Add text</a:t>
            </a:r>
            <a:endParaRPr lang="en-GB" dirty="0"/>
          </a:p>
        </p:txBody>
      </p:sp>
      <p:sp>
        <p:nvSpPr>
          <p:cNvPr id="8" name="Text Placeholder 6">
            <a:extLst>
              <a:ext uri="{FF2B5EF4-FFF2-40B4-BE49-F238E27FC236}">
                <a16:creationId xmlns:a16="http://schemas.microsoft.com/office/drawing/2014/main" id="{473A357C-A89B-6E60-A96B-A2BD861F1552}"/>
              </a:ext>
            </a:extLst>
          </p:cNvPr>
          <p:cNvSpPr>
            <a:spLocks noGrp="1"/>
          </p:cNvSpPr>
          <p:nvPr>
            <p:ph type="body" sz="quarter" idx="13"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12" name="TextBox 11">
            <a:extLst>
              <a:ext uri="{FF2B5EF4-FFF2-40B4-BE49-F238E27FC236}">
                <a16:creationId xmlns:a16="http://schemas.microsoft.com/office/drawing/2014/main" id="{27AF25BB-3B5D-42E8-080E-AC156B4ACE1E}"/>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7" name="Picture 6">
            <a:extLst>
              <a:ext uri="{FF2B5EF4-FFF2-40B4-BE49-F238E27FC236}">
                <a16:creationId xmlns:a16="http://schemas.microsoft.com/office/drawing/2014/main" id="{BC879E7D-0B5F-D502-36F2-DC70C7250100}"/>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
        <p:nvSpPr>
          <p:cNvPr id="2" name="TextBox 1">
            <a:extLst>
              <a:ext uri="{FF2B5EF4-FFF2-40B4-BE49-F238E27FC236}">
                <a16:creationId xmlns:a16="http://schemas.microsoft.com/office/drawing/2014/main" id="{89821B3E-EBD1-F47B-4D1C-CA6A0E252E6B}"/>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6807935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Slide 1">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320E83DB-5FD4-7E2E-A105-5F187E2809F4}"/>
              </a:ext>
            </a:extLst>
          </p:cNvPr>
          <p:cNvSpPr>
            <a:spLocks noGrp="1"/>
          </p:cNvSpPr>
          <p:nvPr>
            <p:ph type="body" sz="quarter" idx="11" hasCustomPrompt="1"/>
          </p:nvPr>
        </p:nvSpPr>
        <p:spPr>
          <a:xfrm>
            <a:off x="2279811" y="548680"/>
            <a:ext cx="7632377" cy="648716"/>
          </a:xfrm>
          <a:prstGeom prst="rect">
            <a:avLst/>
          </a:prstGeom>
        </p:spPr>
        <p:txBody>
          <a:bodyPr>
            <a:normAutofit/>
          </a:bodyPr>
          <a:lstStyle>
            <a:lvl1pPr marL="0" indent="0" algn="ctr">
              <a:buNone/>
              <a:defRPr sz="3600" b="1">
                <a:solidFill>
                  <a:schemeClr val="bg1"/>
                </a:solidFill>
                <a:latin typeface="Montserrat" panose="02000505000000020004" pitchFamily="2" charset="0"/>
              </a:defRPr>
            </a:lvl1pPr>
          </a:lstStyle>
          <a:p>
            <a:pPr lvl="0"/>
            <a:r>
              <a:rPr lang="en-US" dirty="0"/>
              <a:t>Add slide title</a:t>
            </a:r>
            <a:endParaRPr lang="en-GB" dirty="0"/>
          </a:p>
        </p:txBody>
      </p:sp>
      <p:sp>
        <p:nvSpPr>
          <p:cNvPr id="4" name="Content Placeholder 3">
            <a:extLst>
              <a:ext uri="{FF2B5EF4-FFF2-40B4-BE49-F238E27FC236}">
                <a16:creationId xmlns:a16="http://schemas.microsoft.com/office/drawing/2014/main" id="{0ACDE6B1-D4E5-5029-AFF2-3578D2B7C330}"/>
              </a:ext>
            </a:extLst>
          </p:cNvPr>
          <p:cNvSpPr>
            <a:spLocks noGrp="1"/>
          </p:cNvSpPr>
          <p:nvPr>
            <p:ph sz="quarter" idx="12"/>
          </p:nvPr>
        </p:nvSpPr>
        <p:spPr>
          <a:xfrm>
            <a:off x="766763" y="1700808"/>
            <a:ext cx="10658475" cy="3888432"/>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Text Placeholder 6">
            <a:extLst>
              <a:ext uri="{FF2B5EF4-FFF2-40B4-BE49-F238E27FC236}">
                <a16:creationId xmlns:a16="http://schemas.microsoft.com/office/drawing/2014/main" id="{B12E9F0B-C892-2FA1-2F05-848C6AD780D3}"/>
              </a:ext>
            </a:extLst>
          </p:cNvPr>
          <p:cNvSpPr>
            <a:spLocks noGrp="1"/>
          </p:cNvSpPr>
          <p:nvPr>
            <p:ph type="body" sz="quarter" idx="10"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8" name="TextBox 7">
            <a:extLst>
              <a:ext uri="{FF2B5EF4-FFF2-40B4-BE49-F238E27FC236}">
                <a16:creationId xmlns:a16="http://schemas.microsoft.com/office/drawing/2014/main" id="{FE1D3DF4-A651-233C-46EA-B510D9D2EE34}"/>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7" name="Picture 6">
            <a:extLst>
              <a:ext uri="{FF2B5EF4-FFF2-40B4-BE49-F238E27FC236}">
                <a16:creationId xmlns:a16="http://schemas.microsoft.com/office/drawing/2014/main" id="{E8F22DDC-9C12-E94D-9EF5-51C50E56BFD2}"/>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
        <p:nvSpPr>
          <p:cNvPr id="2" name="TextBox 1">
            <a:extLst>
              <a:ext uri="{FF2B5EF4-FFF2-40B4-BE49-F238E27FC236}">
                <a16:creationId xmlns:a16="http://schemas.microsoft.com/office/drawing/2014/main" id="{F32063A4-FB5A-51EF-E460-599685A287A9}"/>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4326752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2">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320E83DB-5FD4-7E2E-A105-5F187E2809F4}"/>
              </a:ext>
            </a:extLst>
          </p:cNvPr>
          <p:cNvSpPr>
            <a:spLocks noGrp="1"/>
          </p:cNvSpPr>
          <p:nvPr>
            <p:ph type="body" sz="quarter" idx="11" hasCustomPrompt="1"/>
          </p:nvPr>
        </p:nvSpPr>
        <p:spPr>
          <a:xfrm>
            <a:off x="2279811" y="548680"/>
            <a:ext cx="7632377" cy="648716"/>
          </a:xfrm>
          <a:prstGeom prst="rect">
            <a:avLst/>
          </a:prstGeom>
        </p:spPr>
        <p:txBody>
          <a:bodyPr>
            <a:normAutofit/>
          </a:bodyPr>
          <a:lstStyle>
            <a:lvl1pPr marL="0" indent="0" algn="ctr">
              <a:buNone/>
              <a:defRPr sz="3600" b="1">
                <a:solidFill>
                  <a:schemeClr val="bg1"/>
                </a:solidFill>
                <a:latin typeface="Montserrat" panose="02000505000000020004" pitchFamily="2" charset="0"/>
              </a:defRPr>
            </a:lvl1pPr>
          </a:lstStyle>
          <a:p>
            <a:pPr lvl="0"/>
            <a:r>
              <a:rPr lang="en-US" dirty="0"/>
              <a:t>Add slide title</a:t>
            </a:r>
            <a:endParaRPr lang="en-GB" dirty="0"/>
          </a:p>
        </p:txBody>
      </p:sp>
      <p:sp>
        <p:nvSpPr>
          <p:cNvPr id="3" name="Picture Placeholder 2">
            <a:extLst>
              <a:ext uri="{FF2B5EF4-FFF2-40B4-BE49-F238E27FC236}">
                <a16:creationId xmlns:a16="http://schemas.microsoft.com/office/drawing/2014/main" id="{B79B41F1-8EF4-56B0-F9E9-163F44C5AC4A}"/>
              </a:ext>
            </a:extLst>
          </p:cNvPr>
          <p:cNvSpPr>
            <a:spLocks noGrp="1"/>
          </p:cNvSpPr>
          <p:nvPr>
            <p:ph type="pic" sz="quarter" idx="12"/>
          </p:nvPr>
        </p:nvSpPr>
        <p:spPr>
          <a:xfrm>
            <a:off x="6575524" y="1793875"/>
            <a:ext cx="5040263" cy="4320000"/>
          </a:xfrm>
          <a:prstGeom prst="rect">
            <a:avLst/>
          </a:prstGeom>
        </p:spPr>
        <p:txBody>
          <a:bodyPr/>
          <a:lstStyle/>
          <a:p>
            <a:endParaRPr lang="en-GB" dirty="0"/>
          </a:p>
        </p:txBody>
      </p:sp>
      <p:sp>
        <p:nvSpPr>
          <p:cNvPr id="6" name="Text Placeholder 5">
            <a:extLst>
              <a:ext uri="{FF2B5EF4-FFF2-40B4-BE49-F238E27FC236}">
                <a16:creationId xmlns:a16="http://schemas.microsoft.com/office/drawing/2014/main" id="{A86DDC45-9AE6-F688-3B00-33FFD6A7C410}"/>
              </a:ext>
            </a:extLst>
          </p:cNvPr>
          <p:cNvSpPr>
            <a:spLocks noGrp="1"/>
          </p:cNvSpPr>
          <p:nvPr>
            <p:ph type="body" sz="quarter" idx="13"/>
          </p:nvPr>
        </p:nvSpPr>
        <p:spPr>
          <a:xfrm>
            <a:off x="576477" y="1793875"/>
            <a:ext cx="5040000" cy="4320000"/>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Text Placeholder 6">
            <a:extLst>
              <a:ext uri="{FF2B5EF4-FFF2-40B4-BE49-F238E27FC236}">
                <a16:creationId xmlns:a16="http://schemas.microsoft.com/office/drawing/2014/main" id="{2CADF7C0-C11B-2C01-2DCC-27526DE60899}"/>
              </a:ext>
            </a:extLst>
          </p:cNvPr>
          <p:cNvSpPr>
            <a:spLocks noGrp="1"/>
          </p:cNvSpPr>
          <p:nvPr>
            <p:ph type="body" sz="quarter" idx="10"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12" name="TextBox 11">
            <a:extLst>
              <a:ext uri="{FF2B5EF4-FFF2-40B4-BE49-F238E27FC236}">
                <a16:creationId xmlns:a16="http://schemas.microsoft.com/office/drawing/2014/main" id="{4E1F1CA5-CAC1-2755-03CF-E89571ECE0E0}"/>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7" name="Picture 6">
            <a:extLst>
              <a:ext uri="{FF2B5EF4-FFF2-40B4-BE49-F238E27FC236}">
                <a16:creationId xmlns:a16="http://schemas.microsoft.com/office/drawing/2014/main" id="{B9F542DF-E4AD-63BA-58D5-B857396526B5}"/>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
        <p:nvSpPr>
          <p:cNvPr id="2" name="TextBox 1">
            <a:extLst>
              <a:ext uri="{FF2B5EF4-FFF2-40B4-BE49-F238E27FC236}">
                <a16:creationId xmlns:a16="http://schemas.microsoft.com/office/drawing/2014/main" id="{674141C9-7F5A-CF05-CF85-88105902D343}"/>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9395475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Slide 3">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320E83DB-5FD4-7E2E-A105-5F187E2809F4}"/>
              </a:ext>
            </a:extLst>
          </p:cNvPr>
          <p:cNvSpPr>
            <a:spLocks noGrp="1"/>
          </p:cNvSpPr>
          <p:nvPr>
            <p:ph type="body" sz="quarter" idx="11" hasCustomPrompt="1"/>
          </p:nvPr>
        </p:nvSpPr>
        <p:spPr>
          <a:xfrm>
            <a:off x="2279811" y="548680"/>
            <a:ext cx="7632377" cy="648716"/>
          </a:xfrm>
          <a:prstGeom prst="rect">
            <a:avLst/>
          </a:prstGeom>
        </p:spPr>
        <p:txBody>
          <a:bodyPr>
            <a:normAutofit/>
          </a:bodyPr>
          <a:lstStyle>
            <a:lvl1pPr marL="0" indent="0" algn="ctr">
              <a:buNone/>
              <a:defRPr sz="3600" b="1">
                <a:solidFill>
                  <a:schemeClr val="bg1"/>
                </a:solidFill>
                <a:latin typeface="Montserrat" panose="02000505000000020004" pitchFamily="2" charset="0"/>
              </a:defRPr>
            </a:lvl1pPr>
          </a:lstStyle>
          <a:p>
            <a:pPr lvl="0"/>
            <a:r>
              <a:rPr lang="en-US" dirty="0"/>
              <a:t>Add slide title</a:t>
            </a:r>
            <a:endParaRPr lang="en-GB" dirty="0"/>
          </a:p>
        </p:txBody>
      </p:sp>
      <p:sp>
        <p:nvSpPr>
          <p:cNvPr id="3" name="Picture Placeholder 2">
            <a:extLst>
              <a:ext uri="{FF2B5EF4-FFF2-40B4-BE49-F238E27FC236}">
                <a16:creationId xmlns:a16="http://schemas.microsoft.com/office/drawing/2014/main" id="{B79B41F1-8EF4-56B0-F9E9-163F44C5AC4A}"/>
              </a:ext>
            </a:extLst>
          </p:cNvPr>
          <p:cNvSpPr>
            <a:spLocks noGrp="1"/>
          </p:cNvSpPr>
          <p:nvPr>
            <p:ph type="pic" sz="quarter" idx="12"/>
          </p:nvPr>
        </p:nvSpPr>
        <p:spPr>
          <a:xfrm>
            <a:off x="576082" y="1797323"/>
            <a:ext cx="5040263" cy="4320000"/>
          </a:xfrm>
          <a:prstGeom prst="rect">
            <a:avLst/>
          </a:prstGeom>
        </p:spPr>
        <p:txBody>
          <a:bodyPr/>
          <a:lstStyle/>
          <a:p>
            <a:endParaRPr lang="en-GB" dirty="0"/>
          </a:p>
        </p:txBody>
      </p:sp>
      <p:sp>
        <p:nvSpPr>
          <p:cNvPr id="6" name="Text Placeholder 5">
            <a:extLst>
              <a:ext uri="{FF2B5EF4-FFF2-40B4-BE49-F238E27FC236}">
                <a16:creationId xmlns:a16="http://schemas.microsoft.com/office/drawing/2014/main" id="{A86DDC45-9AE6-F688-3B00-33FFD6A7C410}"/>
              </a:ext>
            </a:extLst>
          </p:cNvPr>
          <p:cNvSpPr>
            <a:spLocks noGrp="1"/>
          </p:cNvSpPr>
          <p:nvPr>
            <p:ph type="body" sz="quarter" idx="13"/>
          </p:nvPr>
        </p:nvSpPr>
        <p:spPr>
          <a:xfrm>
            <a:off x="6575656" y="1797323"/>
            <a:ext cx="5040000" cy="4320000"/>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3" name="Text Placeholder 6">
            <a:extLst>
              <a:ext uri="{FF2B5EF4-FFF2-40B4-BE49-F238E27FC236}">
                <a16:creationId xmlns:a16="http://schemas.microsoft.com/office/drawing/2014/main" id="{C4A1BFC5-8025-2830-6B8A-7E31F9C5E55A}"/>
              </a:ext>
            </a:extLst>
          </p:cNvPr>
          <p:cNvSpPr>
            <a:spLocks noGrp="1"/>
          </p:cNvSpPr>
          <p:nvPr>
            <p:ph type="body" sz="quarter" idx="10"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14" name="TextBox 13">
            <a:extLst>
              <a:ext uri="{FF2B5EF4-FFF2-40B4-BE49-F238E27FC236}">
                <a16:creationId xmlns:a16="http://schemas.microsoft.com/office/drawing/2014/main" id="{16EEB9D4-7088-814D-61B7-31F1EEE0998B}"/>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5" name="Picture 4">
            <a:extLst>
              <a:ext uri="{FF2B5EF4-FFF2-40B4-BE49-F238E27FC236}">
                <a16:creationId xmlns:a16="http://schemas.microsoft.com/office/drawing/2014/main" id="{2CA0E438-7325-19ED-6598-325EC253387F}"/>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
        <p:nvSpPr>
          <p:cNvPr id="2" name="TextBox 1">
            <a:extLst>
              <a:ext uri="{FF2B5EF4-FFF2-40B4-BE49-F238E27FC236}">
                <a16:creationId xmlns:a16="http://schemas.microsoft.com/office/drawing/2014/main" id="{4834EC7F-5683-7DC2-99B1-FFEFEF4DA8CD}"/>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7880550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Break Slide 1">
    <p:spTree>
      <p:nvGrpSpPr>
        <p:cNvPr id="1" name=""/>
        <p:cNvGrpSpPr/>
        <p:nvPr/>
      </p:nvGrpSpPr>
      <p:grpSpPr>
        <a:xfrm>
          <a:off x="0" y="0"/>
          <a:ext cx="0" cy="0"/>
          <a:chOff x="0" y="0"/>
          <a:chExt cx="0" cy="0"/>
        </a:xfrm>
      </p:grpSpPr>
      <p:sp>
        <p:nvSpPr>
          <p:cNvPr id="7" name="Rectangle 6"/>
          <p:cNvSpPr/>
          <p:nvPr userDrawn="1"/>
        </p:nvSpPr>
        <p:spPr>
          <a:xfrm>
            <a:off x="0" y="2"/>
            <a:ext cx="12192000" cy="6453335"/>
          </a:xfrm>
          <a:prstGeom prst="rect">
            <a:avLst/>
          </a:prstGeom>
          <a:solidFill>
            <a:srgbClr val="0080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800"/>
          </a:p>
        </p:txBody>
      </p:sp>
      <p:grpSp>
        <p:nvGrpSpPr>
          <p:cNvPr id="8" name="Group 7"/>
          <p:cNvGrpSpPr/>
          <p:nvPr userDrawn="1"/>
        </p:nvGrpSpPr>
        <p:grpSpPr>
          <a:xfrm>
            <a:off x="0" y="1700808"/>
            <a:ext cx="11760629" cy="1296144"/>
            <a:chOff x="0" y="2492896"/>
            <a:chExt cx="8578740" cy="1296144"/>
          </a:xfrm>
          <a:solidFill>
            <a:srgbClr val="001F3C"/>
          </a:solidFill>
        </p:grpSpPr>
        <p:sp>
          <p:nvSpPr>
            <p:cNvPr id="9" name="Rounded Rectangle 8"/>
            <p:cNvSpPr/>
            <p:nvPr userDrawn="1"/>
          </p:nvSpPr>
          <p:spPr>
            <a:xfrm>
              <a:off x="0" y="2492896"/>
              <a:ext cx="8578740" cy="129614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0" name="Rectangle 9"/>
            <p:cNvSpPr/>
            <p:nvPr userDrawn="1"/>
          </p:nvSpPr>
          <p:spPr>
            <a:xfrm>
              <a:off x="0" y="2492896"/>
              <a:ext cx="981896" cy="12961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sp>
        <p:nvSpPr>
          <p:cNvPr id="17" name="Text Placeholder 15">
            <a:extLst>
              <a:ext uri="{FF2B5EF4-FFF2-40B4-BE49-F238E27FC236}">
                <a16:creationId xmlns:a16="http://schemas.microsoft.com/office/drawing/2014/main" id="{3BFEBC0D-1713-F3D7-4B69-A64F235B80A5}"/>
              </a:ext>
            </a:extLst>
          </p:cNvPr>
          <p:cNvSpPr>
            <a:spLocks noGrp="1"/>
          </p:cNvSpPr>
          <p:nvPr>
            <p:ph type="body" sz="quarter" idx="10" hasCustomPrompt="1"/>
          </p:nvPr>
        </p:nvSpPr>
        <p:spPr>
          <a:xfrm>
            <a:off x="1558925" y="1988691"/>
            <a:ext cx="8569325" cy="792237"/>
          </a:xfrm>
          <a:prstGeom prst="rect">
            <a:avLst/>
          </a:prstGeom>
        </p:spPr>
        <p:txBody>
          <a:bodyPr/>
          <a:lstStyle>
            <a:lvl1pPr marL="0" indent="0" algn="ctr">
              <a:buNone/>
              <a:defRPr sz="3600">
                <a:solidFill>
                  <a:schemeClr val="bg1"/>
                </a:solidFill>
                <a:latin typeface="Montserrat" panose="02000505000000020004" pitchFamily="2" charset="0"/>
              </a:defRPr>
            </a:lvl1pPr>
            <a:lvl2pPr marL="457200" indent="0">
              <a:buNone/>
              <a:defRPr sz="3600">
                <a:solidFill>
                  <a:schemeClr val="bg1"/>
                </a:solidFill>
                <a:latin typeface="Montserrat" panose="02000505000000020004" pitchFamily="2" charset="0"/>
              </a:defRPr>
            </a:lvl2pPr>
            <a:lvl3pPr marL="914400" indent="0">
              <a:buNone/>
              <a:defRPr sz="3600">
                <a:solidFill>
                  <a:schemeClr val="bg1"/>
                </a:solidFill>
                <a:latin typeface="Montserrat" panose="02000505000000020004" pitchFamily="2" charset="0"/>
              </a:defRPr>
            </a:lvl3pPr>
            <a:lvl4pPr marL="1371600" indent="0">
              <a:buNone/>
              <a:defRPr sz="3600">
                <a:solidFill>
                  <a:schemeClr val="bg1"/>
                </a:solidFill>
                <a:latin typeface="Montserrat" panose="02000505000000020004" pitchFamily="2" charset="0"/>
              </a:defRPr>
            </a:lvl4pPr>
            <a:lvl5pPr marL="1828800" indent="0">
              <a:buNone/>
              <a:defRPr sz="3600">
                <a:solidFill>
                  <a:schemeClr val="bg1"/>
                </a:solidFill>
                <a:latin typeface="Montserrat" panose="02000505000000020004" pitchFamily="2" charset="0"/>
              </a:defRPr>
            </a:lvl5pPr>
          </a:lstStyle>
          <a:p>
            <a:pPr lvl="0"/>
            <a:r>
              <a:rPr lang="en-US" dirty="0"/>
              <a:t>Add subtitle here</a:t>
            </a:r>
          </a:p>
        </p:txBody>
      </p:sp>
      <p:sp>
        <p:nvSpPr>
          <p:cNvPr id="4" name="Text Placeholder 6">
            <a:extLst>
              <a:ext uri="{FF2B5EF4-FFF2-40B4-BE49-F238E27FC236}">
                <a16:creationId xmlns:a16="http://schemas.microsoft.com/office/drawing/2014/main" id="{8A6CC8CF-0336-5319-0F35-F6BAF2E3E1CF}"/>
              </a:ext>
            </a:extLst>
          </p:cNvPr>
          <p:cNvSpPr>
            <a:spLocks noGrp="1"/>
          </p:cNvSpPr>
          <p:nvPr>
            <p:ph type="body" sz="quarter" idx="11"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5" name="TextBox 4">
            <a:extLst>
              <a:ext uri="{FF2B5EF4-FFF2-40B4-BE49-F238E27FC236}">
                <a16:creationId xmlns:a16="http://schemas.microsoft.com/office/drawing/2014/main" id="{F99F200F-9FA1-2E73-3D1F-8EECF6C61CD6}"/>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11" name="Picture 10">
            <a:extLst>
              <a:ext uri="{FF2B5EF4-FFF2-40B4-BE49-F238E27FC236}">
                <a16:creationId xmlns:a16="http://schemas.microsoft.com/office/drawing/2014/main" id="{D47AD8E0-DEF1-B474-74A2-91883E15B644}"/>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
        <p:nvSpPr>
          <p:cNvPr id="3" name="TextBox 2">
            <a:extLst>
              <a:ext uri="{FF2B5EF4-FFF2-40B4-BE49-F238E27FC236}">
                <a16:creationId xmlns:a16="http://schemas.microsoft.com/office/drawing/2014/main" id="{AF2115EA-2CA1-DC7C-A90E-FB57B79F26A2}"/>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0252560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7" name="Rectangle 6"/>
          <p:cNvSpPr/>
          <p:nvPr userDrawn="1"/>
        </p:nvSpPr>
        <p:spPr>
          <a:xfrm>
            <a:off x="0" y="424076"/>
            <a:ext cx="12192000" cy="834911"/>
          </a:xfrm>
          <a:prstGeom prst="rect">
            <a:avLst/>
          </a:prstGeom>
          <a:solidFill>
            <a:srgbClr val="0080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800"/>
          </a:p>
        </p:txBody>
      </p:sp>
    </p:spTree>
    <p:extLst>
      <p:ext uri="{BB962C8B-B14F-4D97-AF65-F5344CB8AC3E}">
        <p14:creationId xmlns:p14="http://schemas.microsoft.com/office/powerpoint/2010/main" val="987216964"/>
      </p:ext>
    </p:extLst>
  </p:cSld>
  <p:clrMap bg1="lt1" tx1="dk1" bg2="lt2" tx2="dk2" accent1="accent1" accent2="accent2" accent3="accent3" accent4="accent4" accent5="accent5" accent6="accent6" hlink="hlink" folHlink="folHlink"/>
  <p:sldLayoutIdLst>
    <p:sldLayoutId id="2147483652" r:id="rId1"/>
    <p:sldLayoutId id="2147483658" r:id="rId2"/>
    <p:sldLayoutId id="2147483659" r:id="rId3"/>
    <p:sldLayoutId id="2147483657" r:id="rId4"/>
    <p:sldLayoutId id="2147483660" r:id="rId5"/>
    <p:sldLayoutId id="2147483661" r:id="rId6"/>
    <p:sldLayoutId id="2147483662" r:id="rId7"/>
    <p:sldLayoutId id="2147483663" r:id="rId8"/>
    <p:sldLayoutId id="2147483651" r:id="rId9"/>
    <p:sldLayoutId id="2147483656" r:id="rId10"/>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forms.office.com/pages/responsepage.aspx?id=c2N7y57PGkCegWGpBbQ6ZshLe88VOXZLiLZutibYFd9UM1NCMzlPV044MElMMURLV0MyNzhNQzdSSS4u" TargetMode="External"/><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hyperlink" Target="mailto:TrainingComplaints@seetec.co.uk" TargetMode="External"/><Relationship Id="rId4" Type="http://schemas.openxmlformats.org/officeDocument/2006/relationships/hyperlink" Target="mailto:feedback@seetec.co.uk"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F4529AC-6350-605C-7C16-1AF79578B201}"/>
              </a:ext>
            </a:extLst>
          </p:cNvPr>
          <p:cNvSpPr>
            <a:spLocks noGrp="1"/>
          </p:cNvSpPr>
          <p:nvPr>
            <p:ph type="body" sz="quarter" idx="10"/>
          </p:nvPr>
        </p:nvSpPr>
        <p:spPr>
          <a:xfrm>
            <a:off x="335359" y="1304764"/>
            <a:ext cx="11521280" cy="5004556"/>
          </a:xfrm>
        </p:spPr>
        <p:txBody>
          <a:bodyPr/>
          <a:lstStyle/>
          <a:p>
            <a:pPr marL="0" indent="0">
              <a:buNone/>
            </a:pPr>
            <a:r>
              <a:rPr lang="en-GB" sz="2000" dirty="0"/>
              <a:t>Your feedback is vital to help us identify what we’re doing well and what we need to improve. There are a few ways to share your feedback as a learner on a programme with us.</a:t>
            </a:r>
          </a:p>
          <a:p>
            <a:pPr marL="0" indent="0">
              <a:buNone/>
            </a:pPr>
            <a:endParaRPr lang="en-GB" sz="2000" dirty="0"/>
          </a:p>
          <a:p>
            <a:r>
              <a:rPr lang="en-GB" sz="2000" dirty="0"/>
              <a:t>You will complete </a:t>
            </a:r>
            <a:r>
              <a:rPr lang="en-GB" sz="2000" b="1" dirty="0"/>
              <a:t>end of session surveys </a:t>
            </a:r>
            <a:r>
              <a:rPr lang="en-GB" sz="2000" dirty="0"/>
              <a:t>at the end of each of your sessions. This only takes a few minutes.</a:t>
            </a:r>
            <a:r>
              <a:rPr lang="en-GB" sz="1200" dirty="0">
                <a:hlinkClick r:id="rId3"/>
              </a:rPr>
              <a:t> </a:t>
            </a:r>
            <a:r>
              <a:rPr lang="en-GB" sz="2000" b="1" dirty="0">
                <a:hlinkClick r:id="rId3"/>
              </a:rPr>
              <a:t>Adult Education End of Session Survey (office.com)</a:t>
            </a:r>
            <a:endParaRPr lang="en-GB" sz="2000" b="1" dirty="0"/>
          </a:p>
          <a:p>
            <a:r>
              <a:rPr lang="en-GB" sz="2000" dirty="0"/>
              <a:t>You will complete an </a:t>
            </a:r>
            <a:r>
              <a:rPr lang="en-GB" sz="2000" b="1" dirty="0"/>
              <a:t>end of programme survey </a:t>
            </a:r>
            <a:r>
              <a:rPr lang="en-GB" sz="2000" dirty="0"/>
              <a:t>in your final session. This takes about 10 minutes.</a:t>
            </a:r>
          </a:p>
          <a:p>
            <a:r>
              <a:rPr lang="en-GB" sz="2000" dirty="0"/>
              <a:t>You can send your feedback to </a:t>
            </a:r>
            <a:r>
              <a:rPr lang="en-GB" sz="2000" b="1" dirty="0">
                <a:hlinkClick r:id="rId4"/>
              </a:rPr>
              <a:t>feedback@seetec.co.uk</a:t>
            </a:r>
            <a:r>
              <a:rPr lang="en-GB" sz="2000" b="1" dirty="0"/>
              <a:t> </a:t>
            </a:r>
            <a:r>
              <a:rPr lang="en-GB" sz="2000" dirty="0"/>
              <a:t>at any stage in your programme. This is monitored by our Quality Team and learners can share their input on what we’re doing well or recommend improvements to enhance our programmes.</a:t>
            </a:r>
          </a:p>
          <a:p>
            <a:r>
              <a:rPr lang="en-GB" sz="2000" dirty="0"/>
              <a:t>If at any stage, you need to raise a complaint, you can do so by emailing </a:t>
            </a:r>
            <a:r>
              <a:rPr lang="en-GB" sz="2000" b="1" dirty="0">
                <a:hlinkClick r:id="rId5"/>
              </a:rPr>
              <a:t>TrainingComplaints@seetec.co.uk</a:t>
            </a:r>
            <a:r>
              <a:rPr lang="en-GB" sz="2000" b="1" dirty="0"/>
              <a:t> </a:t>
            </a:r>
            <a:r>
              <a:rPr lang="en-GB" sz="2000" dirty="0"/>
              <a:t>Your complaint will be dealt with by our Complaints Team who will share set timeframes with you directly on when you will receive a response pending investigation of your complaint.</a:t>
            </a:r>
          </a:p>
          <a:p>
            <a:pPr marL="0" indent="0">
              <a:buNone/>
            </a:pPr>
            <a:r>
              <a:rPr lang="en-GB" sz="2000" dirty="0"/>
              <a:t>All learner feedback is then used to improve our services. Look out for ‘You Said, We Did’ posts on our learning platforms to see what learner feedback has helped us to improve.</a:t>
            </a:r>
          </a:p>
        </p:txBody>
      </p:sp>
      <p:sp>
        <p:nvSpPr>
          <p:cNvPr id="3" name="Text Placeholder 2">
            <a:extLst>
              <a:ext uri="{FF2B5EF4-FFF2-40B4-BE49-F238E27FC236}">
                <a16:creationId xmlns:a16="http://schemas.microsoft.com/office/drawing/2014/main" id="{45208D69-80AC-9CEA-95DD-61583155656C}"/>
              </a:ext>
            </a:extLst>
          </p:cNvPr>
          <p:cNvSpPr>
            <a:spLocks noGrp="1"/>
          </p:cNvSpPr>
          <p:nvPr>
            <p:ph type="body" sz="quarter" idx="11"/>
          </p:nvPr>
        </p:nvSpPr>
        <p:spPr/>
        <p:txBody>
          <a:bodyPr/>
          <a:lstStyle/>
          <a:p>
            <a:r>
              <a:rPr lang="en-GB" dirty="0"/>
              <a:t>How do I share feedback?</a:t>
            </a:r>
          </a:p>
        </p:txBody>
      </p:sp>
      <p:sp>
        <p:nvSpPr>
          <p:cNvPr id="4" name="Text Placeholder 3">
            <a:extLst>
              <a:ext uri="{FF2B5EF4-FFF2-40B4-BE49-F238E27FC236}">
                <a16:creationId xmlns:a16="http://schemas.microsoft.com/office/drawing/2014/main" id="{15C92E47-8DF7-55DF-CDE4-63FCFEF7B0ED}"/>
              </a:ext>
            </a:extLst>
          </p:cNvPr>
          <p:cNvSpPr>
            <a:spLocks noGrp="1"/>
          </p:cNvSpPr>
          <p:nvPr>
            <p:ph type="body" sz="quarter" idx="12"/>
          </p:nvPr>
        </p:nvSpPr>
        <p:spPr/>
        <p:txBody>
          <a:bodyPr/>
          <a:lstStyle/>
          <a:p>
            <a:endParaRPr lang="en-GB"/>
          </a:p>
        </p:txBody>
      </p:sp>
    </p:spTree>
    <p:extLst>
      <p:ext uri="{BB962C8B-B14F-4D97-AF65-F5344CB8AC3E}">
        <p14:creationId xmlns:p14="http://schemas.microsoft.com/office/powerpoint/2010/main" val="397364414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BFE361A1B26474EBF9C750B9423DFE9" ma:contentTypeVersion="12" ma:contentTypeDescription="Create a new document." ma:contentTypeScope="" ma:versionID="bfdb5447b4a65d63dff1998705f0897e">
  <xsd:schema xmlns:xsd="http://www.w3.org/2001/XMLSchema" xmlns:xs="http://www.w3.org/2001/XMLSchema" xmlns:p="http://schemas.microsoft.com/office/2006/metadata/properties" xmlns:ns2="51f7bf10-8920-405c-b4ea-32753fe25b3a" xmlns:ns3="edc02efd-96c8-4407-9213-3601c83b448a" targetNamespace="http://schemas.microsoft.com/office/2006/metadata/properties" ma:root="true" ma:fieldsID="d3b1d7e717c076ccdc76dcad39a7141d" ns2:_="" ns3:_="">
    <xsd:import namespace="51f7bf10-8920-405c-b4ea-32753fe25b3a"/>
    <xsd:import namespace="edc02efd-96c8-4407-9213-3601c83b448a"/>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1f7bf10-8920-405c-b4ea-32753fe25b3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87624f20-a294-4e3a-8b0d-5470c7471d38"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dc02efd-96c8-4407-9213-3601c83b448a"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299cab6-b58f-4c42-8a8f-9869d9e80770}" ma:internalName="TaxCatchAll" ma:showField="CatchAllData" ma:web="edc02efd-96c8-4407-9213-3601c83b448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51f7bf10-8920-405c-b4ea-32753fe25b3a">
      <Terms xmlns="http://schemas.microsoft.com/office/infopath/2007/PartnerControls"/>
    </lcf76f155ced4ddcb4097134ff3c332f>
    <TaxCatchAll xmlns="edc02efd-96c8-4407-9213-3601c83b448a" xsi:nil="true"/>
    <SharedWithUsers xmlns="edc02efd-96c8-4407-9213-3601c83b448a">
      <UserInfo>
        <DisplayName/>
        <AccountId xsi:nil="true"/>
        <AccountType/>
      </UserInfo>
    </SharedWithUsers>
    <MediaLengthInSeconds xmlns="51f7bf10-8920-405c-b4ea-32753fe25b3a"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3046E9D-F9B3-414F-87E6-714BEE72DF4A}"/>
</file>

<file path=customXml/itemProps2.xml><?xml version="1.0" encoding="utf-8"?>
<ds:datastoreItem xmlns:ds="http://schemas.openxmlformats.org/officeDocument/2006/customXml" ds:itemID="{E2B71C58-871F-40D9-8BC9-A829087ECF34}">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B05512E0-A06E-4245-8269-87210F8480A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567</TotalTime>
  <Words>286</Words>
  <Application>Microsoft Office PowerPoint</Application>
  <PresentationFormat>Widescreen</PresentationFormat>
  <Paragraphs>11</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Calibri</vt:lpstr>
      <vt:lpstr>Open Sans</vt:lpstr>
      <vt:lpstr>Montserrat</vt:lpstr>
      <vt:lpstr>Arial</vt:lpstr>
      <vt:lpstr>Office Theme</vt:lpstr>
      <vt:lpstr>PowerPoint Presentation</vt:lpstr>
    </vt:vector>
  </TitlesOfParts>
  <Company>Seetec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Jennifer Moll</dc:creator>
  <cp:lastModifiedBy>Jodie Heath</cp:lastModifiedBy>
  <cp:revision>76</cp:revision>
  <dcterms:created xsi:type="dcterms:W3CDTF">2017-10-27T09:11:17Z</dcterms:created>
  <dcterms:modified xsi:type="dcterms:W3CDTF">2023-09-11T08:37:01Z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0x0101001BFE361A1B26474EBF9C750B9423DFE9</vt:lpwstr>
  </property>
  <property fmtid="{D5CDD505-2E9C-101B-9397-08002B2CF9AE}" pid="3" name="Order">
    <vt:r8>120800</vt:r8>
  </property>
  <property fmtid="{D5CDD505-2E9C-101B-9397-08002B2CF9AE}" pid="4" name="xd_Signature">
    <vt:bool>false</vt:bool>
  </property>
  <property fmtid="{D5CDD505-2E9C-101B-9397-08002B2CF9AE}" pid="5" name="xd_ProgID">
    <vt:lpwstr/>
  </property>
  <property fmtid="{D5CDD505-2E9C-101B-9397-08002B2CF9AE}" pid="6" name="TriggerFlowInfo">
    <vt:lpwstr/>
  </property>
  <property fmtid="{D5CDD505-2E9C-101B-9397-08002B2CF9AE}" pid="7" name="_SourceUrl">
    <vt:lpwstr/>
  </property>
  <property fmtid="{D5CDD505-2E9C-101B-9397-08002B2CF9AE}" pid="8" name="_SharedFileIndex">
    <vt:lpwstr/>
  </property>
  <property fmtid="{D5CDD505-2E9C-101B-9397-08002B2CF9AE}" pid="9" name="ComplianceAssetId">
    <vt:lpwstr/>
  </property>
  <property fmtid="{D5CDD505-2E9C-101B-9397-08002B2CF9AE}" pid="10" name="TemplateUrl">
    <vt:lpwstr/>
  </property>
  <property fmtid="{D5CDD505-2E9C-101B-9397-08002B2CF9AE}" pid="11" name="_ExtendedDescription">
    <vt:lpwstr/>
  </property>
</Properties>
</file>