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61" r:id="rId9"/>
    <p:sldId id="259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EFC056-1FD0-53AD-A2B7-C98E316B872E}" v="1" dt="2023-07-25T13:41:46.539"/>
    <p1510:client id="{D9F7498A-A4DD-C5A5-8D87-1F59E3EE4553}" v="3" dt="2023-04-03T10:01:35.4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2" d="100"/>
          <a:sy n="62" d="100"/>
        </p:scale>
        <p:origin x="48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hi Cairns" userId="S::rhi.cairns@seetecpluss.co.uk::14fef993-1411-463c-8ef5-5da5d9bcd674" providerId="AD" clId="Web-{D9F7498A-A4DD-C5A5-8D87-1F59E3EE4553}"/>
    <pc:docChg chg="sldOrd">
      <pc:chgData name="Rhi Cairns" userId="S::rhi.cairns@seetecpluss.co.uk::14fef993-1411-463c-8ef5-5da5d9bcd674" providerId="AD" clId="Web-{D9F7498A-A4DD-C5A5-8D87-1F59E3EE4553}" dt="2023-04-03T10:01:35.415" v="2"/>
      <pc:docMkLst>
        <pc:docMk/>
      </pc:docMkLst>
      <pc:sldChg chg="ord">
        <pc:chgData name="Rhi Cairns" userId="S::rhi.cairns@seetecpluss.co.uk::14fef993-1411-463c-8ef5-5da5d9bcd674" providerId="AD" clId="Web-{D9F7498A-A4DD-C5A5-8D87-1F59E3EE4553}" dt="2023-04-03T10:01:07.633" v="1"/>
        <pc:sldMkLst>
          <pc:docMk/>
          <pc:sldMk cId="2571896588" sldId="259"/>
        </pc:sldMkLst>
      </pc:sldChg>
      <pc:sldChg chg="ord">
        <pc:chgData name="Rhi Cairns" userId="S::rhi.cairns@seetecpluss.co.uk::14fef993-1411-463c-8ef5-5da5d9bcd674" providerId="AD" clId="Web-{D9F7498A-A4DD-C5A5-8D87-1F59E3EE4553}" dt="2023-04-03T10:01:35.415" v="2"/>
        <pc:sldMkLst>
          <pc:docMk/>
          <pc:sldMk cId="3032965975" sldId="261"/>
        </pc:sldMkLst>
      </pc:sldChg>
      <pc:sldChg chg="ord">
        <pc:chgData name="Rhi Cairns" userId="S::rhi.cairns@seetecpluss.co.uk::14fef993-1411-463c-8ef5-5da5d9bcd674" providerId="AD" clId="Web-{D9F7498A-A4DD-C5A5-8D87-1F59E3EE4553}" dt="2023-04-03T10:01:02.804" v="0"/>
        <pc:sldMkLst>
          <pc:docMk/>
          <pc:sldMk cId="2291202488" sldId="262"/>
        </pc:sldMkLst>
      </pc:sldChg>
    </pc:docChg>
  </pc:docChgLst>
  <pc:docChgLst>
    <pc:chgData name="Francesca Hurst" userId="55ed6de6-f943-4706-a4b2-1e7016de2b6b" providerId="ADAL" clId="{4B7C2C4F-430F-4DFB-AF5B-DF2CCB7ED979}"/>
    <pc:docChg chg="custSel addSld modSld">
      <pc:chgData name="Francesca Hurst" userId="55ed6de6-f943-4706-a4b2-1e7016de2b6b" providerId="ADAL" clId="{4B7C2C4F-430F-4DFB-AF5B-DF2CCB7ED979}" dt="2023-01-25T18:55:17.481" v="542" actId="26606"/>
      <pc:docMkLst>
        <pc:docMk/>
      </pc:docMkLst>
      <pc:sldChg chg="addSp modSp mod setBg">
        <pc:chgData name="Francesca Hurst" userId="55ed6de6-f943-4706-a4b2-1e7016de2b6b" providerId="ADAL" clId="{4B7C2C4F-430F-4DFB-AF5B-DF2CCB7ED979}" dt="2023-01-25T18:54:48.860" v="536" actId="26606"/>
        <pc:sldMkLst>
          <pc:docMk/>
          <pc:sldMk cId="3363344200" sldId="256"/>
        </pc:sldMkLst>
        <pc:spChg chg="mod">
          <ac:chgData name="Francesca Hurst" userId="55ed6de6-f943-4706-a4b2-1e7016de2b6b" providerId="ADAL" clId="{4B7C2C4F-430F-4DFB-AF5B-DF2CCB7ED979}" dt="2023-01-25T18:54:48.860" v="536" actId="26606"/>
          <ac:spMkLst>
            <pc:docMk/>
            <pc:sldMk cId="3363344200" sldId="256"/>
            <ac:spMk id="2" creationId="{7E71F6D0-A5D7-54A6-B623-52FF3F0315A7}"/>
          </ac:spMkLst>
        </pc:spChg>
        <pc:spChg chg="mod">
          <ac:chgData name="Francesca Hurst" userId="55ed6de6-f943-4706-a4b2-1e7016de2b6b" providerId="ADAL" clId="{4B7C2C4F-430F-4DFB-AF5B-DF2CCB7ED979}" dt="2023-01-25T18:54:48.860" v="536" actId="26606"/>
          <ac:spMkLst>
            <pc:docMk/>
            <pc:sldMk cId="3363344200" sldId="256"/>
            <ac:spMk id="3" creationId="{0D9A0F9C-3E0A-2373-E12D-2F1BEBCEF049}"/>
          </ac:spMkLst>
        </pc:spChg>
        <pc:spChg chg="add">
          <ac:chgData name="Francesca Hurst" userId="55ed6de6-f943-4706-a4b2-1e7016de2b6b" providerId="ADAL" clId="{4B7C2C4F-430F-4DFB-AF5B-DF2CCB7ED979}" dt="2023-01-25T18:54:48.860" v="536" actId="26606"/>
          <ac:spMkLst>
            <pc:docMk/>
            <pc:sldMk cId="3363344200" sldId="256"/>
            <ac:spMk id="9" creationId="{C1DD1A8A-57D5-4A81-AD04-532B043C5611}"/>
          </ac:spMkLst>
        </pc:spChg>
        <pc:spChg chg="add">
          <ac:chgData name="Francesca Hurst" userId="55ed6de6-f943-4706-a4b2-1e7016de2b6b" providerId="ADAL" clId="{4B7C2C4F-430F-4DFB-AF5B-DF2CCB7ED979}" dt="2023-01-25T18:54:48.860" v="536" actId="26606"/>
          <ac:spMkLst>
            <pc:docMk/>
            <pc:sldMk cId="3363344200" sldId="256"/>
            <ac:spMk id="11" creationId="{007891EC-4501-44ED-A8C8-B11B6DB767AB}"/>
          </ac:spMkLst>
        </pc:spChg>
        <pc:picChg chg="add">
          <ac:chgData name="Francesca Hurst" userId="55ed6de6-f943-4706-a4b2-1e7016de2b6b" providerId="ADAL" clId="{4B7C2C4F-430F-4DFB-AF5B-DF2CCB7ED979}" dt="2023-01-25T18:54:48.860" v="536" actId="26606"/>
          <ac:picMkLst>
            <pc:docMk/>
            <pc:sldMk cId="3363344200" sldId="256"/>
            <ac:picMk id="5" creationId="{3EDAEDFF-DC22-5096-5DBE-EC46A40612AA}"/>
          </ac:picMkLst>
        </pc:picChg>
      </pc:sldChg>
      <pc:sldChg chg="addSp modSp mod setBg">
        <pc:chgData name="Francesca Hurst" userId="55ed6de6-f943-4706-a4b2-1e7016de2b6b" providerId="ADAL" clId="{4B7C2C4F-430F-4DFB-AF5B-DF2CCB7ED979}" dt="2023-01-25T18:54:55.682" v="537" actId="26606"/>
        <pc:sldMkLst>
          <pc:docMk/>
          <pc:sldMk cId="1923533905" sldId="257"/>
        </pc:sldMkLst>
        <pc:spChg chg="mod">
          <ac:chgData name="Francesca Hurst" userId="55ed6de6-f943-4706-a4b2-1e7016de2b6b" providerId="ADAL" clId="{4B7C2C4F-430F-4DFB-AF5B-DF2CCB7ED979}" dt="2023-01-25T18:54:55.682" v="537" actId="26606"/>
          <ac:spMkLst>
            <pc:docMk/>
            <pc:sldMk cId="1923533905" sldId="257"/>
            <ac:spMk id="2" creationId="{5BC45C43-1A51-6A2C-0816-AA66FC0C04C0}"/>
          </ac:spMkLst>
        </pc:spChg>
        <pc:spChg chg="mod">
          <ac:chgData name="Francesca Hurst" userId="55ed6de6-f943-4706-a4b2-1e7016de2b6b" providerId="ADAL" clId="{4B7C2C4F-430F-4DFB-AF5B-DF2CCB7ED979}" dt="2023-01-25T18:54:55.682" v="537" actId="26606"/>
          <ac:spMkLst>
            <pc:docMk/>
            <pc:sldMk cId="1923533905" sldId="257"/>
            <ac:spMk id="3" creationId="{7A53B72E-F51C-7983-E2D6-CF0AC8D9B73B}"/>
          </ac:spMkLst>
        </pc:spChg>
        <pc:spChg chg="add">
          <ac:chgData name="Francesca Hurst" userId="55ed6de6-f943-4706-a4b2-1e7016de2b6b" providerId="ADAL" clId="{4B7C2C4F-430F-4DFB-AF5B-DF2CCB7ED979}" dt="2023-01-25T18:54:55.682" v="537" actId="26606"/>
          <ac:spMkLst>
            <pc:docMk/>
            <pc:sldMk cId="1923533905" sldId="257"/>
            <ac:spMk id="8" creationId="{7264F718-7FAC-4056-9FA9-A603EC682FE7}"/>
          </ac:spMkLst>
        </pc:spChg>
        <pc:spChg chg="add">
          <ac:chgData name="Francesca Hurst" userId="55ed6de6-f943-4706-a4b2-1e7016de2b6b" providerId="ADAL" clId="{4B7C2C4F-430F-4DFB-AF5B-DF2CCB7ED979}" dt="2023-01-25T18:54:55.682" v="537" actId="26606"/>
          <ac:spMkLst>
            <pc:docMk/>
            <pc:sldMk cId="1923533905" sldId="257"/>
            <ac:spMk id="10" creationId="{F74639F7-E3C7-4165-A83E-6386A86BA1DA}"/>
          </ac:spMkLst>
        </pc:spChg>
        <pc:spChg chg="add">
          <ac:chgData name="Francesca Hurst" userId="55ed6de6-f943-4706-a4b2-1e7016de2b6b" providerId="ADAL" clId="{4B7C2C4F-430F-4DFB-AF5B-DF2CCB7ED979}" dt="2023-01-25T18:54:55.682" v="537" actId="26606"/>
          <ac:spMkLst>
            <pc:docMk/>
            <pc:sldMk cId="1923533905" sldId="257"/>
            <ac:spMk id="12" creationId="{8B3AF0F1-707A-463E-B5EE-33C63A40CFC9}"/>
          </ac:spMkLst>
        </pc:spChg>
      </pc:sldChg>
      <pc:sldChg chg="addSp modSp mod setBg">
        <pc:chgData name="Francesca Hurst" userId="55ed6de6-f943-4706-a4b2-1e7016de2b6b" providerId="ADAL" clId="{4B7C2C4F-430F-4DFB-AF5B-DF2CCB7ED979}" dt="2023-01-25T18:55:03.805" v="539" actId="26606"/>
        <pc:sldMkLst>
          <pc:docMk/>
          <pc:sldMk cId="3763773504" sldId="258"/>
        </pc:sldMkLst>
        <pc:spChg chg="mod">
          <ac:chgData name="Francesca Hurst" userId="55ed6de6-f943-4706-a4b2-1e7016de2b6b" providerId="ADAL" clId="{4B7C2C4F-430F-4DFB-AF5B-DF2CCB7ED979}" dt="2023-01-25T18:55:03.805" v="539" actId="26606"/>
          <ac:spMkLst>
            <pc:docMk/>
            <pc:sldMk cId="3763773504" sldId="258"/>
            <ac:spMk id="2" creationId="{B4AC325C-DEC3-37C8-B668-3F1A9D650E8E}"/>
          </ac:spMkLst>
        </pc:spChg>
        <pc:spChg chg="mod">
          <ac:chgData name="Francesca Hurst" userId="55ed6de6-f943-4706-a4b2-1e7016de2b6b" providerId="ADAL" clId="{4B7C2C4F-430F-4DFB-AF5B-DF2CCB7ED979}" dt="2023-01-25T18:55:03.805" v="539" actId="26606"/>
          <ac:spMkLst>
            <pc:docMk/>
            <pc:sldMk cId="3763773504" sldId="258"/>
            <ac:spMk id="3" creationId="{5EBFD74F-3451-0F7B-A62C-8B66083188C8}"/>
          </ac:spMkLst>
        </pc:spChg>
        <pc:spChg chg="add">
          <ac:chgData name="Francesca Hurst" userId="55ed6de6-f943-4706-a4b2-1e7016de2b6b" providerId="ADAL" clId="{4B7C2C4F-430F-4DFB-AF5B-DF2CCB7ED979}" dt="2023-01-25T18:55:03.805" v="539" actId="26606"/>
          <ac:spMkLst>
            <pc:docMk/>
            <pc:sldMk cId="3763773504" sldId="258"/>
            <ac:spMk id="9" creationId="{E8A8EAB8-D2FF-444D-B34B-7D32F106AD0E}"/>
          </ac:spMkLst>
        </pc:spChg>
        <pc:picChg chg="add">
          <ac:chgData name="Francesca Hurst" userId="55ed6de6-f943-4706-a4b2-1e7016de2b6b" providerId="ADAL" clId="{4B7C2C4F-430F-4DFB-AF5B-DF2CCB7ED979}" dt="2023-01-25T18:55:03.805" v="539" actId="26606"/>
          <ac:picMkLst>
            <pc:docMk/>
            <pc:sldMk cId="3763773504" sldId="258"/>
            <ac:picMk id="5" creationId="{007C8A62-CAC6-61B4-161B-1F2952D79361}"/>
          </ac:picMkLst>
        </pc:picChg>
        <pc:cxnChg chg="add">
          <ac:chgData name="Francesca Hurst" userId="55ed6de6-f943-4706-a4b2-1e7016de2b6b" providerId="ADAL" clId="{4B7C2C4F-430F-4DFB-AF5B-DF2CCB7ED979}" dt="2023-01-25T18:55:03.805" v="539" actId="26606"/>
          <ac:cxnSpMkLst>
            <pc:docMk/>
            <pc:sldMk cId="3763773504" sldId="258"/>
            <ac:cxnSpMk id="11" creationId="{EEA38897-7BA3-4408-8083-3235339C4A60}"/>
          </ac:cxnSpMkLst>
        </pc:cxnChg>
        <pc:cxnChg chg="add">
          <ac:chgData name="Francesca Hurst" userId="55ed6de6-f943-4706-a4b2-1e7016de2b6b" providerId="ADAL" clId="{4B7C2C4F-430F-4DFB-AF5B-DF2CCB7ED979}" dt="2023-01-25T18:55:03.805" v="539" actId="26606"/>
          <ac:cxnSpMkLst>
            <pc:docMk/>
            <pc:sldMk cId="3763773504" sldId="258"/>
            <ac:cxnSpMk id="13" creationId="{F11AD06B-AB20-4097-8606-5DA00DBACE88}"/>
          </ac:cxnSpMkLst>
        </pc:cxnChg>
      </pc:sldChg>
      <pc:sldChg chg="addSp modSp mod setBg">
        <pc:chgData name="Francesca Hurst" userId="55ed6de6-f943-4706-a4b2-1e7016de2b6b" providerId="ADAL" clId="{4B7C2C4F-430F-4DFB-AF5B-DF2CCB7ED979}" dt="2023-01-25T18:55:12.440" v="541" actId="26606"/>
        <pc:sldMkLst>
          <pc:docMk/>
          <pc:sldMk cId="2571896588" sldId="259"/>
        </pc:sldMkLst>
        <pc:spChg chg="mod">
          <ac:chgData name="Francesca Hurst" userId="55ed6de6-f943-4706-a4b2-1e7016de2b6b" providerId="ADAL" clId="{4B7C2C4F-430F-4DFB-AF5B-DF2CCB7ED979}" dt="2023-01-25T18:55:12.440" v="541" actId="26606"/>
          <ac:spMkLst>
            <pc:docMk/>
            <pc:sldMk cId="2571896588" sldId="259"/>
            <ac:spMk id="2" creationId="{70B8110F-13DC-96F6-9F67-E8DC6186D4E0}"/>
          </ac:spMkLst>
        </pc:spChg>
        <pc:spChg chg="mod">
          <ac:chgData name="Francesca Hurst" userId="55ed6de6-f943-4706-a4b2-1e7016de2b6b" providerId="ADAL" clId="{4B7C2C4F-430F-4DFB-AF5B-DF2CCB7ED979}" dt="2023-01-25T18:55:12.440" v="541" actId="26606"/>
          <ac:spMkLst>
            <pc:docMk/>
            <pc:sldMk cId="2571896588" sldId="259"/>
            <ac:spMk id="3" creationId="{C376947C-0F15-28A6-E5B7-4D48F35BDB75}"/>
          </ac:spMkLst>
        </pc:spChg>
        <pc:spChg chg="add">
          <ac:chgData name="Francesca Hurst" userId="55ed6de6-f943-4706-a4b2-1e7016de2b6b" providerId="ADAL" clId="{4B7C2C4F-430F-4DFB-AF5B-DF2CCB7ED979}" dt="2023-01-25T18:55:12.440" v="541" actId="26606"/>
          <ac:spMkLst>
            <pc:docMk/>
            <pc:sldMk cId="2571896588" sldId="259"/>
            <ac:spMk id="9" creationId="{E8A8EAB8-D2FF-444D-B34B-7D32F106AD0E}"/>
          </ac:spMkLst>
        </pc:spChg>
        <pc:picChg chg="add">
          <ac:chgData name="Francesca Hurst" userId="55ed6de6-f943-4706-a4b2-1e7016de2b6b" providerId="ADAL" clId="{4B7C2C4F-430F-4DFB-AF5B-DF2CCB7ED979}" dt="2023-01-25T18:55:12.440" v="541" actId="26606"/>
          <ac:picMkLst>
            <pc:docMk/>
            <pc:sldMk cId="2571896588" sldId="259"/>
            <ac:picMk id="5" creationId="{17A0F563-EC7B-E88E-B903-B289C5C0F6E8}"/>
          </ac:picMkLst>
        </pc:picChg>
        <pc:cxnChg chg="add">
          <ac:chgData name="Francesca Hurst" userId="55ed6de6-f943-4706-a4b2-1e7016de2b6b" providerId="ADAL" clId="{4B7C2C4F-430F-4DFB-AF5B-DF2CCB7ED979}" dt="2023-01-25T18:55:12.440" v="541" actId="26606"/>
          <ac:cxnSpMkLst>
            <pc:docMk/>
            <pc:sldMk cId="2571896588" sldId="259"/>
            <ac:cxnSpMk id="11" creationId="{EEA38897-7BA3-4408-8083-3235339C4A60}"/>
          </ac:cxnSpMkLst>
        </pc:cxnChg>
        <pc:cxnChg chg="add">
          <ac:chgData name="Francesca Hurst" userId="55ed6de6-f943-4706-a4b2-1e7016de2b6b" providerId="ADAL" clId="{4B7C2C4F-430F-4DFB-AF5B-DF2CCB7ED979}" dt="2023-01-25T18:55:12.440" v="541" actId="26606"/>
          <ac:cxnSpMkLst>
            <pc:docMk/>
            <pc:sldMk cId="2571896588" sldId="259"/>
            <ac:cxnSpMk id="13" creationId="{F11AD06B-AB20-4097-8606-5DA00DBACE88}"/>
          </ac:cxnSpMkLst>
        </pc:cxnChg>
      </pc:sldChg>
      <pc:sldChg chg="addSp delSp modSp new mod setBg modClrScheme chgLayout">
        <pc:chgData name="Francesca Hurst" userId="55ed6de6-f943-4706-a4b2-1e7016de2b6b" providerId="ADAL" clId="{4B7C2C4F-430F-4DFB-AF5B-DF2CCB7ED979}" dt="2023-01-25T18:55:00.016" v="538" actId="26606"/>
        <pc:sldMkLst>
          <pc:docMk/>
          <pc:sldMk cId="227532572" sldId="260"/>
        </pc:sldMkLst>
        <pc:spChg chg="mod ord">
          <ac:chgData name="Francesca Hurst" userId="55ed6de6-f943-4706-a4b2-1e7016de2b6b" providerId="ADAL" clId="{4B7C2C4F-430F-4DFB-AF5B-DF2CCB7ED979}" dt="2023-01-25T18:55:00.016" v="538" actId="26606"/>
          <ac:spMkLst>
            <pc:docMk/>
            <pc:sldMk cId="227532572" sldId="260"/>
            <ac:spMk id="2" creationId="{BBB384B7-BDC0-D694-48D0-01F6281361C9}"/>
          </ac:spMkLst>
        </pc:spChg>
        <pc:spChg chg="del">
          <ac:chgData name="Francesca Hurst" userId="55ed6de6-f943-4706-a4b2-1e7016de2b6b" providerId="ADAL" clId="{4B7C2C4F-430F-4DFB-AF5B-DF2CCB7ED979}" dt="2023-01-25T18:50:25.641" v="33" actId="22"/>
          <ac:spMkLst>
            <pc:docMk/>
            <pc:sldMk cId="227532572" sldId="260"/>
            <ac:spMk id="3" creationId="{AECD284B-0BEB-5676-85A2-E7D275D330EB}"/>
          </ac:spMkLst>
        </pc:spChg>
        <pc:spChg chg="add mod ord">
          <ac:chgData name="Francesca Hurst" userId="55ed6de6-f943-4706-a4b2-1e7016de2b6b" providerId="ADAL" clId="{4B7C2C4F-430F-4DFB-AF5B-DF2CCB7ED979}" dt="2023-01-25T18:55:00.016" v="538" actId="26606"/>
          <ac:spMkLst>
            <pc:docMk/>
            <pc:sldMk cId="227532572" sldId="260"/>
            <ac:spMk id="6" creationId="{B240F193-FACA-7865-8121-443370E06C06}"/>
          </ac:spMkLst>
        </pc:spChg>
        <pc:spChg chg="add">
          <ac:chgData name="Francesca Hurst" userId="55ed6de6-f943-4706-a4b2-1e7016de2b6b" providerId="ADAL" clId="{4B7C2C4F-430F-4DFB-AF5B-DF2CCB7ED979}" dt="2023-01-25T18:55:00.016" v="538" actId="26606"/>
          <ac:spMkLst>
            <pc:docMk/>
            <pc:sldMk cId="227532572" sldId="260"/>
            <ac:spMk id="11" creationId="{E8A8EAB8-D2FF-444D-B34B-7D32F106AD0E}"/>
          </ac:spMkLst>
        </pc:spChg>
        <pc:picChg chg="add mod ord">
          <ac:chgData name="Francesca Hurst" userId="55ed6de6-f943-4706-a4b2-1e7016de2b6b" providerId="ADAL" clId="{4B7C2C4F-430F-4DFB-AF5B-DF2CCB7ED979}" dt="2023-01-25T18:55:00.016" v="538" actId="26606"/>
          <ac:picMkLst>
            <pc:docMk/>
            <pc:sldMk cId="227532572" sldId="260"/>
            <ac:picMk id="5" creationId="{06513DC4-05A0-89A8-6857-3E9692D88C0E}"/>
          </ac:picMkLst>
        </pc:picChg>
        <pc:cxnChg chg="add">
          <ac:chgData name="Francesca Hurst" userId="55ed6de6-f943-4706-a4b2-1e7016de2b6b" providerId="ADAL" clId="{4B7C2C4F-430F-4DFB-AF5B-DF2CCB7ED979}" dt="2023-01-25T18:55:00.016" v="538" actId="26606"/>
          <ac:cxnSpMkLst>
            <pc:docMk/>
            <pc:sldMk cId="227532572" sldId="260"/>
            <ac:cxnSpMk id="13" creationId="{EEA38897-7BA3-4408-8083-3235339C4A60}"/>
          </ac:cxnSpMkLst>
        </pc:cxnChg>
        <pc:cxnChg chg="add">
          <ac:chgData name="Francesca Hurst" userId="55ed6de6-f943-4706-a4b2-1e7016de2b6b" providerId="ADAL" clId="{4B7C2C4F-430F-4DFB-AF5B-DF2CCB7ED979}" dt="2023-01-25T18:55:00.016" v="538" actId="26606"/>
          <ac:cxnSpMkLst>
            <pc:docMk/>
            <pc:sldMk cId="227532572" sldId="260"/>
            <ac:cxnSpMk id="15" creationId="{F11AD06B-AB20-4097-8606-5DA00DBACE88}"/>
          </ac:cxnSpMkLst>
        </pc:cxnChg>
      </pc:sldChg>
      <pc:sldChg chg="addSp delSp modSp new mod setBg">
        <pc:chgData name="Francesca Hurst" userId="55ed6de6-f943-4706-a4b2-1e7016de2b6b" providerId="ADAL" clId="{4B7C2C4F-430F-4DFB-AF5B-DF2CCB7ED979}" dt="2023-01-25T18:55:08.120" v="540" actId="26606"/>
        <pc:sldMkLst>
          <pc:docMk/>
          <pc:sldMk cId="3032965975" sldId="261"/>
        </pc:sldMkLst>
        <pc:spChg chg="mod">
          <ac:chgData name="Francesca Hurst" userId="55ed6de6-f943-4706-a4b2-1e7016de2b6b" providerId="ADAL" clId="{4B7C2C4F-430F-4DFB-AF5B-DF2CCB7ED979}" dt="2023-01-25T18:55:08.120" v="540" actId="26606"/>
          <ac:spMkLst>
            <pc:docMk/>
            <pc:sldMk cId="3032965975" sldId="261"/>
            <ac:spMk id="2" creationId="{01DE0D4C-F6BD-1732-D199-B3C79EF12E24}"/>
          </ac:spMkLst>
        </pc:spChg>
        <pc:spChg chg="mod">
          <ac:chgData name="Francesca Hurst" userId="55ed6de6-f943-4706-a4b2-1e7016de2b6b" providerId="ADAL" clId="{4B7C2C4F-430F-4DFB-AF5B-DF2CCB7ED979}" dt="2023-01-25T18:55:08.120" v="540" actId="26606"/>
          <ac:spMkLst>
            <pc:docMk/>
            <pc:sldMk cId="3032965975" sldId="261"/>
            <ac:spMk id="3" creationId="{B52A9A22-BEE8-4458-CB47-F39EF522CC76}"/>
          </ac:spMkLst>
        </pc:spChg>
        <pc:spChg chg="add del mod">
          <ac:chgData name="Francesca Hurst" userId="55ed6de6-f943-4706-a4b2-1e7016de2b6b" providerId="ADAL" clId="{4B7C2C4F-430F-4DFB-AF5B-DF2CCB7ED979}" dt="2023-01-25T18:52:45.689" v="231" actId="478"/>
          <ac:spMkLst>
            <pc:docMk/>
            <pc:sldMk cId="3032965975" sldId="261"/>
            <ac:spMk id="5" creationId="{E002E435-4E19-1D11-AE95-9D3F2D4128AF}"/>
          </ac:spMkLst>
        </pc:spChg>
        <pc:spChg chg="add">
          <ac:chgData name="Francesca Hurst" userId="55ed6de6-f943-4706-a4b2-1e7016de2b6b" providerId="ADAL" clId="{4B7C2C4F-430F-4DFB-AF5B-DF2CCB7ED979}" dt="2023-01-25T18:55:08.120" v="540" actId="26606"/>
          <ac:spMkLst>
            <pc:docMk/>
            <pc:sldMk cId="3032965975" sldId="261"/>
            <ac:spMk id="9" creationId="{E8A8EAB8-D2FF-444D-B34B-7D32F106AD0E}"/>
          </ac:spMkLst>
        </pc:spChg>
        <pc:picChg chg="add">
          <ac:chgData name="Francesca Hurst" userId="55ed6de6-f943-4706-a4b2-1e7016de2b6b" providerId="ADAL" clId="{4B7C2C4F-430F-4DFB-AF5B-DF2CCB7ED979}" dt="2023-01-25T18:55:08.120" v="540" actId="26606"/>
          <ac:picMkLst>
            <pc:docMk/>
            <pc:sldMk cId="3032965975" sldId="261"/>
            <ac:picMk id="6" creationId="{EC554D93-E74D-8E2E-6B52-8D96EE313377}"/>
          </ac:picMkLst>
        </pc:picChg>
        <pc:cxnChg chg="add">
          <ac:chgData name="Francesca Hurst" userId="55ed6de6-f943-4706-a4b2-1e7016de2b6b" providerId="ADAL" clId="{4B7C2C4F-430F-4DFB-AF5B-DF2CCB7ED979}" dt="2023-01-25T18:55:08.120" v="540" actId="26606"/>
          <ac:cxnSpMkLst>
            <pc:docMk/>
            <pc:sldMk cId="3032965975" sldId="261"/>
            <ac:cxnSpMk id="11" creationId="{EEA38897-7BA3-4408-8083-3235339C4A60}"/>
          </ac:cxnSpMkLst>
        </pc:cxnChg>
        <pc:cxnChg chg="add">
          <ac:chgData name="Francesca Hurst" userId="55ed6de6-f943-4706-a4b2-1e7016de2b6b" providerId="ADAL" clId="{4B7C2C4F-430F-4DFB-AF5B-DF2CCB7ED979}" dt="2023-01-25T18:55:08.120" v="540" actId="26606"/>
          <ac:cxnSpMkLst>
            <pc:docMk/>
            <pc:sldMk cId="3032965975" sldId="261"/>
            <ac:cxnSpMk id="13" creationId="{F11AD06B-AB20-4097-8606-5DA00DBACE88}"/>
          </ac:cxnSpMkLst>
        </pc:cxnChg>
      </pc:sldChg>
      <pc:sldChg chg="addSp modSp new mod setBg">
        <pc:chgData name="Francesca Hurst" userId="55ed6de6-f943-4706-a4b2-1e7016de2b6b" providerId="ADAL" clId="{4B7C2C4F-430F-4DFB-AF5B-DF2CCB7ED979}" dt="2023-01-25T18:55:17.481" v="542" actId="26606"/>
        <pc:sldMkLst>
          <pc:docMk/>
          <pc:sldMk cId="2291202488" sldId="262"/>
        </pc:sldMkLst>
        <pc:spChg chg="mod">
          <ac:chgData name="Francesca Hurst" userId="55ed6de6-f943-4706-a4b2-1e7016de2b6b" providerId="ADAL" clId="{4B7C2C4F-430F-4DFB-AF5B-DF2CCB7ED979}" dt="2023-01-25T18:55:17.481" v="542" actId="26606"/>
          <ac:spMkLst>
            <pc:docMk/>
            <pc:sldMk cId="2291202488" sldId="262"/>
            <ac:spMk id="2" creationId="{81392B35-2DBE-7F0F-F64D-A79755C13190}"/>
          </ac:spMkLst>
        </pc:spChg>
        <pc:spChg chg="mod">
          <ac:chgData name="Francesca Hurst" userId="55ed6de6-f943-4706-a4b2-1e7016de2b6b" providerId="ADAL" clId="{4B7C2C4F-430F-4DFB-AF5B-DF2CCB7ED979}" dt="2023-01-25T18:55:17.481" v="542" actId="26606"/>
          <ac:spMkLst>
            <pc:docMk/>
            <pc:sldMk cId="2291202488" sldId="262"/>
            <ac:spMk id="3" creationId="{EA716401-5F0D-DA83-EB13-BE317130755D}"/>
          </ac:spMkLst>
        </pc:spChg>
        <pc:spChg chg="add">
          <ac:chgData name="Francesca Hurst" userId="55ed6de6-f943-4706-a4b2-1e7016de2b6b" providerId="ADAL" clId="{4B7C2C4F-430F-4DFB-AF5B-DF2CCB7ED979}" dt="2023-01-25T18:55:17.481" v="542" actId="26606"/>
          <ac:spMkLst>
            <pc:docMk/>
            <pc:sldMk cId="2291202488" sldId="262"/>
            <ac:spMk id="8" creationId="{A7AE9375-4664-4DB2-922D-2782A6E439AC}"/>
          </ac:spMkLst>
        </pc:spChg>
        <pc:spChg chg="add">
          <ac:chgData name="Francesca Hurst" userId="55ed6de6-f943-4706-a4b2-1e7016de2b6b" providerId="ADAL" clId="{4B7C2C4F-430F-4DFB-AF5B-DF2CCB7ED979}" dt="2023-01-25T18:55:17.481" v="542" actId="26606"/>
          <ac:spMkLst>
            <pc:docMk/>
            <pc:sldMk cId="2291202488" sldId="262"/>
            <ac:spMk id="10" creationId="{C2C57604-0CFD-4023-B9BD-107166A25317}"/>
          </ac:spMkLst>
        </pc:spChg>
      </pc:sldChg>
    </pc:docChg>
  </pc:docChgLst>
  <pc:docChgLst>
    <pc:chgData name="Russell Eden" userId="S::russell.eden@seetecpluss.co.uk::37763e59-d334-4776-81b7-925381959fe0" providerId="AD" clId="Web-{BFEFC056-1FD0-53AD-A2B7-C98E316B872E}"/>
    <pc:docChg chg="sldOrd">
      <pc:chgData name="Russell Eden" userId="S::russell.eden@seetecpluss.co.uk::37763e59-d334-4776-81b7-925381959fe0" providerId="AD" clId="Web-{BFEFC056-1FD0-53AD-A2B7-C98E316B872E}" dt="2023-07-25T13:41:46.539" v="0"/>
      <pc:docMkLst>
        <pc:docMk/>
      </pc:docMkLst>
      <pc:sldChg chg="ord">
        <pc:chgData name="Russell Eden" userId="S::russell.eden@seetecpluss.co.uk::37763e59-d334-4776-81b7-925381959fe0" providerId="AD" clId="Web-{BFEFC056-1FD0-53AD-A2B7-C98E316B872E}" dt="2023-07-25T13:41:46.539" v="0"/>
        <pc:sldMkLst>
          <pc:docMk/>
          <pc:sldMk cId="227532572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1C024-1AE7-DE22-CEB6-9062BE7024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697798-E258-A37C-6268-DC75A9B133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3738E4-513A-89E1-2082-02F2EF03B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BEF83-0E3F-5E42-1473-7BD7BF297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528832-EC8D-7C96-E18A-B941EE66F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592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D8C39F-DC73-4981-97B2-31DF1048A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E981B9-AC24-D3D7-320F-9594A13AE8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18728C-5165-CF65-7DE0-B6574C645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90091-7BB3-EB1B-498F-95A440AE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5DC3D-35F6-8D82-4DFF-7F0444354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714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DFC120-A009-E025-B213-1EF522E20A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24D360-5012-832C-7D6E-608EBE5B98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7141A-0395-A596-A51C-78D2D620E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5D06C-E36A-697C-74FA-C6386272F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D4E776-18ED-601B-A3A1-CB5BC049C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299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9A192-3CE5-FBDA-F309-C8A4214B9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91D58-9464-0684-716E-E202F798F8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EDB8C2-17A4-4A87-56E0-0733F4AC6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AB154-2932-C6C4-6ECC-A539EE1ED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53E963-B888-63D3-2310-7C114A6AB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823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2872B-5445-FDB2-25DF-79600AA2F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E96622-03A6-9779-2193-8DBFBCB10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3E285-C7A7-1C5A-B03C-4037C86C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4A669-7254-53E3-4CB9-E7148F921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AFDDBB-DA22-0313-7875-F90ACC90B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6959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A69F4-630E-1635-3150-226110F32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2EAEA-8177-11C2-A824-C9E4341CBC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AAFBDF-D938-2114-422B-7FF7DA1D79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970CBE-9F09-A566-C954-F46E01EBE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932992-B512-644B-4458-E3D5C7592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A40FBB-BDA5-0E72-241F-B32334CC2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3479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F2E3D-91BB-BB0C-4B69-7A0094CB7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C98B8-1396-881F-9A3E-E2058A03D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3F129-6D87-89DD-9FA1-B19C8E07F7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6B728D-82B2-F549-6A20-3E145C4CCF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5CF5CC-93DA-D6F3-05CF-7A07F9ED96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D46F80-A9C5-CB46-2FD5-E9C81D413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DBDA32-7865-3777-A3BC-1BBA45E8C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1496DD-7B7D-9B88-4917-02E8693BE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232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5410D7-D172-C679-7E27-EC02CEBC1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148FAD-7963-88BF-E636-322184751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C7F5F-8F4C-4570-4D64-1D53A9310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2DE34-1F96-2294-B48B-849F3962E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064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16DB7A-7E7A-2B36-08A2-B8F7A3FD3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B40972-0450-6F71-B8CE-E6D5F8290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17177B-C173-0B54-BDC1-C0FB0B5B3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843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9060D-183D-46C2-63C3-7D6119EC3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9EB812-6831-D88F-AA6C-BAFD654A8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3D878-C146-6610-877A-0BF8559E7C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6F4C5A-9CBE-849F-FE53-719C4B894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7AA00B-B9D2-A606-B402-A3300BDC8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E13516-B12D-F1B4-6F97-649D0890F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013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A96CA-BA71-B02E-52D9-49DC56B76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395707-4947-195A-62ED-D5C95558AC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01ADD7-C882-F7B3-3902-E0A1054FF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8D7936-C7D9-E429-AA5E-21DC49923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300910-D15E-62A2-1632-BCFB5281C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BD7980-71C2-157A-C3D4-7BC98BF99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018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3CC914-6AD3-36D4-49F5-176FF85D8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FB4E74-F2C2-3460-2C25-B3514BD74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1F722-6D10-7EB5-AFE0-3F260018EF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6A851-C08E-447F-817B-4A86C35B0E26}" type="datetimeFigureOut">
              <a:rPr lang="en-GB" smtClean="0"/>
              <a:t>25/07/2023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EB861-466F-EC2C-C907-EB3C3E1C07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CB6E4D-7366-D592-DAF8-70E0248806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20993-67AD-4924-B5D8-301DAE6F7D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022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n open door of a house with the key on the keyhole">
            <a:extLst>
              <a:ext uri="{FF2B5EF4-FFF2-40B4-BE49-F238E27FC236}">
                <a16:creationId xmlns:a16="http://schemas.microsoft.com/office/drawing/2014/main" id="{3EDAEDFF-DC22-5096-5DBE-EC46A40612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643" b="9087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71F6D0-A5D7-54A6-B623-52FF3F0315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GB" sz="5200">
                <a:solidFill>
                  <a:srgbClr val="FFFFFF"/>
                </a:solidFill>
              </a:rPr>
              <a:t>Key terms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A0F9C-3E0A-2373-E12D-2F1BEBCEF0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344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264F718-7FAC-4056-9FA9-A603EC682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0"/>
            <a:ext cx="1219047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74639F7-E3C7-4165-A83E-6386A86BA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6356349" cy="6858000"/>
          </a:xfrm>
          <a:custGeom>
            <a:avLst/>
            <a:gdLst>
              <a:gd name="connsiteX0" fmla="*/ 7539895 w 7539895"/>
              <a:gd name="connsiteY0" fmla="*/ 6858000 h 6858000"/>
              <a:gd name="connsiteX1" fmla="*/ 0 w 7539895"/>
              <a:gd name="connsiteY1" fmla="*/ 6858000 h 6858000"/>
              <a:gd name="connsiteX2" fmla="*/ 0 w 7539895"/>
              <a:gd name="connsiteY2" fmla="*/ 0 h 6858000"/>
              <a:gd name="connsiteX3" fmla="*/ 4363741 w 7539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895" h="6858000">
                <a:moveTo>
                  <a:pt x="753989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4363741" y="0"/>
                </a:ln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B3AF0F1-707A-463E-B5EE-33C63A40C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5979591" cy="6858000"/>
          </a:xfrm>
          <a:custGeom>
            <a:avLst/>
            <a:gdLst>
              <a:gd name="connsiteX0" fmla="*/ 7092985 w 7092985"/>
              <a:gd name="connsiteY0" fmla="*/ 6858000 h 6858000"/>
              <a:gd name="connsiteX1" fmla="*/ 0 w 7092985"/>
              <a:gd name="connsiteY1" fmla="*/ 6858000 h 6858000"/>
              <a:gd name="connsiteX2" fmla="*/ 0 w 7092985"/>
              <a:gd name="connsiteY2" fmla="*/ 0 h 6858000"/>
              <a:gd name="connsiteX3" fmla="*/ 3916831 w 709298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92985" h="6858000">
                <a:moveTo>
                  <a:pt x="7092985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391683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45C43-1A51-6A2C-0816-AA66FC0C0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04088"/>
            <a:ext cx="3529953" cy="2980944"/>
          </a:xfrm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</a:rPr>
              <a:t>Control measure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53B72E-F51C-7983-E2D6-CF0AC8D9B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2410" y="704088"/>
            <a:ext cx="5135293" cy="5248656"/>
          </a:xfrm>
        </p:spPr>
        <p:txBody>
          <a:bodyPr anchor="ctr">
            <a:normAutofit/>
          </a:bodyPr>
          <a:lstStyle/>
          <a:p>
            <a:r>
              <a:rPr lang="en-GB" sz="2400" b="1" i="0">
                <a:effectLst/>
                <a:latin typeface="arial" panose="020B0604020202020204" pitchFamily="34" charset="0"/>
              </a:rPr>
              <a:t>an action or an activity that can be used to prevent or eliminate a food safety hazard or reduce it to an acceptable level</a:t>
            </a:r>
            <a:r>
              <a:rPr lang="en-GB" sz="2400" b="0" i="0">
                <a:effectLst/>
                <a:latin typeface="arial" panose="020B0604020202020204" pitchFamily="34" charset="0"/>
              </a:rPr>
              <a:t>.</a:t>
            </a:r>
          </a:p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923533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AC325C-DEC3-37C8-B668-3F1A9D650E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r>
              <a:rPr lang="en-GB" sz="3800">
                <a:solidFill>
                  <a:schemeClr val="bg1"/>
                </a:solidFill>
              </a:rPr>
              <a:t>Contamination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FD74F-3451-0F7B-A62C-8B6608318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769" y="1909192"/>
            <a:ext cx="4586513" cy="3647710"/>
          </a:xfrm>
        </p:spPr>
        <p:txBody>
          <a:bodyPr>
            <a:normAutofit/>
          </a:bodyPr>
          <a:lstStyle/>
          <a:p>
            <a:r>
              <a:rPr lang="en-GB" sz="2000" b="0" i="0">
                <a:solidFill>
                  <a:schemeClr val="bg1"/>
                </a:solidFill>
                <a:effectLst/>
                <a:latin typeface="proxima-soft"/>
              </a:rPr>
              <a:t>Food contamination refers to when something gets into food that shouldn't be there, thereby making the food unsafe to eat.</a:t>
            </a:r>
            <a:endParaRPr lang="en-GB" sz="2000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07C8A62-CAC6-61B4-161B-1F2952D793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24" r="36898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773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BB384B7-BDC0-D694-48D0-01F628136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>
                <a:solidFill>
                  <a:schemeClr val="bg1"/>
                </a:solidFill>
              </a:rPr>
              <a:t>Example of control measure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40F193-FACA-7865-8121-443370E06C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97769" y="1909192"/>
            <a:ext cx="4586513" cy="3647710"/>
          </a:xfrm>
        </p:spPr>
        <p:txBody>
          <a:bodyPr vert="horz" lIns="91440" tIns="45720" rIns="91440" bIns="45720" rtlCol="0">
            <a:normAutofit/>
          </a:bodyPr>
          <a:lstStyle/>
          <a:p>
            <a:pPr marL="0"/>
            <a:r>
              <a:rPr lang="en-US" sz="2000">
                <a:solidFill>
                  <a:schemeClr val="bg1"/>
                </a:solidFill>
              </a:rPr>
              <a:t>Don’t confuse it with monitoring – so how it is checked. </a:t>
            </a:r>
          </a:p>
          <a:p>
            <a:pPr marL="0"/>
            <a:r>
              <a:rPr lang="en-US" sz="2000">
                <a:solidFill>
                  <a:schemeClr val="bg1"/>
                </a:solidFill>
              </a:rPr>
              <a:t>Here the control measure is the temperature and fry time </a:t>
            </a:r>
          </a:p>
          <a:p>
            <a:pPr marL="0"/>
            <a:endParaRPr lang="en-US" sz="2000">
              <a:solidFill>
                <a:schemeClr val="bg1"/>
              </a:solidFill>
            </a:endParaRPr>
          </a:p>
          <a:p>
            <a:pPr marL="0"/>
            <a:r>
              <a:rPr lang="en-US" sz="2000">
                <a:solidFill>
                  <a:schemeClr val="bg1"/>
                </a:solidFill>
              </a:rPr>
              <a:t>Checking the temperature would be a monitoring activity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6513DC4-05A0-89A8-6857-3E9692D88C0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r="3" b="459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2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DE0D4C-F6BD-1732-D199-B3C79EF12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endParaRPr lang="en-GB" sz="380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9A22-BEE8-4458-CB47-F39EF522CC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769" y="1909192"/>
            <a:ext cx="4586513" cy="3647710"/>
          </a:xfrm>
        </p:spPr>
        <p:txBody>
          <a:bodyPr>
            <a:normAutofit/>
          </a:bodyPr>
          <a:lstStyle/>
          <a:p>
            <a:r>
              <a:rPr lang="en-GB" sz="2000" b="0" i="0">
                <a:solidFill>
                  <a:schemeClr val="bg1"/>
                </a:solidFill>
                <a:effectLst/>
                <a:latin typeface="proxima-soft"/>
              </a:rPr>
              <a:t>While there are many food safety hazards that can cause food contamination, most fall into one of three categories: biological, physical or chemical contamination</a:t>
            </a:r>
          </a:p>
          <a:p>
            <a:r>
              <a:rPr lang="en-GB" sz="2000">
                <a:solidFill>
                  <a:schemeClr val="bg1"/>
                </a:solidFill>
                <a:latin typeface="proxima-soft"/>
              </a:rPr>
              <a:t>Can you think of an example of each?</a:t>
            </a:r>
            <a:endParaRPr lang="en-GB" sz="2000">
              <a:solidFill>
                <a:schemeClr val="bg1"/>
              </a:solidFill>
            </a:endParaRPr>
          </a:p>
          <a:p>
            <a:endParaRPr lang="en-GB" sz="2000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>
            <a:extLst>
              <a:ext uri="{FF2B5EF4-FFF2-40B4-BE49-F238E27FC236}">
                <a16:creationId xmlns:a16="http://schemas.microsoft.com/office/drawing/2014/main" id="{EC554D93-E74D-8E2E-6B52-8D96EE3133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24" r="36898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965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B8110F-13DC-96F6-9F67-E8DC6186D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r>
              <a:rPr lang="en-GB" sz="3800">
                <a:solidFill>
                  <a:schemeClr val="bg1"/>
                </a:solidFill>
              </a:rPr>
              <a:t>Food safety management system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76947C-0F15-28A6-E5B7-4D48F35BD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769" y="1909192"/>
            <a:ext cx="4586513" cy="3647710"/>
          </a:xfrm>
        </p:spPr>
        <p:txBody>
          <a:bodyPr>
            <a:normAutofit/>
          </a:bodyPr>
          <a:lstStyle/>
          <a:p>
            <a:r>
              <a:rPr lang="en-GB" sz="2000" b="0" i="0">
                <a:solidFill>
                  <a:schemeClr val="bg1"/>
                </a:solidFill>
                <a:effectLst/>
                <a:latin typeface="Thesans-Semi-Light"/>
              </a:rPr>
              <a:t>A FSMS is a systematic approach to controlling food safety hazards within a food business in order to ensure that food is safe to eat</a:t>
            </a:r>
            <a:endParaRPr lang="en-GB" sz="2000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Vegetables and fruits in a row">
            <a:extLst>
              <a:ext uri="{FF2B5EF4-FFF2-40B4-BE49-F238E27FC236}">
                <a16:creationId xmlns:a16="http://schemas.microsoft.com/office/drawing/2014/main" id="{17A0F563-EC7B-E88E-B903-B289C5C0F6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581" r="34265" b="-1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96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392B35-2DBE-7F0F-F64D-A79755C13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635" y="1250575"/>
            <a:ext cx="4604274" cy="4163210"/>
          </a:xfrm>
        </p:spPr>
        <p:txBody>
          <a:bodyPr anchor="ctr">
            <a:normAutofit/>
          </a:bodyPr>
          <a:lstStyle/>
          <a:p>
            <a:r>
              <a:rPr lang="en-GB" sz="5600">
                <a:solidFill>
                  <a:schemeClr val="bg1"/>
                </a:solidFill>
              </a:rPr>
              <a:t>Hazard Analysis Critical Control Point (HACCP)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C57604-0CFD-4023-B9BD-107166A25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6476" y="1100949"/>
            <a:ext cx="4996593" cy="4462463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16401-5F0D-DA83-EB13-BE3171307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3224" y="860612"/>
            <a:ext cx="4797909" cy="5023821"/>
          </a:xfrm>
        </p:spPr>
        <p:txBody>
          <a:bodyPr anchor="ctr">
            <a:normAutofit/>
          </a:bodyPr>
          <a:lstStyle/>
          <a:p>
            <a:r>
              <a:rPr lang="en-GB" sz="2000">
                <a:solidFill>
                  <a:schemeClr val="bg1"/>
                </a:solidFill>
              </a:rPr>
              <a:t>This is one method you may see in the workplace. </a:t>
            </a:r>
          </a:p>
          <a:p>
            <a:r>
              <a:rPr lang="en-GB" sz="2000">
                <a:solidFill>
                  <a:schemeClr val="bg1"/>
                </a:solidFill>
              </a:rPr>
              <a:t>It’s a method of ensuring that food is always safe to eat, by identifying food hazards and working out what needs to be done to control them or eliminate them</a:t>
            </a:r>
          </a:p>
        </p:txBody>
      </p:sp>
    </p:spTree>
    <p:extLst>
      <p:ext uri="{BB962C8B-B14F-4D97-AF65-F5344CB8AC3E}">
        <p14:creationId xmlns:p14="http://schemas.microsoft.com/office/powerpoint/2010/main" val="2291202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1f7bf10-8920-405c-b4ea-32753fe25b3a">
      <Terms xmlns="http://schemas.microsoft.com/office/infopath/2007/PartnerControls"/>
    </lcf76f155ced4ddcb4097134ff3c332f>
    <TaxCatchAll xmlns="edc02efd-96c8-4407-9213-3601c83b448a" xsi:nil="true"/>
    <SharedWithUsers xmlns="edc02efd-96c8-4407-9213-3601c83b448a">
      <UserInfo>
        <DisplayName/>
        <AccountId xsi:nil="true"/>
        <AccountType/>
      </UserInfo>
    </SharedWithUsers>
    <MediaLengthInSeconds xmlns="51f7bf10-8920-405c-b4ea-32753fe25b3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FE361A1B26474EBF9C750B9423DFE9" ma:contentTypeVersion="12" ma:contentTypeDescription="Create a new document." ma:contentTypeScope="" ma:versionID="bfdb5447b4a65d63dff1998705f0897e">
  <xsd:schema xmlns:xsd="http://www.w3.org/2001/XMLSchema" xmlns:xs="http://www.w3.org/2001/XMLSchema" xmlns:p="http://schemas.microsoft.com/office/2006/metadata/properties" xmlns:ns2="51f7bf10-8920-405c-b4ea-32753fe25b3a" xmlns:ns3="edc02efd-96c8-4407-9213-3601c83b448a" targetNamespace="http://schemas.microsoft.com/office/2006/metadata/properties" ma:root="true" ma:fieldsID="d3b1d7e717c076ccdc76dcad39a7141d" ns2:_="" ns3:_="">
    <xsd:import namespace="51f7bf10-8920-405c-b4ea-32753fe25b3a"/>
    <xsd:import namespace="edc02efd-96c8-4407-9213-3601c83b44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f7bf10-8920-405c-b4ea-32753fe25b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7624f20-a294-4e3a-8b0d-5470c7471d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c02efd-96c8-4407-9213-3601c83b448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299cab6-b58f-4c42-8a8f-9869d9e80770}" ma:internalName="TaxCatchAll" ma:showField="CatchAllData" ma:web="edc02efd-96c8-4407-9213-3601c83b448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1FFD2C-A4A1-499F-827C-D1214D5DB5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6A9E26-65F2-48B1-8564-6A060845E15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8C3A8E8-3D6E-4323-8388-E9521CCB52E2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201</Words>
  <Application>Microsoft Office PowerPoint</Application>
  <PresentationFormat>Widescreen</PresentationFormat>
  <Paragraphs>17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Key terms</vt:lpstr>
      <vt:lpstr>Control measure</vt:lpstr>
      <vt:lpstr>Contamination</vt:lpstr>
      <vt:lpstr>Example of control measure</vt:lpstr>
      <vt:lpstr>PowerPoint Presentation</vt:lpstr>
      <vt:lpstr>Food safety management system</vt:lpstr>
      <vt:lpstr>Hazard Analysis Critical Control Point (HACCP)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terms</dc:title>
  <dc:creator>Francesca Hurst</dc:creator>
  <cp:lastModifiedBy>Francesca Hurst</cp:lastModifiedBy>
  <cp:revision>9</cp:revision>
  <dcterms:created xsi:type="dcterms:W3CDTF">2023-01-25T18:46:22Z</dcterms:created>
  <dcterms:modified xsi:type="dcterms:W3CDTF">2023-07-25T13:41:46Z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0x0101001BFE361A1B26474EBF9C750B9423DFE9</vt:lpwstr>
  </property>
  <property fmtid="{D5CDD505-2E9C-101B-9397-08002B2CF9AE}" pid="3" name="Order">
    <vt:r8>5800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</Properties>
</file>