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5" r:id="rId4"/>
    <p:sldId id="263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8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14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2502945"/>
            <a:ext cx="1466879" cy="1676400"/>
            <a:chOff x="1230573" y="1890215"/>
            <a:chExt cx="1444388" cy="1650696"/>
          </a:xfrm>
        </p:grpSpPr>
        <p:sp>
          <p:nvSpPr>
            <p:cNvPr id="9" name="Oval 8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ound Same Side Corner Rectangle 12"/>
          <p:cNvSpPr/>
          <p:nvPr/>
        </p:nvSpPr>
        <p:spPr>
          <a:xfrm rot="5400000" flipH="1">
            <a:off x="4572000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248" y="1680881"/>
            <a:ext cx="3273552" cy="1640541"/>
          </a:xfrm>
        </p:spPr>
        <p:txBody>
          <a:bodyPr vert="horz" lIns="91440" tIns="0" rIns="91440" bIns="0" rtlCol="0" anchor="b" anchorCtr="0">
            <a:noAutofit/>
          </a:bodyPr>
          <a:lstStyle>
            <a:lvl1pPr algn="ct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3384176"/>
            <a:ext cx="3273552" cy="530352"/>
          </a:xfrm>
        </p:spPr>
        <p:txBody>
          <a:bodyPr vert="horz" lIns="91440" tIns="0" rIns="91440" bIns="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429001" y="450850"/>
            <a:ext cx="4922184" cy="461168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6758" y="5069541"/>
            <a:ext cx="4924425" cy="662519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6759" y="5732060"/>
            <a:ext cx="4924425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1609725"/>
            <a:ext cx="5343525" cy="228123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3904812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4586704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443552"/>
            <a:ext cx="5343525" cy="2281238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2015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3362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6"/>
          </p:nvPr>
        </p:nvSpPr>
        <p:spPr>
          <a:xfrm flipH="1">
            <a:off x="3021106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5723362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, 2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3442648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5"/>
          </p:nvPr>
        </p:nvSpPr>
        <p:spPr>
          <a:xfrm>
            <a:off x="5840505" y="4108759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5840505" y="34426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, 3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4462815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3021107" y="2452048"/>
            <a:ext cx="2743200" cy="1956816"/>
          </a:xfrm>
          <a:prstGeom prst="rect">
            <a:avLst/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840505" y="3133941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40505" y="24520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1"/>
          </p:nvPr>
        </p:nvSpPr>
        <p:spPr>
          <a:xfrm>
            <a:off x="5840505" y="5135813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2"/>
          </p:nvPr>
        </p:nvSpPr>
        <p:spPr>
          <a:xfrm>
            <a:off x="5840505" y="4462815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206" y="685800"/>
            <a:ext cx="4924424" cy="88696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40206" y="2020888"/>
            <a:ext cx="4924425" cy="41068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24800" y="750580"/>
            <a:ext cx="914400" cy="538193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7100" y="749300"/>
            <a:ext cx="3924300" cy="53768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 rot="5400000">
            <a:off x="4585448" y="1603786"/>
            <a:ext cx="3474720" cy="3474720"/>
          </a:xfrm>
          <a:prstGeom prst="round2SameRect">
            <a:avLst>
              <a:gd name="adj1" fmla="val 3096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vert270"/>
          <a:lstStyle>
            <a:lvl1pPr marL="0" indent="0">
              <a:buNone/>
              <a:defRPr/>
            </a:lvl1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1842448"/>
            <a:ext cx="1466879" cy="1676400"/>
            <a:chOff x="1230573" y="1890215"/>
            <a:chExt cx="1444388" cy="1650696"/>
          </a:xfrm>
        </p:grpSpPr>
        <p:sp>
          <p:nvSpPr>
            <p:cNvPr id="27" name="Oval 26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9" name="Oval 28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Oval 29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6447" y="3114115"/>
            <a:ext cx="3276600" cy="1162050"/>
          </a:xfrm>
        </p:spPr>
        <p:txBody>
          <a:bodyPr tIns="0" bIns="0" anchor="b" anchorCtr="0">
            <a:noAutofit/>
          </a:bodyPr>
          <a:lstStyle>
            <a:lvl1pPr algn="ctr">
              <a:lnSpc>
                <a:spcPts val="4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6447" y="4343400"/>
            <a:ext cx="3276600" cy="533400"/>
          </a:xfrm>
        </p:spPr>
        <p:txBody>
          <a:bodyPr tIns="0" bIns="0">
            <a:normAutofit/>
          </a:bodyPr>
          <a:lstStyle>
            <a:lvl1pPr marL="0" indent="0" algn="ctr">
              <a:spcBef>
                <a:spcPct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6"/>
          <p:cNvGrpSpPr/>
          <p:nvPr/>
        </p:nvGrpSpPr>
        <p:grpSpPr>
          <a:xfrm>
            <a:off x="222912" y="1254456"/>
            <a:ext cx="7892388" cy="3918778"/>
            <a:chOff x="222912" y="1254456"/>
            <a:chExt cx="7892388" cy="3918778"/>
          </a:xfrm>
        </p:grpSpPr>
        <p:sp>
          <p:nvSpPr>
            <p:cNvPr id="7" name="Rounded Rectangle 6"/>
            <p:cNvSpPr/>
            <p:nvPr/>
          </p:nvSpPr>
          <p:spPr>
            <a:xfrm>
              <a:off x="1028700" y="1600200"/>
              <a:ext cx="7086600" cy="3474720"/>
            </a:xfrm>
            <a:prstGeom prst="roundRect">
              <a:avLst>
                <a:gd name="adj" fmla="val 312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222912" y="1254456"/>
              <a:ext cx="3429000" cy="3918778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4182" y="2021541"/>
            <a:ext cx="4200618" cy="1362075"/>
          </a:xfrm>
        </p:spPr>
        <p:txBody>
          <a:bodyPr vert="horz" lIns="91440" tIns="0" rIns="91440" bIns="0" rtlCol="0" anchor="b" anchorCtr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1424" y="3388659"/>
            <a:ext cx="4603376" cy="1083328"/>
          </a:xfrm>
        </p:spPr>
        <p:txBody>
          <a:bodyPr vert="horz" lIns="91440" tIns="0" rIns="91440" bIns="0"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5" name="Rounded Rectangle 14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0" y="224118"/>
            <a:ext cx="4800600" cy="886968"/>
          </a:xfrm>
        </p:spPr>
        <p:txBody>
          <a:bodyPr lIns="45720"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4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7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21040" y="363071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1212" y="1548761"/>
            <a:ext cx="3657600" cy="274320"/>
          </a:xfrm>
          <a:prstGeom prst="roundRect">
            <a:avLst>
              <a:gd name="adj" fmla="val 3116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8352" y="2021456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1533" y="1548761"/>
            <a:ext cx="3657600" cy="274320"/>
          </a:xfrm>
          <a:prstGeom prst="roundRect">
            <a:avLst>
              <a:gd name="adj" fmla="val 340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8673" y="2019869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21729" y="365760"/>
            <a:ext cx="609600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15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7" name="Rounded Rectangle 16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8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0" name="Rounded Rectangle 9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7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9" name="Rounded Rectangle 8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6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304800"/>
            <a:ext cx="4948269" cy="719424"/>
          </a:xfrm>
        </p:spPr>
        <p:txBody>
          <a:bodyPr anchor="b"/>
          <a:lstStyle>
            <a:lvl1pPr algn="l">
              <a:defRPr sz="2200" b="0"/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8113" y="2292824"/>
            <a:ext cx="4959126" cy="383333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0" y="1160463"/>
            <a:ext cx="4948269" cy="95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A2F0292D-1797-49A5-8D2D-8D50C72EF3CC}" type="datetimeFigureOut">
              <a:rPr lang="en-US" smtClean="0"/>
              <a:t>1/27/2023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0" y="685800"/>
            <a:ext cx="4948238" cy="8869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0" y="2020888"/>
            <a:ext cx="4946602" cy="41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52600" y="2877671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-8348" y="760370"/>
            <a:ext cx="9152348" cy="5365794"/>
          </a:xfrm>
          <a:prstGeom prst="rect">
            <a:avLst/>
          </a:prstGeom>
          <a:solidFill>
            <a:schemeClr val="bg2">
              <a:lumMod val="75000"/>
              <a:alpha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28800" indent="-227013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5813" indent="-227013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71678" y="148814"/>
            <a:ext cx="8997640" cy="43666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Resource 1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7769" r="17445" b="8319"/>
          <a:stretch/>
        </p:blipFill>
        <p:spPr>
          <a:xfrm>
            <a:off x="2166252" y="765377"/>
            <a:ext cx="4998745" cy="4848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Group 1"/>
          <p:cNvGrpSpPr/>
          <p:nvPr/>
        </p:nvGrpSpPr>
        <p:grpSpPr>
          <a:xfrm>
            <a:off x="1067356" y="5780684"/>
            <a:ext cx="1829466" cy="511419"/>
            <a:chOff x="1136756" y="5847948"/>
            <a:chExt cx="1829466" cy="511419"/>
          </a:xfrm>
        </p:grpSpPr>
        <p:sp>
          <p:nvSpPr>
            <p:cNvPr id="9" name="Rounded Rectangle 8">
              <a:hlinkClick r:id="" action="ppaction://hlinkshowjump?jump=nextslide" highlightClick="1"/>
            </p:cNvPr>
            <p:cNvSpPr/>
            <p:nvPr/>
          </p:nvSpPr>
          <p:spPr>
            <a:xfrm>
              <a:off x="1136756" y="5847948"/>
              <a:ext cx="1829466" cy="51141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hlinkClick r:id="rId3" action="ppaction://hlinksldjump" highlightClick="1"/>
            </p:cNvPr>
            <p:cNvSpPr txBox="1"/>
            <p:nvPr/>
          </p:nvSpPr>
          <p:spPr>
            <a:xfrm>
              <a:off x="1232983" y="5918991"/>
              <a:ext cx="1648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Food Hygiene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158429" y="5780684"/>
            <a:ext cx="2086056" cy="511419"/>
            <a:chOff x="3623409" y="5847948"/>
            <a:chExt cx="2086056" cy="511419"/>
          </a:xfrm>
        </p:grpSpPr>
        <p:sp>
          <p:nvSpPr>
            <p:cNvPr id="10" name="Rounded Rectangle 9"/>
            <p:cNvSpPr/>
            <p:nvPr/>
          </p:nvSpPr>
          <p:spPr>
            <a:xfrm>
              <a:off x="3623409" y="5847948"/>
              <a:ext cx="2068294" cy="51141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hlinkClick r:id="rId4" action="ppaction://hlinksldjump" highlightClick="1"/>
            </p:cNvPr>
            <p:cNvSpPr txBox="1"/>
            <p:nvPr/>
          </p:nvSpPr>
          <p:spPr>
            <a:xfrm>
              <a:off x="3641170" y="5918991"/>
              <a:ext cx="20682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Personal Hygiene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71760" y="5780684"/>
            <a:ext cx="1535284" cy="511419"/>
            <a:chOff x="6491940" y="5847948"/>
            <a:chExt cx="1535284" cy="511419"/>
          </a:xfrm>
        </p:grpSpPr>
        <p:sp>
          <p:nvSpPr>
            <p:cNvPr id="11" name="Rounded Rectangle 10"/>
            <p:cNvSpPr/>
            <p:nvPr/>
          </p:nvSpPr>
          <p:spPr>
            <a:xfrm>
              <a:off x="6491940" y="5847948"/>
              <a:ext cx="1535284" cy="51141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hlinkClick r:id="rId5" action="ppaction://hlinksldjump" highlightClick="1"/>
            </p:cNvPr>
            <p:cNvSpPr txBox="1"/>
            <p:nvPr/>
          </p:nvSpPr>
          <p:spPr>
            <a:xfrm>
              <a:off x="6572980" y="5918991"/>
              <a:ext cx="14542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Food Safety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678" y="79414"/>
            <a:ext cx="899764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Take a look at the kitchen scene below &amp; see how many hazards you can identify?</a:t>
            </a:r>
          </a:p>
          <a:p>
            <a:pPr algn="ctr"/>
            <a:r>
              <a:rPr lang="en-US" sz="1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EXPLAIN YOUR CHOICES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49546" y="6433148"/>
            <a:ext cx="2417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CHOOSE A CATEGORY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269158" y="5780684"/>
            <a:ext cx="774020" cy="511419"/>
            <a:chOff x="7338558" y="5847948"/>
            <a:chExt cx="774020" cy="511419"/>
          </a:xfrm>
        </p:grpSpPr>
        <p:sp>
          <p:nvSpPr>
            <p:cNvPr id="16" name="Rounded Rectangle 15"/>
            <p:cNvSpPr/>
            <p:nvPr/>
          </p:nvSpPr>
          <p:spPr>
            <a:xfrm>
              <a:off x="7338558" y="5847948"/>
              <a:ext cx="774020" cy="51141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hlinkClick r:id="rId6" action="ppaction://hlinksldjump" highlightClick="1"/>
              <a:hlinkHover r:id="" action="ppaction://noaction" highlightClick="1"/>
            </p:cNvPr>
            <p:cNvSpPr txBox="1"/>
            <p:nvPr/>
          </p:nvSpPr>
          <p:spPr>
            <a:xfrm>
              <a:off x="7338558" y="5918991"/>
              <a:ext cx="7740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All</a:t>
              </a:r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1249157" y="6365884"/>
            <a:ext cx="1415710" cy="0"/>
          </a:xfrm>
          <a:prstGeom prst="line">
            <a:avLst/>
          </a:prstGeom>
          <a:ln w="76200" cmpd="tri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518458" y="6365884"/>
            <a:ext cx="1415710" cy="0"/>
          </a:xfrm>
          <a:prstGeom prst="line">
            <a:avLst/>
          </a:prstGeom>
          <a:ln w="76200" cmpd="tri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538920" y="6365884"/>
            <a:ext cx="1415710" cy="0"/>
          </a:xfrm>
          <a:prstGeom prst="line">
            <a:avLst/>
          </a:prstGeom>
          <a:ln w="76200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66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ource 1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7769" r="17445" b="8319"/>
          <a:stretch/>
        </p:blipFill>
        <p:spPr>
          <a:xfrm>
            <a:off x="2166252" y="765377"/>
            <a:ext cx="4998745" cy="4848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365862" y="6435382"/>
            <a:ext cx="2584343" cy="33855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hlinkClick r:id="" action="ppaction://hlinkshowjump?jump=firstslide"/>
          </p:cNvPr>
          <p:cNvSpPr txBox="1"/>
          <p:nvPr/>
        </p:nvSpPr>
        <p:spPr>
          <a:xfrm>
            <a:off x="3485070" y="6435382"/>
            <a:ext cx="2396810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1600" b="1" cap="all" dirty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hlinkClick r:id="" action="ppaction://hlinkshowjump?jump=firstslide"/>
              </a:rPr>
              <a:t>BACK TO MAIN MENU</a:t>
            </a:r>
            <a:endParaRPr lang="en-US" sz="1600" b="1" cap="all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Oval 2"/>
          <p:cNvSpPr/>
          <p:nvPr/>
        </p:nvSpPr>
        <p:spPr>
          <a:xfrm>
            <a:off x="4928901" y="3056547"/>
            <a:ext cx="1287731" cy="9413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944918" y="4575120"/>
            <a:ext cx="1287731" cy="9413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410267" y="3056547"/>
            <a:ext cx="745996" cy="71932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785850" y="2514834"/>
            <a:ext cx="923615" cy="71932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505252" y="1697821"/>
            <a:ext cx="460969" cy="47955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545547" y="2986677"/>
            <a:ext cx="533402" cy="35521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71678" y="148814"/>
            <a:ext cx="8997640" cy="43666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1678" y="190454"/>
            <a:ext cx="8997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Scores:    1-3 is OK       4-6 is Good       7-10 Excellent!</a:t>
            </a:r>
          </a:p>
        </p:txBody>
      </p:sp>
      <p:sp>
        <p:nvSpPr>
          <p:cNvPr id="24" name="Oval 23"/>
          <p:cNvSpPr/>
          <p:nvPr/>
        </p:nvSpPr>
        <p:spPr>
          <a:xfrm>
            <a:off x="2505253" y="2177371"/>
            <a:ext cx="375838" cy="75111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641170" y="2033280"/>
            <a:ext cx="612902" cy="44953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641170" y="1092657"/>
            <a:ext cx="2181287" cy="9413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491940" y="5780684"/>
            <a:ext cx="1535284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623409" y="5780684"/>
            <a:ext cx="2068294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136756" y="5780684"/>
            <a:ext cx="1829466" cy="511419"/>
          </a:xfrm>
          <a:prstGeom prst="roundRect">
            <a:avLst/>
          </a:prstGeom>
          <a:effectLst>
            <a:glow rad="127000">
              <a:schemeClr val="accent6">
                <a:lumMod val="60000"/>
                <a:lumOff val="40000"/>
                <a:alpha val="75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glow rad="647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2983" y="5851727"/>
            <a:ext cx="16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Hygiene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1170" y="5851727"/>
            <a:ext cx="206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Personal Hygiene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72980" y="5851727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Safety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1249157" y="6365884"/>
            <a:ext cx="1415710" cy="0"/>
          </a:xfrm>
          <a:prstGeom prst="line">
            <a:avLst/>
          </a:prstGeom>
          <a:ln w="76200" cmpd="tri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948738" y="6365884"/>
            <a:ext cx="1415710" cy="0"/>
          </a:xfrm>
          <a:prstGeom prst="line">
            <a:avLst/>
          </a:prstGeom>
          <a:ln w="76200" cmpd="tri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559100" y="6365884"/>
            <a:ext cx="1415710" cy="0"/>
          </a:xfrm>
          <a:prstGeom prst="line">
            <a:avLst/>
          </a:prstGeom>
          <a:ln w="76200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16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ource 1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7769" r="17445" b="8319"/>
          <a:stretch/>
        </p:blipFill>
        <p:spPr>
          <a:xfrm>
            <a:off x="2166252" y="765377"/>
            <a:ext cx="4998745" cy="4848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365862" y="6435382"/>
            <a:ext cx="2584343" cy="33855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hlinkClick r:id="" action="ppaction://hlinkshowjump?jump=firstslide"/>
          </p:cNvPr>
          <p:cNvSpPr txBox="1"/>
          <p:nvPr/>
        </p:nvSpPr>
        <p:spPr>
          <a:xfrm>
            <a:off x="3485070" y="6435382"/>
            <a:ext cx="239681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1600" b="1" cap="all" dirty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hlinkClick r:id="" action="ppaction://hlinkshowjump?jump=firstslide"/>
              </a:rPr>
              <a:t>BACK TO MAIN MENU</a:t>
            </a:r>
            <a:endParaRPr lang="en-US" sz="1600" b="1" cap="all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6081346" y="4233114"/>
            <a:ext cx="617639" cy="632661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71678" y="148814"/>
            <a:ext cx="8997640" cy="43666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1678" y="190454"/>
            <a:ext cx="8997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Scores:    1-3 is OK       4-6 is Good       7-10 Excellent!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91940" y="5787624"/>
            <a:ext cx="1535284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623409" y="5787624"/>
            <a:ext cx="2068294" cy="511419"/>
          </a:xfrm>
          <a:prstGeom prst="roundRect">
            <a:avLst/>
          </a:prstGeom>
          <a:effectLst>
            <a:glow rad="127000">
              <a:schemeClr val="accent6">
                <a:lumMod val="60000"/>
                <a:lumOff val="40000"/>
                <a:alpha val="75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136756" y="5787624"/>
            <a:ext cx="1829466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32983" y="5858667"/>
            <a:ext cx="16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Hygiene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1170" y="5858667"/>
            <a:ext cx="206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Personal Hygiene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72980" y="5858667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Safety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249157" y="6365884"/>
            <a:ext cx="1415710" cy="0"/>
          </a:xfrm>
          <a:prstGeom prst="line">
            <a:avLst/>
          </a:prstGeom>
          <a:ln w="76200" cmpd="tri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948738" y="6365884"/>
            <a:ext cx="1415710" cy="0"/>
          </a:xfrm>
          <a:prstGeom prst="line">
            <a:avLst/>
          </a:prstGeom>
          <a:ln w="76200" cmpd="tri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559100" y="6365884"/>
            <a:ext cx="1415710" cy="0"/>
          </a:xfrm>
          <a:prstGeom prst="line">
            <a:avLst/>
          </a:prstGeom>
          <a:ln w="76200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2103837" y="3858380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109012" y="3095030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081346" y="3386487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711328" y="2650896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589299" y="4989529"/>
            <a:ext cx="497545" cy="708991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725977" y="2018235"/>
            <a:ext cx="888290" cy="792279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02411" y="1497760"/>
            <a:ext cx="384631" cy="43143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ource 1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7769" r="17445" b="8319"/>
          <a:stretch/>
        </p:blipFill>
        <p:spPr>
          <a:xfrm>
            <a:off x="2166252" y="765377"/>
            <a:ext cx="4998745" cy="4848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ounded Rectangle 1"/>
          <p:cNvSpPr/>
          <p:nvPr/>
        </p:nvSpPr>
        <p:spPr>
          <a:xfrm>
            <a:off x="3365862" y="6435382"/>
            <a:ext cx="2584343" cy="33855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hlinkClick r:id="" action="ppaction://hlinkshowjump?jump=firstslide"/>
          </p:cNvPr>
          <p:cNvSpPr txBox="1"/>
          <p:nvPr/>
        </p:nvSpPr>
        <p:spPr>
          <a:xfrm>
            <a:off x="3485070" y="6435382"/>
            <a:ext cx="239681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1600" b="1" cap="all" dirty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hlinkClick r:id="" action="ppaction://hlinkshowjump?jump=firstslide"/>
              </a:rPr>
              <a:t>BACK TO MAIN MENU</a:t>
            </a:r>
            <a:endParaRPr lang="en-US" sz="1600" b="1" cap="all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6199982" y="1758853"/>
            <a:ext cx="745996" cy="719329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406073" y="4934775"/>
            <a:ext cx="1651662" cy="658667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015307" y="1918462"/>
            <a:ext cx="745996" cy="719329"/>
          </a:xfrm>
          <a:prstGeom prst="ellipse">
            <a:avLst/>
          </a:prstGeom>
          <a:noFill/>
          <a:ln w="38100" cmpd="sng">
            <a:solidFill>
              <a:srgbClr val="74980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41170" y="2637791"/>
            <a:ext cx="1084806" cy="48499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71678" y="148814"/>
            <a:ext cx="8997640" cy="43666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71678" y="190454"/>
            <a:ext cx="8997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Scores:    1-3 is OK       4-6 is Good       7-10 Excellent!</a:t>
            </a:r>
          </a:p>
        </p:txBody>
      </p:sp>
      <p:sp>
        <p:nvSpPr>
          <p:cNvPr id="24" name="Oval 23"/>
          <p:cNvSpPr/>
          <p:nvPr/>
        </p:nvSpPr>
        <p:spPr>
          <a:xfrm>
            <a:off x="3268172" y="4187687"/>
            <a:ext cx="1457804" cy="719329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891498" y="3788984"/>
            <a:ext cx="745996" cy="1305404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642699" y="1259795"/>
            <a:ext cx="1651662" cy="658667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491940" y="5769862"/>
            <a:ext cx="1535284" cy="511419"/>
          </a:xfrm>
          <a:prstGeom prst="roundRect">
            <a:avLst/>
          </a:prstGeom>
          <a:effectLst>
            <a:glow rad="127000">
              <a:schemeClr val="accent6">
                <a:lumMod val="60000"/>
                <a:lumOff val="40000"/>
                <a:alpha val="75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623409" y="5769862"/>
            <a:ext cx="2068294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136756" y="5769862"/>
            <a:ext cx="1829466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32983" y="5840905"/>
            <a:ext cx="16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Hygiene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1170" y="5840905"/>
            <a:ext cx="206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Personal Hygiene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72980" y="5840905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Safety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1249157" y="6365884"/>
            <a:ext cx="1415710" cy="0"/>
          </a:xfrm>
          <a:prstGeom prst="line">
            <a:avLst/>
          </a:prstGeom>
          <a:ln w="76200" cmpd="tri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948738" y="6365884"/>
            <a:ext cx="1415710" cy="0"/>
          </a:xfrm>
          <a:prstGeom prst="line">
            <a:avLst/>
          </a:prstGeom>
          <a:ln w="76200" cmpd="tri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559100" y="6365884"/>
            <a:ext cx="1415710" cy="0"/>
          </a:xfrm>
          <a:prstGeom prst="line">
            <a:avLst/>
          </a:prstGeom>
          <a:ln w="76200" cmpd="tri">
            <a:solidFill>
              <a:srgbClr val="74980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2664867" y="5177839"/>
            <a:ext cx="1084806" cy="48499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698296" y="2804336"/>
            <a:ext cx="667566" cy="48499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47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ource 1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6" t="7769" r="17445" b="8319"/>
          <a:stretch/>
        </p:blipFill>
        <p:spPr>
          <a:xfrm>
            <a:off x="2166252" y="765377"/>
            <a:ext cx="4998745" cy="4848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ounded Rectangle 1"/>
          <p:cNvSpPr/>
          <p:nvPr/>
        </p:nvSpPr>
        <p:spPr>
          <a:xfrm>
            <a:off x="3365862" y="6435382"/>
            <a:ext cx="2584343" cy="33855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hlinkClick r:id="" action="ppaction://hlinkshowjump?jump=firstslide"/>
          </p:cNvPr>
          <p:cNvSpPr txBox="1"/>
          <p:nvPr/>
        </p:nvSpPr>
        <p:spPr>
          <a:xfrm>
            <a:off x="3485070" y="6435382"/>
            <a:ext cx="239681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1600" b="1" cap="all" dirty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hlinkClick r:id="" action="ppaction://hlinkshowjump?jump=firstslide"/>
              </a:rPr>
              <a:t>BACK TO MAIN MENU</a:t>
            </a:r>
            <a:endParaRPr lang="en-US" sz="1600" b="1" cap="all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1678" y="148814"/>
            <a:ext cx="8997640" cy="43666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71678" y="190454"/>
            <a:ext cx="8997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Scores:    1-10 is OK       11-20 is Good       21-30 Excellent!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91940" y="5769862"/>
            <a:ext cx="1535284" cy="511419"/>
          </a:xfrm>
          <a:prstGeom prst="roundRect">
            <a:avLst/>
          </a:prstGeom>
          <a:effectLst>
            <a:glow rad="127000">
              <a:schemeClr val="accent6">
                <a:lumMod val="60000"/>
                <a:lumOff val="40000"/>
                <a:alpha val="75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623409" y="5769862"/>
            <a:ext cx="2068294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136756" y="5769862"/>
            <a:ext cx="1829466" cy="5114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32983" y="5840905"/>
            <a:ext cx="16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Hygiene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1170" y="5840905"/>
            <a:ext cx="206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Personal Hygiene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72980" y="5840905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Food Safety</a:t>
            </a:r>
          </a:p>
        </p:txBody>
      </p:sp>
      <p:sp>
        <p:nvSpPr>
          <p:cNvPr id="22" name="Oval 21"/>
          <p:cNvSpPr/>
          <p:nvPr/>
        </p:nvSpPr>
        <p:spPr>
          <a:xfrm>
            <a:off x="4928901" y="3056547"/>
            <a:ext cx="1287731" cy="9413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944918" y="4575120"/>
            <a:ext cx="1287731" cy="9413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410267" y="3056547"/>
            <a:ext cx="745996" cy="71932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785850" y="2514834"/>
            <a:ext cx="923615" cy="71932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505252" y="1697821"/>
            <a:ext cx="460969" cy="47955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545547" y="2986677"/>
            <a:ext cx="533402" cy="35521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505253" y="2177371"/>
            <a:ext cx="375838" cy="75111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641170" y="2033280"/>
            <a:ext cx="612902" cy="44953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641170" y="1092657"/>
            <a:ext cx="2181287" cy="94133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1249157" y="6365884"/>
            <a:ext cx="1415710" cy="0"/>
          </a:xfrm>
          <a:prstGeom prst="line">
            <a:avLst/>
          </a:prstGeom>
          <a:ln w="76200" cmpd="tri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948738" y="6365884"/>
            <a:ext cx="1415710" cy="0"/>
          </a:xfrm>
          <a:prstGeom prst="line">
            <a:avLst/>
          </a:prstGeom>
          <a:ln w="76200" cmpd="tri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559100" y="6365884"/>
            <a:ext cx="1415710" cy="0"/>
          </a:xfrm>
          <a:prstGeom prst="line">
            <a:avLst/>
          </a:prstGeom>
          <a:ln w="76200" cmpd="tri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6199982" y="1758853"/>
            <a:ext cx="745996" cy="719329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5406073" y="4934775"/>
            <a:ext cx="1651662" cy="658667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2015307" y="1918462"/>
            <a:ext cx="745996" cy="719329"/>
          </a:xfrm>
          <a:prstGeom prst="ellipse">
            <a:avLst/>
          </a:prstGeom>
          <a:noFill/>
          <a:ln w="38100" cmpd="sng">
            <a:solidFill>
              <a:srgbClr val="74980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641170" y="2637791"/>
            <a:ext cx="1084806" cy="48499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268172" y="4187687"/>
            <a:ext cx="1457804" cy="719329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891498" y="3788984"/>
            <a:ext cx="745996" cy="1305404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642699" y="1259795"/>
            <a:ext cx="1651662" cy="658667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2664867" y="5177839"/>
            <a:ext cx="1084806" cy="48499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2698296" y="2804336"/>
            <a:ext cx="667566" cy="48499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081346" y="4233114"/>
            <a:ext cx="617639" cy="632661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103837" y="3858380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109012" y="3095030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6081346" y="3386487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711328" y="2650896"/>
            <a:ext cx="477754" cy="49965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589299" y="4989529"/>
            <a:ext cx="497545" cy="708991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725977" y="2018235"/>
            <a:ext cx="888290" cy="792279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2602411" y="1497760"/>
            <a:ext cx="384631" cy="431432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0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Inspiration">
  <a:themeElements>
    <a:clrScheme name="Inspiration">
      <a:dk1>
        <a:sysClr val="windowText" lastClr="000000"/>
      </a:dk1>
      <a:lt1>
        <a:sysClr val="window" lastClr="FFFFFF"/>
      </a:lt1>
      <a:dk2>
        <a:srgbClr val="2F2F26"/>
      </a:dk2>
      <a:lt2>
        <a:srgbClr val="9FA795"/>
      </a:lt2>
      <a:accent1>
        <a:srgbClr val="749805"/>
      </a:accent1>
      <a:accent2>
        <a:srgbClr val="BACC82"/>
      </a:accent2>
      <a:accent3>
        <a:srgbClr val="6E9EC2"/>
      </a:accent3>
      <a:accent4>
        <a:srgbClr val="2046A5"/>
      </a:accent4>
      <a:accent5>
        <a:srgbClr val="5039C6"/>
      </a:accent5>
      <a:accent6>
        <a:srgbClr val="7411D0"/>
      </a:accent6>
      <a:hlink>
        <a:srgbClr val="FFC000"/>
      </a:hlink>
      <a:folHlink>
        <a:srgbClr val="C0C000"/>
      </a:folHlink>
    </a:clrScheme>
    <a:fontScheme name="Inspiration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spiration">
      <a:fillStyleLst>
        <a:solidFill>
          <a:schemeClr val="phClr"/>
        </a:solidFill>
        <a:gradFill rotWithShape="1">
          <a:gsLst>
            <a:gs pos="25000">
              <a:schemeClr val="phClr">
                <a:tint val="90000"/>
                <a:shade val="100000"/>
                <a:alpha val="90000"/>
                <a:satMod val="150000"/>
              </a:schemeClr>
            </a:gs>
            <a:gs pos="100000">
              <a:schemeClr val="phClr">
                <a:tint val="100000"/>
                <a:shade val="60000"/>
                <a:satMod val="13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0000"/>
                <a:shade val="100000"/>
                <a:alpha val="85000"/>
                <a:satMod val="150000"/>
              </a:schemeClr>
            </a:gs>
            <a:gs pos="33000">
              <a:schemeClr val="phClr">
                <a:tint val="90000"/>
                <a:shade val="100000"/>
                <a:alpha val="95000"/>
                <a:satMod val="130000"/>
              </a:schemeClr>
            </a:gs>
            <a:gs pos="67000">
              <a:schemeClr val="phClr">
                <a:shade val="70000"/>
                <a:satMod val="135000"/>
              </a:schemeClr>
            </a:gs>
            <a:gs pos="100000">
              <a:schemeClr val="phClr">
                <a:shade val="50000"/>
                <a:satMod val="135000"/>
              </a:schemeClr>
            </a:gs>
          </a:gsLst>
          <a:lin ang="13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thickThin" algn="ctr">
          <a:solidFill>
            <a:schemeClr val="phClr"/>
          </a:solidFill>
          <a:prstDash val="solid"/>
        </a:ln>
        <a:ln w="38100" cap="flat" cmpd="thinThick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a:effectStyle>
        <a:effectStyle>
          <a:effectLst>
            <a:innerShdw blurRad="50800" dist="25400" dir="2400000">
              <a:srgbClr val="808080">
                <a:alpha val="75000"/>
              </a:srgbClr>
            </a:innerShdw>
            <a:reflection blurRad="38100" stA="26000" endPos="35000" dist="12700" dir="5400000" fadeDir="48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E361A1B26474EBF9C750B9423DFE9" ma:contentTypeVersion="12" ma:contentTypeDescription="Create a new document." ma:contentTypeScope="" ma:versionID="bfdb5447b4a65d63dff1998705f0897e">
  <xsd:schema xmlns:xsd="http://www.w3.org/2001/XMLSchema" xmlns:xs="http://www.w3.org/2001/XMLSchema" xmlns:p="http://schemas.microsoft.com/office/2006/metadata/properties" xmlns:ns2="51f7bf10-8920-405c-b4ea-32753fe25b3a" xmlns:ns3="edc02efd-96c8-4407-9213-3601c83b448a" targetNamespace="http://schemas.microsoft.com/office/2006/metadata/properties" ma:root="true" ma:fieldsID="d3b1d7e717c076ccdc76dcad39a7141d" ns2:_="" ns3:_="">
    <xsd:import namespace="51f7bf10-8920-405c-b4ea-32753fe25b3a"/>
    <xsd:import namespace="edc02efd-96c8-4407-9213-3601c83b44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7bf10-8920-405c-b4ea-32753fe25b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7624f20-a294-4e3a-8b0d-5470c7471d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c02efd-96c8-4407-9213-3601c83b448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299cab6-b58f-4c42-8a8f-9869d9e80770}" ma:internalName="TaxCatchAll" ma:showField="CatchAllData" ma:web="edc02efd-96c8-4407-9213-3601c83b44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f7bf10-8920-405c-b4ea-32753fe25b3a">
      <Terms xmlns="http://schemas.microsoft.com/office/infopath/2007/PartnerControls"/>
    </lcf76f155ced4ddcb4097134ff3c332f>
    <TaxCatchAll xmlns="edc02efd-96c8-4407-9213-3601c83b448a" xsi:nil="true"/>
    <SharedWithUsers xmlns="edc02efd-96c8-4407-9213-3601c83b448a">
      <UserInfo>
        <DisplayName/>
        <AccountId xsi:nil="true"/>
        <AccountType/>
      </UserInfo>
    </SharedWithUsers>
    <MediaLengthInSeconds xmlns="51f7bf10-8920-405c-b4ea-32753fe25b3a" xsi:nil="true"/>
  </documentManagement>
</p:properties>
</file>

<file path=customXml/itemProps1.xml><?xml version="1.0" encoding="utf-8"?>
<ds:datastoreItem xmlns:ds="http://schemas.openxmlformats.org/officeDocument/2006/customXml" ds:itemID="{CCFA3C8C-24B2-4CA2-8E96-BA9B26070F18}"/>
</file>

<file path=customXml/itemProps2.xml><?xml version="1.0" encoding="utf-8"?>
<ds:datastoreItem xmlns:ds="http://schemas.openxmlformats.org/officeDocument/2006/customXml" ds:itemID="{20C5B48A-73DE-495E-A6CF-5DBD66F41ED7}"/>
</file>

<file path=customXml/itemProps3.xml><?xml version="1.0" encoding="utf-8"?>
<ds:datastoreItem xmlns:ds="http://schemas.openxmlformats.org/officeDocument/2006/customXml" ds:itemID="{D1D6C8EF-DF6D-4E7C-BECE-B87CBC16136C}"/>
</file>

<file path=docProps/app.xml><?xml version="1.0" encoding="utf-8"?>
<Properties xmlns="http://schemas.openxmlformats.org/officeDocument/2006/extended-properties" xmlns:vt="http://schemas.openxmlformats.org/officeDocument/2006/docPropsVTypes">
  <Template>Inspiration.thmx</Template>
  <TotalTime>197</TotalTime>
  <Words>114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News Gothic MT</vt:lpstr>
      <vt:lpstr>Wingdings</vt:lpstr>
      <vt:lpstr>Inspiration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 Horvath</dc:creator>
  <cp:lastModifiedBy>Francesca Hurst</cp:lastModifiedBy>
  <cp:revision>42</cp:revision>
  <cp:lastPrinted>2012-01-20T12:50:41Z</cp:lastPrinted>
  <dcterms:created xsi:type="dcterms:W3CDTF">2012-01-19T21:54:50Z</dcterms:created>
  <dcterms:modified xsi:type="dcterms:W3CDTF">2023-01-27T16:39:08Z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0x0101001BFE361A1B26474EBF9C750B9423DFE9</vt:lpwstr>
  </property>
  <property fmtid="{D5CDD505-2E9C-101B-9397-08002B2CF9AE}" pid="3" name="Order">
    <vt:r8>7600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