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 id="2147483648" r:id="rId5"/>
  </p:sldMasterIdLst>
  <p:notesMasterIdLst>
    <p:notesMasterId r:id="rId13"/>
  </p:notesMasterIdLst>
  <p:sldIdLst>
    <p:sldId id="256" r:id="rId6"/>
    <p:sldId id="257" r:id="rId7"/>
    <p:sldId id="258" r:id="rId8"/>
    <p:sldId id="259" r:id="rId9"/>
    <p:sldId id="260" r:id="rId10"/>
    <p:sldId id="261" r:id="rId11"/>
    <p:sldId id="262"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831017-B0D0-F219-A1FC-F1907210A8CE}" v="1" dt="2023-09-11T08:52:02.952"/>
    <p1510:client id="{6CEEDDE6-594E-40D4-8503-0AD017C8E30B}" v="1764" dt="2023-01-19T08:39:07.9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1709" autoAdjust="0"/>
  </p:normalViewPr>
  <p:slideViewPr>
    <p:cSldViewPr snapToGrid="0">
      <p:cViewPr varScale="1">
        <p:scale>
          <a:sx n="80" d="100"/>
          <a:sy n="80" d="100"/>
        </p:scale>
        <p:origin x="179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die Heath" userId="S::jodie.heath@seetecpluss.co.uk::91af501e-3559-422e-8912-065f9e4514eb" providerId="AD" clId="Web-{4D831017-B0D0-F219-A1FC-F1907210A8CE}"/>
    <pc:docChg chg="addSld addMainMaster modMainMaster">
      <pc:chgData name="Jodie Heath" userId="S::jodie.heath@seetecpluss.co.uk::91af501e-3559-422e-8912-065f9e4514eb" providerId="AD" clId="Web-{4D831017-B0D0-F219-A1FC-F1907210A8CE}" dt="2023-09-11T08:52:02.952" v="0"/>
      <pc:docMkLst>
        <pc:docMk/>
      </pc:docMkLst>
      <pc:sldChg chg="add">
        <pc:chgData name="Jodie Heath" userId="S::jodie.heath@seetecpluss.co.uk::91af501e-3559-422e-8912-065f9e4514eb" providerId="AD" clId="Web-{4D831017-B0D0-F219-A1FC-F1907210A8CE}" dt="2023-09-11T08:52:02.952" v="0"/>
        <pc:sldMkLst>
          <pc:docMk/>
          <pc:sldMk cId="2421465040" sldId="262"/>
        </pc:sldMkLst>
      </pc:sldChg>
      <pc:sldMasterChg chg="add addSldLayout">
        <pc:chgData name="Jodie Heath" userId="S::jodie.heath@seetecpluss.co.uk::91af501e-3559-422e-8912-065f9e4514eb" providerId="AD" clId="Web-{4D831017-B0D0-F219-A1FC-F1907210A8CE}" dt="2023-09-11T08:52:02.952" v="0"/>
        <pc:sldMasterMkLst>
          <pc:docMk/>
          <pc:sldMasterMk cId="987216964" sldId="2147483648"/>
        </pc:sldMasterMkLst>
        <pc:sldLayoutChg chg="add">
          <pc:chgData name="Jodie Heath" userId="S::jodie.heath@seetecpluss.co.uk::91af501e-3559-422e-8912-065f9e4514eb" providerId="AD" clId="Web-{4D831017-B0D0-F219-A1FC-F1907210A8CE}" dt="2023-09-11T08:52:02.952" v="0"/>
          <pc:sldLayoutMkLst>
            <pc:docMk/>
            <pc:sldMasterMk cId="987216964" sldId="2147483648"/>
            <pc:sldLayoutMk cId="3025256007" sldId="2147483651"/>
          </pc:sldLayoutMkLst>
        </pc:sldLayoutChg>
        <pc:sldLayoutChg chg="add">
          <pc:chgData name="Jodie Heath" userId="S::jodie.heath@seetecpluss.co.uk::91af501e-3559-422e-8912-065f9e4514eb" providerId="AD" clId="Web-{4D831017-B0D0-F219-A1FC-F1907210A8CE}" dt="2023-09-11T08:52:02.952" v="0"/>
          <pc:sldLayoutMkLst>
            <pc:docMk/>
            <pc:sldMasterMk cId="987216964" sldId="2147483648"/>
            <pc:sldLayoutMk cId="308016961" sldId="2147483652"/>
          </pc:sldLayoutMkLst>
        </pc:sldLayoutChg>
        <pc:sldLayoutChg chg="add">
          <pc:chgData name="Jodie Heath" userId="S::jodie.heath@seetecpluss.co.uk::91af501e-3559-422e-8912-065f9e4514eb" providerId="AD" clId="Web-{4D831017-B0D0-F219-A1FC-F1907210A8CE}" dt="2023-09-11T08:52:02.952" v="0"/>
          <pc:sldLayoutMkLst>
            <pc:docMk/>
            <pc:sldMasterMk cId="987216964" sldId="2147483648"/>
            <pc:sldLayoutMk cId="1057379593" sldId="2147483656"/>
          </pc:sldLayoutMkLst>
        </pc:sldLayoutChg>
        <pc:sldLayoutChg chg="add">
          <pc:chgData name="Jodie Heath" userId="S::jodie.heath@seetecpluss.co.uk::91af501e-3559-422e-8912-065f9e4514eb" providerId="AD" clId="Web-{4D831017-B0D0-F219-A1FC-F1907210A8CE}" dt="2023-09-11T08:52:02.952" v="0"/>
          <pc:sldLayoutMkLst>
            <pc:docMk/>
            <pc:sldMasterMk cId="987216964" sldId="2147483648"/>
            <pc:sldLayoutMk cId="1501305398" sldId="2147483657"/>
          </pc:sldLayoutMkLst>
        </pc:sldLayoutChg>
        <pc:sldLayoutChg chg="add">
          <pc:chgData name="Jodie Heath" userId="S::jodie.heath@seetecpluss.co.uk::91af501e-3559-422e-8912-065f9e4514eb" providerId="AD" clId="Web-{4D831017-B0D0-F219-A1FC-F1907210A8CE}" dt="2023-09-11T08:52:02.952" v="0"/>
          <pc:sldLayoutMkLst>
            <pc:docMk/>
            <pc:sldMasterMk cId="987216964" sldId="2147483648"/>
            <pc:sldLayoutMk cId="3361883899" sldId="2147483658"/>
          </pc:sldLayoutMkLst>
        </pc:sldLayoutChg>
        <pc:sldLayoutChg chg="add">
          <pc:chgData name="Jodie Heath" userId="S::jodie.heath@seetecpluss.co.uk::91af501e-3559-422e-8912-065f9e4514eb" providerId="AD" clId="Web-{4D831017-B0D0-F219-A1FC-F1907210A8CE}" dt="2023-09-11T08:52:02.952" v="0"/>
          <pc:sldLayoutMkLst>
            <pc:docMk/>
            <pc:sldMasterMk cId="987216964" sldId="2147483648"/>
            <pc:sldLayoutMk cId="130241919" sldId="2147483659"/>
          </pc:sldLayoutMkLst>
        </pc:sldLayoutChg>
        <pc:sldLayoutChg chg="add">
          <pc:chgData name="Jodie Heath" userId="S::jodie.heath@seetecpluss.co.uk::91af501e-3559-422e-8912-065f9e4514eb" providerId="AD" clId="Web-{4D831017-B0D0-F219-A1FC-F1907210A8CE}" dt="2023-09-11T08:52:02.952" v="0"/>
          <pc:sldLayoutMkLst>
            <pc:docMk/>
            <pc:sldMasterMk cId="987216964" sldId="2147483648"/>
            <pc:sldLayoutMk cId="2680793592" sldId="2147483660"/>
          </pc:sldLayoutMkLst>
        </pc:sldLayoutChg>
        <pc:sldLayoutChg chg="add">
          <pc:chgData name="Jodie Heath" userId="S::jodie.heath@seetecpluss.co.uk::91af501e-3559-422e-8912-065f9e4514eb" providerId="AD" clId="Web-{4D831017-B0D0-F219-A1FC-F1907210A8CE}" dt="2023-09-11T08:52:02.952" v="0"/>
          <pc:sldLayoutMkLst>
            <pc:docMk/>
            <pc:sldMasterMk cId="987216964" sldId="2147483648"/>
            <pc:sldLayoutMk cId="2432675269" sldId="2147483661"/>
          </pc:sldLayoutMkLst>
        </pc:sldLayoutChg>
        <pc:sldLayoutChg chg="add">
          <pc:chgData name="Jodie Heath" userId="S::jodie.heath@seetecpluss.co.uk::91af501e-3559-422e-8912-065f9e4514eb" providerId="AD" clId="Web-{4D831017-B0D0-F219-A1FC-F1907210A8CE}" dt="2023-09-11T08:52:02.952" v="0"/>
          <pc:sldLayoutMkLst>
            <pc:docMk/>
            <pc:sldMasterMk cId="987216964" sldId="2147483648"/>
            <pc:sldLayoutMk cId="1939547590" sldId="2147483662"/>
          </pc:sldLayoutMkLst>
        </pc:sldLayoutChg>
        <pc:sldLayoutChg chg="add">
          <pc:chgData name="Jodie Heath" userId="S::jodie.heath@seetecpluss.co.uk::91af501e-3559-422e-8912-065f9e4514eb" providerId="AD" clId="Web-{4D831017-B0D0-F219-A1FC-F1907210A8CE}" dt="2023-09-11T08:52:02.952" v="0"/>
          <pc:sldLayoutMkLst>
            <pc:docMk/>
            <pc:sldMasterMk cId="987216964" sldId="2147483648"/>
            <pc:sldLayoutMk cId="1788055016" sldId="2147483663"/>
          </pc:sldLayoutMkLst>
        </pc:sldLayoutChg>
      </pc:sldMasterChg>
      <pc:sldMasterChg chg="replId modSldLayout">
        <pc:chgData name="Jodie Heath" userId="S::jodie.heath@seetecpluss.co.uk::91af501e-3559-422e-8912-065f9e4514eb" providerId="AD" clId="Web-{4D831017-B0D0-F219-A1FC-F1907210A8CE}" dt="2023-09-11T08:52:02.952" v="0"/>
        <pc:sldMasterMkLst>
          <pc:docMk/>
          <pc:sldMasterMk cId="1528520950" sldId="2147483664"/>
        </pc:sldMasterMkLst>
        <pc:sldLayoutChg chg="replId">
          <pc:chgData name="Jodie Heath" userId="S::jodie.heath@seetecpluss.co.uk::91af501e-3559-422e-8912-065f9e4514eb" providerId="AD" clId="Web-{4D831017-B0D0-F219-A1FC-F1907210A8CE}" dt="2023-09-11T08:52:02.952" v="0"/>
          <pc:sldLayoutMkLst>
            <pc:docMk/>
            <pc:sldMasterMk cId="1528520950" sldId="2147483664"/>
            <pc:sldLayoutMk cId="1604693881" sldId="2147483665"/>
          </pc:sldLayoutMkLst>
        </pc:sldLayoutChg>
        <pc:sldLayoutChg chg="replId">
          <pc:chgData name="Jodie Heath" userId="S::jodie.heath@seetecpluss.co.uk::91af501e-3559-422e-8912-065f9e4514eb" providerId="AD" clId="Web-{4D831017-B0D0-F219-A1FC-F1907210A8CE}" dt="2023-09-11T08:52:02.952" v="0"/>
          <pc:sldLayoutMkLst>
            <pc:docMk/>
            <pc:sldMasterMk cId="1528520950" sldId="2147483664"/>
            <pc:sldLayoutMk cId="2181755699" sldId="2147483666"/>
          </pc:sldLayoutMkLst>
        </pc:sldLayoutChg>
        <pc:sldLayoutChg chg="replId">
          <pc:chgData name="Jodie Heath" userId="S::jodie.heath@seetecpluss.co.uk::91af501e-3559-422e-8912-065f9e4514eb" providerId="AD" clId="Web-{4D831017-B0D0-F219-A1FC-F1907210A8CE}" dt="2023-09-11T08:52:02.952" v="0"/>
          <pc:sldLayoutMkLst>
            <pc:docMk/>
            <pc:sldMasterMk cId="1528520950" sldId="2147483664"/>
            <pc:sldLayoutMk cId="729684954" sldId="2147483667"/>
          </pc:sldLayoutMkLst>
        </pc:sldLayoutChg>
        <pc:sldLayoutChg chg="replId">
          <pc:chgData name="Jodie Heath" userId="S::jodie.heath@seetecpluss.co.uk::91af501e-3559-422e-8912-065f9e4514eb" providerId="AD" clId="Web-{4D831017-B0D0-F219-A1FC-F1907210A8CE}" dt="2023-09-11T08:52:02.952" v="0"/>
          <pc:sldLayoutMkLst>
            <pc:docMk/>
            <pc:sldMasterMk cId="1528520950" sldId="2147483664"/>
            <pc:sldLayoutMk cId="2559340397" sldId="2147483668"/>
          </pc:sldLayoutMkLst>
        </pc:sldLayoutChg>
        <pc:sldLayoutChg chg="replId">
          <pc:chgData name="Jodie Heath" userId="S::jodie.heath@seetecpluss.co.uk::91af501e-3559-422e-8912-065f9e4514eb" providerId="AD" clId="Web-{4D831017-B0D0-F219-A1FC-F1907210A8CE}" dt="2023-09-11T08:52:02.952" v="0"/>
          <pc:sldLayoutMkLst>
            <pc:docMk/>
            <pc:sldMasterMk cId="1528520950" sldId="2147483664"/>
            <pc:sldLayoutMk cId="2384857769" sldId="2147483669"/>
          </pc:sldLayoutMkLst>
        </pc:sldLayoutChg>
        <pc:sldLayoutChg chg="replId">
          <pc:chgData name="Jodie Heath" userId="S::jodie.heath@seetecpluss.co.uk::91af501e-3559-422e-8912-065f9e4514eb" providerId="AD" clId="Web-{4D831017-B0D0-F219-A1FC-F1907210A8CE}" dt="2023-09-11T08:52:02.952" v="0"/>
          <pc:sldLayoutMkLst>
            <pc:docMk/>
            <pc:sldMasterMk cId="1528520950" sldId="2147483664"/>
            <pc:sldLayoutMk cId="3850850658" sldId="2147483670"/>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47F616-E136-43E1-9205-842536E99048}" type="doc">
      <dgm:prSet loTypeId="urn:microsoft.com/office/officeart/2005/8/layout/list1" loCatId="list" qsTypeId="urn:microsoft.com/office/officeart/2005/8/quickstyle/simple4" qsCatId="simple" csTypeId="urn:microsoft.com/office/officeart/2005/8/colors/colorful1" csCatId="colorful" phldr="1"/>
      <dgm:spPr/>
      <dgm:t>
        <a:bodyPr/>
        <a:lstStyle/>
        <a:p>
          <a:endParaRPr lang="en-GB"/>
        </a:p>
      </dgm:t>
    </dgm:pt>
    <dgm:pt modelId="{3052E0CA-73DE-4612-B1C7-8AE56DEFE180}">
      <dgm:prSet phldrT="[Text]"/>
      <dgm:spPr/>
      <dgm:t>
        <a:bodyPr/>
        <a:lstStyle/>
        <a:p>
          <a:r>
            <a:rPr lang="en-GB" dirty="0"/>
            <a:t>Call centre customer service </a:t>
          </a:r>
        </a:p>
      </dgm:t>
    </dgm:pt>
    <dgm:pt modelId="{4B7B5D60-74A3-4F74-AD4F-EA0E304EEFA7}" type="parTrans" cxnId="{412DF836-8EDA-4964-A218-E6D9089497ED}">
      <dgm:prSet/>
      <dgm:spPr/>
      <dgm:t>
        <a:bodyPr/>
        <a:lstStyle/>
        <a:p>
          <a:endParaRPr lang="en-GB"/>
        </a:p>
      </dgm:t>
    </dgm:pt>
    <dgm:pt modelId="{A7AD1FB1-E4D6-43D9-8DB2-36A142CF5DA2}" type="sibTrans" cxnId="{412DF836-8EDA-4964-A218-E6D9089497ED}">
      <dgm:prSet/>
      <dgm:spPr/>
      <dgm:t>
        <a:bodyPr/>
        <a:lstStyle/>
        <a:p>
          <a:endParaRPr lang="en-GB"/>
        </a:p>
      </dgm:t>
    </dgm:pt>
    <dgm:pt modelId="{7A8CB093-F69B-40B6-ACE6-640EFD9590A7}">
      <dgm:prSet phldrT="[Text]"/>
      <dgm:spPr/>
      <dgm:t>
        <a:bodyPr/>
        <a:lstStyle/>
        <a:p>
          <a:r>
            <a:rPr lang="en-GB" dirty="0"/>
            <a:t>No experience and wasn’t thinking of a career when he took this job. As part of the job, spoke to manager about process he thought he could improve. Got to talk to the business improvement team quite a bit. Because of that – they let him know when a job came up.</a:t>
          </a:r>
        </a:p>
      </dgm:t>
    </dgm:pt>
    <dgm:pt modelId="{1935180E-DC22-421F-B599-D784B7D33DBD}" type="parTrans" cxnId="{82A5910F-F40C-40C8-B410-B56383D4CF89}">
      <dgm:prSet/>
      <dgm:spPr/>
      <dgm:t>
        <a:bodyPr/>
        <a:lstStyle/>
        <a:p>
          <a:endParaRPr lang="en-GB"/>
        </a:p>
      </dgm:t>
    </dgm:pt>
    <dgm:pt modelId="{37ABBE4E-C12F-428B-872E-0BEAE4878DC6}" type="sibTrans" cxnId="{82A5910F-F40C-40C8-B410-B56383D4CF89}">
      <dgm:prSet/>
      <dgm:spPr/>
      <dgm:t>
        <a:bodyPr/>
        <a:lstStyle/>
        <a:p>
          <a:endParaRPr lang="en-GB"/>
        </a:p>
      </dgm:t>
    </dgm:pt>
    <dgm:pt modelId="{70CDE25A-5B15-4BA4-8C65-C2CBDAE31D39}">
      <dgm:prSet phldrT="[Text]"/>
      <dgm:spPr/>
      <dgm:t>
        <a:bodyPr/>
        <a:lstStyle/>
        <a:p>
          <a:r>
            <a:rPr lang="en-GB" dirty="0"/>
            <a:t>Business Improvement Team assistant </a:t>
          </a:r>
        </a:p>
      </dgm:t>
    </dgm:pt>
    <dgm:pt modelId="{F3E84477-FB57-421A-8576-AE52AE4C66A4}" type="parTrans" cxnId="{85760B11-74A5-458B-B639-593A7D74FD15}">
      <dgm:prSet/>
      <dgm:spPr/>
      <dgm:t>
        <a:bodyPr/>
        <a:lstStyle/>
        <a:p>
          <a:endParaRPr lang="en-GB"/>
        </a:p>
      </dgm:t>
    </dgm:pt>
    <dgm:pt modelId="{7418E52E-5201-4876-B0F9-45B1FB8F1509}" type="sibTrans" cxnId="{85760B11-74A5-458B-B639-593A7D74FD15}">
      <dgm:prSet/>
      <dgm:spPr/>
      <dgm:t>
        <a:bodyPr/>
        <a:lstStyle/>
        <a:p>
          <a:endParaRPr lang="en-GB"/>
        </a:p>
      </dgm:t>
    </dgm:pt>
    <dgm:pt modelId="{B5021A68-8AFB-4198-8C07-0EC24F362115}">
      <dgm:prSet phldrT="[Text]"/>
      <dgm:spPr/>
      <dgm:t>
        <a:bodyPr/>
        <a:lstStyle/>
        <a:p>
          <a:r>
            <a:rPr lang="en-GB" dirty="0"/>
            <a:t>Spent some time learning about how processes worked.  As part of the job, started to work with data and did some basic free online courses</a:t>
          </a:r>
        </a:p>
      </dgm:t>
    </dgm:pt>
    <dgm:pt modelId="{24E36E86-EE27-4404-9ABD-33E9514866A5}" type="parTrans" cxnId="{30459754-E700-455B-8C7C-9B4D3B6DAAC9}">
      <dgm:prSet/>
      <dgm:spPr/>
      <dgm:t>
        <a:bodyPr/>
        <a:lstStyle/>
        <a:p>
          <a:endParaRPr lang="en-GB"/>
        </a:p>
      </dgm:t>
    </dgm:pt>
    <dgm:pt modelId="{6CE4D1C7-CF38-4BB5-9098-FF6F168A0426}" type="sibTrans" cxnId="{30459754-E700-455B-8C7C-9B4D3B6DAAC9}">
      <dgm:prSet/>
      <dgm:spPr/>
      <dgm:t>
        <a:bodyPr/>
        <a:lstStyle/>
        <a:p>
          <a:endParaRPr lang="en-GB"/>
        </a:p>
      </dgm:t>
    </dgm:pt>
    <dgm:pt modelId="{51511F17-C4D0-4FB7-A64E-39092ACEDC0C}">
      <dgm:prSet phldrT="[Text]"/>
      <dgm:spPr/>
      <dgm:t>
        <a:bodyPr/>
        <a:lstStyle/>
        <a:p>
          <a:r>
            <a:rPr lang="en-GB" dirty="0"/>
            <a:t>Data and MI team</a:t>
          </a:r>
        </a:p>
      </dgm:t>
    </dgm:pt>
    <dgm:pt modelId="{B431DF63-FD07-4C62-B8D0-B69C85798396}" type="parTrans" cxnId="{E5B171D7-EE82-4978-894F-8A839ABDC368}">
      <dgm:prSet/>
      <dgm:spPr/>
      <dgm:t>
        <a:bodyPr/>
        <a:lstStyle/>
        <a:p>
          <a:endParaRPr lang="en-GB"/>
        </a:p>
      </dgm:t>
    </dgm:pt>
    <dgm:pt modelId="{3C2D8EDA-9064-4917-B6F4-1BB0074AF24F}" type="sibTrans" cxnId="{E5B171D7-EE82-4978-894F-8A839ABDC368}">
      <dgm:prSet/>
      <dgm:spPr/>
      <dgm:t>
        <a:bodyPr/>
        <a:lstStyle/>
        <a:p>
          <a:endParaRPr lang="en-GB"/>
        </a:p>
      </dgm:t>
    </dgm:pt>
    <dgm:pt modelId="{32118FB5-A99B-4D78-8E04-4EA968E11D1F}">
      <dgm:prSet phldrT="[Text]"/>
      <dgm:spPr/>
      <dgm:t>
        <a:bodyPr/>
        <a:lstStyle/>
        <a:p>
          <a:r>
            <a:rPr lang="en-GB" dirty="0"/>
            <a:t>Moved to starter role in  Data and MI. Did L4 Apprenticeship through work. Also started to learn about project management through one of the apprenticeship units. Moved to a more senior role and then applied for…. </a:t>
          </a:r>
        </a:p>
      </dgm:t>
    </dgm:pt>
    <dgm:pt modelId="{31468DA5-C0A8-4851-B0C8-4F28332E7B59}" type="parTrans" cxnId="{CD93E317-E318-4174-867B-227A2EF87DD5}">
      <dgm:prSet/>
      <dgm:spPr/>
      <dgm:t>
        <a:bodyPr/>
        <a:lstStyle/>
        <a:p>
          <a:endParaRPr lang="en-GB"/>
        </a:p>
      </dgm:t>
    </dgm:pt>
    <dgm:pt modelId="{4A85C334-7C3B-4D5B-9F5E-8D43764DFEAC}" type="sibTrans" cxnId="{CD93E317-E318-4174-867B-227A2EF87DD5}">
      <dgm:prSet/>
      <dgm:spPr/>
      <dgm:t>
        <a:bodyPr/>
        <a:lstStyle/>
        <a:p>
          <a:endParaRPr lang="en-GB"/>
        </a:p>
      </dgm:t>
    </dgm:pt>
    <dgm:pt modelId="{227BE9C6-4B04-45F6-94C1-22943869C6A2}">
      <dgm:prSet/>
      <dgm:spPr/>
      <dgm:t>
        <a:bodyPr/>
        <a:lstStyle/>
        <a:p>
          <a:r>
            <a:rPr lang="en-GB" dirty="0"/>
            <a:t>Project Manager </a:t>
          </a:r>
        </a:p>
      </dgm:t>
    </dgm:pt>
    <dgm:pt modelId="{D6DAC767-CDDF-4D7A-801A-9EA15FD52BE4}" type="parTrans" cxnId="{916F6FC2-7B46-4462-9B68-130D1A322809}">
      <dgm:prSet/>
      <dgm:spPr/>
      <dgm:t>
        <a:bodyPr/>
        <a:lstStyle/>
        <a:p>
          <a:endParaRPr lang="en-GB"/>
        </a:p>
      </dgm:t>
    </dgm:pt>
    <dgm:pt modelId="{2185D79C-8291-45AB-8D38-361F001F079A}" type="sibTrans" cxnId="{916F6FC2-7B46-4462-9B68-130D1A322809}">
      <dgm:prSet/>
      <dgm:spPr/>
      <dgm:t>
        <a:bodyPr/>
        <a:lstStyle/>
        <a:p>
          <a:endParaRPr lang="en-GB"/>
        </a:p>
      </dgm:t>
    </dgm:pt>
    <dgm:pt modelId="{6F82F570-1A50-4127-9C14-900048840D9D}">
      <dgm:prSet/>
      <dgm:spPr/>
      <dgm:t>
        <a:bodyPr/>
        <a:lstStyle/>
        <a:p>
          <a:endParaRPr lang="en-GB" dirty="0"/>
        </a:p>
      </dgm:t>
    </dgm:pt>
    <dgm:pt modelId="{D5EE617C-C47D-4E0A-93B2-DCF3EC1B7522}" type="parTrans" cxnId="{853B833D-1066-4097-9FCD-FDB50387356A}">
      <dgm:prSet/>
      <dgm:spPr/>
    </dgm:pt>
    <dgm:pt modelId="{5D7E672A-598E-4009-86FA-A66D0FD4A99A}" type="sibTrans" cxnId="{853B833D-1066-4097-9FCD-FDB50387356A}">
      <dgm:prSet/>
      <dgm:spPr/>
    </dgm:pt>
    <dgm:pt modelId="{1919283B-06AF-437E-A933-A40D1C3D452E}" type="pres">
      <dgm:prSet presAssocID="{F547F616-E136-43E1-9205-842536E99048}" presName="linear" presStyleCnt="0">
        <dgm:presLayoutVars>
          <dgm:dir/>
          <dgm:animLvl val="lvl"/>
          <dgm:resizeHandles val="exact"/>
        </dgm:presLayoutVars>
      </dgm:prSet>
      <dgm:spPr/>
    </dgm:pt>
    <dgm:pt modelId="{068C5AA0-33E8-4748-8E70-5FD3E9DDDACC}" type="pres">
      <dgm:prSet presAssocID="{3052E0CA-73DE-4612-B1C7-8AE56DEFE180}" presName="parentLin" presStyleCnt="0"/>
      <dgm:spPr/>
    </dgm:pt>
    <dgm:pt modelId="{5D959294-D8DF-429E-B661-75CC3FC75DEB}" type="pres">
      <dgm:prSet presAssocID="{3052E0CA-73DE-4612-B1C7-8AE56DEFE180}" presName="parentLeftMargin" presStyleLbl="node1" presStyleIdx="0" presStyleCnt="4"/>
      <dgm:spPr/>
    </dgm:pt>
    <dgm:pt modelId="{82CBB843-E571-4EDD-A1CB-DA171AA634C6}" type="pres">
      <dgm:prSet presAssocID="{3052E0CA-73DE-4612-B1C7-8AE56DEFE180}" presName="parentText" presStyleLbl="node1" presStyleIdx="0" presStyleCnt="4">
        <dgm:presLayoutVars>
          <dgm:chMax val="0"/>
          <dgm:bulletEnabled val="1"/>
        </dgm:presLayoutVars>
      </dgm:prSet>
      <dgm:spPr/>
    </dgm:pt>
    <dgm:pt modelId="{C6C8D760-AD62-499D-B590-3F0DB2A4C65B}" type="pres">
      <dgm:prSet presAssocID="{3052E0CA-73DE-4612-B1C7-8AE56DEFE180}" presName="negativeSpace" presStyleCnt="0"/>
      <dgm:spPr/>
    </dgm:pt>
    <dgm:pt modelId="{EA40B922-585D-41CB-9723-947FD6A89177}" type="pres">
      <dgm:prSet presAssocID="{3052E0CA-73DE-4612-B1C7-8AE56DEFE180}" presName="childText" presStyleLbl="conFgAcc1" presStyleIdx="0" presStyleCnt="4">
        <dgm:presLayoutVars>
          <dgm:bulletEnabled val="1"/>
        </dgm:presLayoutVars>
      </dgm:prSet>
      <dgm:spPr/>
    </dgm:pt>
    <dgm:pt modelId="{4D8E9967-1619-4B43-A680-5880CF29CF7D}" type="pres">
      <dgm:prSet presAssocID="{A7AD1FB1-E4D6-43D9-8DB2-36A142CF5DA2}" presName="spaceBetweenRectangles" presStyleCnt="0"/>
      <dgm:spPr/>
    </dgm:pt>
    <dgm:pt modelId="{9B6E21AE-4B3A-4746-9AFF-88F1AA5B7CC3}" type="pres">
      <dgm:prSet presAssocID="{70CDE25A-5B15-4BA4-8C65-C2CBDAE31D39}" presName="parentLin" presStyleCnt="0"/>
      <dgm:spPr/>
    </dgm:pt>
    <dgm:pt modelId="{52488412-E5AE-4D3A-A344-FD8F1B858733}" type="pres">
      <dgm:prSet presAssocID="{70CDE25A-5B15-4BA4-8C65-C2CBDAE31D39}" presName="parentLeftMargin" presStyleLbl="node1" presStyleIdx="0" presStyleCnt="4"/>
      <dgm:spPr/>
    </dgm:pt>
    <dgm:pt modelId="{8B9D440E-E86E-4FA2-AC8A-4EE43D79103C}" type="pres">
      <dgm:prSet presAssocID="{70CDE25A-5B15-4BA4-8C65-C2CBDAE31D39}" presName="parentText" presStyleLbl="node1" presStyleIdx="1" presStyleCnt="4">
        <dgm:presLayoutVars>
          <dgm:chMax val="0"/>
          <dgm:bulletEnabled val="1"/>
        </dgm:presLayoutVars>
      </dgm:prSet>
      <dgm:spPr/>
    </dgm:pt>
    <dgm:pt modelId="{4844CFDB-9006-442D-A328-8537F41161FE}" type="pres">
      <dgm:prSet presAssocID="{70CDE25A-5B15-4BA4-8C65-C2CBDAE31D39}" presName="negativeSpace" presStyleCnt="0"/>
      <dgm:spPr/>
    </dgm:pt>
    <dgm:pt modelId="{BE622699-23C0-4EE8-8D5A-A8C0D9C7BFCE}" type="pres">
      <dgm:prSet presAssocID="{70CDE25A-5B15-4BA4-8C65-C2CBDAE31D39}" presName="childText" presStyleLbl="conFgAcc1" presStyleIdx="1" presStyleCnt="4">
        <dgm:presLayoutVars>
          <dgm:bulletEnabled val="1"/>
        </dgm:presLayoutVars>
      </dgm:prSet>
      <dgm:spPr/>
    </dgm:pt>
    <dgm:pt modelId="{921E7A53-9755-48E9-A5AD-132AF17D9892}" type="pres">
      <dgm:prSet presAssocID="{7418E52E-5201-4876-B0F9-45B1FB8F1509}" presName="spaceBetweenRectangles" presStyleCnt="0"/>
      <dgm:spPr/>
    </dgm:pt>
    <dgm:pt modelId="{D0CA84E8-0D02-4C3E-8B5D-846D860032C5}" type="pres">
      <dgm:prSet presAssocID="{51511F17-C4D0-4FB7-A64E-39092ACEDC0C}" presName="parentLin" presStyleCnt="0"/>
      <dgm:spPr/>
    </dgm:pt>
    <dgm:pt modelId="{07B91BFB-22DA-4F86-8AE4-5FF77FACD3A3}" type="pres">
      <dgm:prSet presAssocID="{51511F17-C4D0-4FB7-A64E-39092ACEDC0C}" presName="parentLeftMargin" presStyleLbl="node1" presStyleIdx="1" presStyleCnt="4"/>
      <dgm:spPr/>
    </dgm:pt>
    <dgm:pt modelId="{87BCF8D0-A15B-4DBF-A790-1863D15FC60C}" type="pres">
      <dgm:prSet presAssocID="{51511F17-C4D0-4FB7-A64E-39092ACEDC0C}" presName="parentText" presStyleLbl="node1" presStyleIdx="2" presStyleCnt="4">
        <dgm:presLayoutVars>
          <dgm:chMax val="0"/>
          <dgm:bulletEnabled val="1"/>
        </dgm:presLayoutVars>
      </dgm:prSet>
      <dgm:spPr/>
    </dgm:pt>
    <dgm:pt modelId="{FDA6FDC2-F219-47D2-A6A2-0427FD5A1FE2}" type="pres">
      <dgm:prSet presAssocID="{51511F17-C4D0-4FB7-A64E-39092ACEDC0C}" presName="negativeSpace" presStyleCnt="0"/>
      <dgm:spPr/>
    </dgm:pt>
    <dgm:pt modelId="{8AC37E28-578C-4FE1-A5E1-F13355F15D39}" type="pres">
      <dgm:prSet presAssocID="{51511F17-C4D0-4FB7-A64E-39092ACEDC0C}" presName="childText" presStyleLbl="conFgAcc1" presStyleIdx="2" presStyleCnt="4">
        <dgm:presLayoutVars>
          <dgm:bulletEnabled val="1"/>
        </dgm:presLayoutVars>
      </dgm:prSet>
      <dgm:spPr/>
    </dgm:pt>
    <dgm:pt modelId="{DB262E64-5E95-42DF-97FE-AA89636F4DB3}" type="pres">
      <dgm:prSet presAssocID="{3C2D8EDA-9064-4917-B6F4-1BB0074AF24F}" presName="spaceBetweenRectangles" presStyleCnt="0"/>
      <dgm:spPr/>
    </dgm:pt>
    <dgm:pt modelId="{1CD689B3-607E-4322-86BB-0BE81F568538}" type="pres">
      <dgm:prSet presAssocID="{227BE9C6-4B04-45F6-94C1-22943869C6A2}" presName="parentLin" presStyleCnt="0"/>
      <dgm:spPr/>
    </dgm:pt>
    <dgm:pt modelId="{5BBACD92-DDF4-494C-8E9A-1677C91A4995}" type="pres">
      <dgm:prSet presAssocID="{227BE9C6-4B04-45F6-94C1-22943869C6A2}" presName="parentLeftMargin" presStyleLbl="node1" presStyleIdx="2" presStyleCnt="4"/>
      <dgm:spPr/>
    </dgm:pt>
    <dgm:pt modelId="{AF6CBA0A-CCE7-4817-96E0-7DC156B7EC3D}" type="pres">
      <dgm:prSet presAssocID="{227BE9C6-4B04-45F6-94C1-22943869C6A2}" presName="parentText" presStyleLbl="node1" presStyleIdx="3" presStyleCnt="4">
        <dgm:presLayoutVars>
          <dgm:chMax val="0"/>
          <dgm:bulletEnabled val="1"/>
        </dgm:presLayoutVars>
      </dgm:prSet>
      <dgm:spPr/>
    </dgm:pt>
    <dgm:pt modelId="{914E73C3-02F7-4E05-AC63-D72C4E6D5AEF}" type="pres">
      <dgm:prSet presAssocID="{227BE9C6-4B04-45F6-94C1-22943869C6A2}" presName="negativeSpace" presStyleCnt="0"/>
      <dgm:spPr/>
    </dgm:pt>
    <dgm:pt modelId="{00BDD452-7FC3-4351-B4FD-CF42F7E172BC}" type="pres">
      <dgm:prSet presAssocID="{227BE9C6-4B04-45F6-94C1-22943869C6A2}" presName="childText" presStyleLbl="conFgAcc1" presStyleIdx="3" presStyleCnt="4" custScaleX="79862" custScaleY="163415">
        <dgm:presLayoutVars>
          <dgm:bulletEnabled val="1"/>
        </dgm:presLayoutVars>
      </dgm:prSet>
      <dgm:spPr/>
    </dgm:pt>
  </dgm:ptLst>
  <dgm:cxnLst>
    <dgm:cxn modelId="{80AE240F-52D8-45F5-AF70-49E3BF139B61}" type="presOf" srcId="{51511F17-C4D0-4FB7-A64E-39092ACEDC0C}" destId="{87BCF8D0-A15B-4DBF-A790-1863D15FC60C}" srcOrd="1" destOrd="0" presId="urn:microsoft.com/office/officeart/2005/8/layout/list1"/>
    <dgm:cxn modelId="{82A5910F-F40C-40C8-B410-B56383D4CF89}" srcId="{3052E0CA-73DE-4612-B1C7-8AE56DEFE180}" destId="{7A8CB093-F69B-40B6-ACE6-640EFD9590A7}" srcOrd="0" destOrd="0" parTransId="{1935180E-DC22-421F-B599-D784B7D33DBD}" sibTransId="{37ABBE4E-C12F-428B-872E-0BEAE4878DC6}"/>
    <dgm:cxn modelId="{85760B11-74A5-458B-B639-593A7D74FD15}" srcId="{F547F616-E136-43E1-9205-842536E99048}" destId="{70CDE25A-5B15-4BA4-8C65-C2CBDAE31D39}" srcOrd="1" destOrd="0" parTransId="{F3E84477-FB57-421A-8576-AE52AE4C66A4}" sibTransId="{7418E52E-5201-4876-B0F9-45B1FB8F1509}"/>
    <dgm:cxn modelId="{F80CBA11-1347-465E-98B2-AA6F03792CBA}" type="presOf" srcId="{3052E0CA-73DE-4612-B1C7-8AE56DEFE180}" destId="{5D959294-D8DF-429E-B661-75CC3FC75DEB}" srcOrd="0" destOrd="0" presId="urn:microsoft.com/office/officeart/2005/8/layout/list1"/>
    <dgm:cxn modelId="{CD93E317-E318-4174-867B-227A2EF87DD5}" srcId="{51511F17-C4D0-4FB7-A64E-39092ACEDC0C}" destId="{32118FB5-A99B-4D78-8E04-4EA968E11D1F}" srcOrd="0" destOrd="0" parTransId="{31468DA5-C0A8-4851-B0C8-4F28332E7B59}" sibTransId="{4A85C334-7C3B-4D5B-9F5E-8D43764DFEAC}"/>
    <dgm:cxn modelId="{14DF982A-2C0A-435B-98B3-DF7F95A3BD0B}" type="presOf" srcId="{70CDE25A-5B15-4BA4-8C65-C2CBDAE31D39}" destId="{52488412-E5AE-4D3A-A344-FD8F1B858733}" srcOrd="0" destOrd="0" presId="urn:microsoft.com/office/officeart/2005/8/layout/list1"/>
    <dgm:cxn modelId="{412DF836-8EDA-4964-A218-E6D9089497ED}" srcId="{F547F616-E136-43E1-9205-842536E99048}" destId="{3052E0CA-73DE-4612-B1C7-8AE56DEFE180}" srcOrd="0" destOrd="0" parTransId="{4B7B5D60-74A3-4F74-AD4F-EA0E304EEFA7}" sibTransId="{A7AD1FB1-E4D6-43D9-8DB2-36A142CF5DA2}"/>
    <dgm:cxn modelId="{853B833D-1066-4097-9FCD-FDB50387356A}" srcId="{227BE9C6-4B04-45F6-94C1-22943869C6A2}" destId="{6F82F570-1A50-4127-9C14-900048840D9D}" srcOrd="0" destOrd="0" parTransId="{D5EE617C-C47D-4E0A-93B2-DCF3EC1B7522}" sibTransId="{5D7E672A-598E-4009-86FA-A66D0FD4A99A}"/>
    <dgm:cxn modelId="{0182EF3F-886C-481D-8642-2FAE05D987C7}" type="presOf" srcId="{51511F17-C4D0-4FB7-A64E-39092ACEDC0C}" destId="{07B91BFB-22DA-4F86-8AE4-5FF77FACD3A3}" srcOrd="0" destOrd="0" presId="urn:microsoft.com/office/officeart/2005/8/layout/list1"/>
    <dgm:cxn modelId="{91760C42-022A-4698-8DD6-B4FEC6E54A09}" type="presOf" srcId="{B5021A68-8AFB-4198-8C07-0EC24F362115}" destId="{BE622699-23C0-4EE8-8D5A-A8C0D9C7BFCE}" srcOrd="0" destOrd="0" presId="urn:microsoft.com/office/officeart/2005/8/layout/list1"/>
    <dgm:cxn modelId="{30459754-E700-455B-8C7C-9B4D3B6DAAC9}" srcId="{70CDE25A-5B15-4BA4-8C65-C2CBDAE31D39}" destId="{B5021A68-8AFB-4198-8C07-0EC24F362115}" srcOrd="0" destOrd="0" parTransId="{24E36E86-EE27-4404-9ABD-33E9514866A5}" sibTransId="{6CE4D1C7-CF38-4BB5-9098-FF6F168A0426}"/>
    <dgm:cxn modelId="{37F26190-B2F9-4D51-85E6-CAA4CD78E7F4}" type="presOf" srcId="{7A8CB093-F69B-40B6-ACE6-640EFD9590A7}" destId="{EA40B922-585D-41CB-9723-947FD6A89177}" srcOrd="0" destOrd="0" presId="urn:microsoft.com/office/officeart/2005/8/layout/list1"/>
    <dgm:cxn modelId="{BEE1309F-B68E-4034-811B-5E1BE8477AF2}" type="presOf" srcId="{F547F616-E136-43E1-9205-842536E99048}" destId="{1919283B-06AF-437E-A933-A40D1C3D452E}" srcOrd="0" destOrd="0" presId="urn:microsoft.com/office/officeart/2005/8/layout/list1"/>
    <dgm:cxn modelId="{916F6FC2-7B46-4462-9B68-130D1A322809}" srcId="{F547F616-E136-43E1-9205-842536E99048}" destId="{227BE9C6-4B04-45F6-94C1-22943869C6A2}" srcOrd="3" destOrd="0" parTransId="{D6DAC767-CDDF-4D7A-801A-9EA15FD52BE4}" sibTransId="{2185D79C-8291-45AB-8D38-361F001F079A}"/>
    <dgm:cxn modelId="{E5B171D7-EE82-4978-894F-8A839ABDC368}" srcId="{F547F616-E136-43E1-9205-842536E99048}" destId="{51511F17-C4D0-4FB7-A64E-39092ACEDC0C}" srcOrd="2" destOrd="0" parTransId="{B431DF63-FD07-4C62-B8D0-B69C85798396}" sibTransId="{3C2D8EDA-9064-4917-B6F4-1BB0074AF24F}"/>
    <dgm:cxn modelId="{DCE6E1DD-A134-48F5-AACA-99ABBED4C890}" type="presOf" srcId="{6F82F570-1A50-4127-9C14-900048840D9D}" destId="{00BDD452-7FC3-4351-B4FD-CF42F7E172BC}" srcOrd="0" destOrd="0" presId="urn:microsoft.com/office/officeart/2005/8/layout/list1"/>
    <dgm:cxn modelId="{6D2738E9-F32F-4277-AB04-90CC0FE08966}" type="presOf" srcId="{227BE9C6-4B04-45F6-94C1-22943869C6A2}" destId="{AF6CBA0A-CCE7-4817-96E0-7DC156B7EC3D}" srcOrd="1" destOrd="0" presId="urn:microsoft.com/office/officeart/2005/8/layout/list1"/>
    <dgm:cxn modelId="{3AFC20EB-7048-46D1-9603-190E3C2154DF}" type="presOf" srcId="{227BE9C6-4B04-45F6-94C1-22943869C6A2}" destId="{5BBACD92-DDF4-494C-8E9A-1677C91A4995}" srcOrd="0" destOrd="0" presId="urn:microsoft.com/office/officeart/2005/8/layout/list1"/>
    <dgm:cxn modelId="{A156D6EB-D7AA-47CF-8478-7445CF72E1BC}" type="presOf" srcId="{3052E0CA-73DE-4612-B1C7-8AE56DEFE180}" destId="{82CBB843-E571-4EDD-A1CB-DA171AA634C6}" srcOrd="1" destOrd="0" presId="urn:microsoft.com/office/officeart/2005/8/layout/list1"/>
    <dgm:cxn modelId="{37E91EEE-C35B-4F50-B499-7E6AA0DC798E}" type="presOf" srcId="{32118FB5-A99B-4D78-8E04-4EA968E11D1F}" destId="{8AC37E28-578C-4FE1-A5E1-F13355F15D39}" srcOrd="0" destOrd="0" presId="urn:microsoft.com/office/officeart/2005/8/layout/list1"/>
    <dgm:cxn modelId="{2ED892FD-1913-4603-B0B8-661FC5A240D3}" type="presOf" srcId="{70CDE25A-5B15-4BA4-8C65-C2CBDAE31D39}" destId="{8B9D440E-E86E-4FA2-AC8A-4EE43D79103C}" srcOrd="1" destOrd="0" presId="urn:microsoft.com/office/officeart/2005/8/layout/list1"/>
    <dgm:cxn modelId="{F83EAE58-EEFF-489C-9DE5-9318E40E5F96}" type="presParOf" srcId="{1919283B-06AF-437E-A933-A40D1C3D452E}" destId="{068C5AA0-33E8-4748-8E70-5FD3E9DDDACC}" srcOrd="0" destOrd="0" presId="urn:microsoft.com/office/officeart/2005/8/layout/list1"/>
    <dgm:cxn modelId="{0969C5B6-282B-41FC-A57D-1DD4BEFF414B}" type="presParOf" srcId="{068C5AA0-33E8-4748-8E70-5FD3E9DDDACC}" destId="{5D959294-D8DF-429E-B661-75CC3FC75DEB}" srcOrd="0" destOrd="0" presId="urn:microsoft.com/office/officeart/2005/8/layout/list1"/>
    <dgm:cxn modelId="{A1465023-1482-4BDE-A78A-A118F93903DB}" type="presParOf" srcId="{068C5AA0-33E8-4748-8E70-5FD3E9DDDACC}" destId="{82CBB843-E571-4EDD-A1CB-DA171AA634C6}" srcOrd="1" destOrd="0" presId="urn:microsoft.com/office/officeart/2005/8/layout/list1"/>
    <dgm:cxn modelId="{6E16FB37-238D-4E67-ADF8-EF1C3867D946}" type="presParOf" srcId="{1919283B-06AF-437E-A933-A40D1C3D452E}" destId="{C6C8D760-AD62-499D-B590-3F0DB2A4C65B}" srcOrd="1" destOrd="0" presId="urn:microsoft.com/office/officeart/2005/8/layout/list1"/>
    <dgm:cxn modelId="{2C1D44E6-919F-4457-BAD9-F5764DF38C5B}" type="presParOf" srcId="{1919283B-06AF-437E-A933-A40D1C3D452E}" destId="{EA40B922-585D-41CB-9723-947FD6A89177}" srcOrd="2" destOrd="0" presId="urn:microsoft.com/office/officeart/2005/8/layout/list1"/>
    <dgm:cxn modelId="{D31F0AA0-89F4-452A-8896-600476B6DAF7}" type="presParOf" srcId="{1919283B-06AF-437E-A933-A40D1C3D452E}" destId="{4D8E9967-1619-4B43-A680-5880CF29CF7D}" srcOrd="3" destOrd="0" presId="urn:microsoft.com/office/officeart/2005/8/layout/list1"/>
    <dgm:cxn modelId="{7EB27502-1139-4ED1-9E4C-67338F75E54F}" type="presParOf" srcId="{1919283B-06AF-437E-A933-A40D1C3D452E}" destId="{9B6E21AE-4B3A-4746-9AFF-88F1AA5B7CC3}" srcOrd="4" destOrd="0" presId="urn:microsoft.com/office/officeart/2005/8/layout/list1"/>
    <dgm:cxn modelId="{A31B5B14-0EE4-4AE3-82C2-003C335B620D}" type="presParOf" srcId="{9B6E21AE-4B3A-4746-9AFF-88F1AA5B7CC3}" destId="{52488412-E5AE-4D3A-A344-FD8F1B858733}" srcOrd="0" destOrd="0" presId="urn:microsoft.com/office/officeart/2005/8/layout/list1"/>
    <dgm:cxn modelId="{5507770D-E9C3-403A-A7FE-776E67C86CB6}" type="presParOf" srcId="{9B6E21AE-4B3A-4746-9AFF-88F1AA5B7CC3}" destId="{8B9D440E-E86E-4FA2-AC8A-4EE43D79103C}" srcOrd="1" destOrd="0" presId="urn:microsoft.com/office/officeart/2005/8/layout/list1"/>
    <dgm:cxn modelId="{0405A30E-C485-4514-97EA-597CDA8FF897}" type="presParOf" srcId="{1919283B-06AF-437E-A933-A40D1C3D452E}" destId="{4844CFDB-9006-442D-A328-8537F41161FE}" srcOrd="5" destOrd="0" presId="urn:microsoft.com/office/officeart/2005/8/layout/list1"/>
    <dgm:cxn modelId="{57B8B032-C341-46F0-93D9-4D4216A43988}" type="presParOf" srcId="{1919283B-06AF-437E-A933-A40D1C3D452E}" destId="{BE622699-23C0-4EE8-8D5A-A8C0D9C7BFCE}" srcOrd="6" destOrd="0" presId="urn:microsoft.com/office/officeart/2005/8/layout/list1"/>
    <dgm:cxn modelId="{E8441D94-31B0-42D3-BE5E-12CDF9C355CB}" type="presParOf" srcId="{1919283B-06AF-437E-A933-A40D1C3D452E}" destId="{921E7A53-9755-48E9-A5AD-132AF17D9892}" srcOrd="7" destOrd="0" presId="urn:microsoft.com/office/officeart/2005/8/layout/list1"/>
    <dgm:cxn modelId="{BD49237B-9BB0-484C-91C2-328222266C22}" type="presParOf" srcId="{1919283B-06AF-437E-A933-A40D1C3D452E}" destId="{D0CA84E8-0D02-4C3E-8B5D-846D860032C5}" srcOrd="8" destOrd="0" presId="urn:microsoft.com/office/officeart/2005/8/layout/list1"/>
    <dgm:cxn modelId="{3A958566-9A79-4696-A2F0-FB613597FD75}" type="presParOf" srcId="{D0CA84E8-0D02-4C3E-8B5D-846D860032C5}" destId="{07B91BFB-22DA-4F86-8AE4-5FF77FACD3A3}" srcOrd="0" destOrd="0" presId="urn:microsoft.com/office/officeart/2005/8/layout/list1"/>
    <dgm:cxn modelId="{6AB80FE8-A8F1-4D80-B112-49A52578E8A4}" type="presParOf" srcId="{D0CA84E8-0D02-4C3E-8B5D-846D860032C5}" destId="{87BCF8D0-A15B-4DBF-A790-1863D15FC60C}" srcOrd="1" destOrd="0" presId="urn:microsoft.com/office/officeart/2005/8/layout/list1"/>
    <dgm:cxn modelId="{E24411CB-DC60-4B62-9F64-07689F099F12}" type="presParOf" srcId="{1919283B-06AF-437E-A933-A40D1C3D452E}" destId="{FDA6FDC2-F219-47D2-A6A2-0427FD5A1FE2}" srcOrd="9" destOrd="0" presId="urn:microsoft.com/office/officeart/2005/8/layout/list1"/>
    <dgm:cxn modelId="{68E5F23B-4D80-46A0-8992-4EBFB7E85F98}" type="presParOf" srcId="{1919283B-06AF-437E-A933-A40D1C3D452E}" destId="{8AC37E28-578C-4FE1-A5E1-F13355F15D39}" srcOrd="10" destOrd="0" presId="urn:microsoft.com/office/officeart/2005/8/layout/list1"/>
    <dgm:cxn modelId="{22A20CEF-F4C4-4F92-8DC2-095D5B533B98}" type="presParOf" srcId="{1919283B-06AF-437E-A933-A40D1C3D452E}" destId="{DB262E64-5E95-42DF-97FE-AA89636F4DB3}" srcOrd="11" destOrd="0" presId="urn:microsoft.com/office/officeart/2005/8/layout/list1"/>
    <dgm:cxn modelId="{4423AE63-8B3D-4433-87B4-C3EED5FF437C}" type="presParOf" srcId="{1919283B-06AF-437E-A933-A40D1C3D452E}" destId="{1CD689B3-607E-4322-86BB-0BE81F568538}" srcOrd="12" destOrd="0" presId="urn:microsoft.com/office/officeart/2005/8/layout/list1"/>
    <dgm:cxn modelId="{87C1CAF7-BEC7-44F3-B0D2-486FA609219A}" type="presParOf" srcId="{1CD689B3-607E-4322-86BB-0BE81F568538}" destId="{5BBACD92-DDF4-494C-8E9A-1677C91A4995}" srcOrd="0" destOrd="0" presId="urn:microsoft.com/office/officeart/2005/8/layout/list1"/>
    <dgm:cxn modelId="{DE636900-8D18-486A-9056-D77343EF73BA}" type="presParOf" srcId="{1CD689B3-607E-4322-86BB-0BE81F568538}" destId="{AF6CBA0A-CCE7-4817-96E0-7DC156B7EC3D}" srcOrd="1" destOrd="0" presId="urn:microsoft.com/office/officeart/2005/8/layout/list1"/>
    <dgm:cxn modelId="{B8988C40-886E-447B-A569-D5B42AA7FF08}" type="presParOf" srcId="{1919283B-06AF-437E-A933-A40D1C3D452E}" destId="{914E73C3-02F7-4E05-AC63-D72C4E6D5AEF}" srcOrd="13" destOrd="0" presId="urn:microsoft.com/office/officeart/2005/8/layout/list1"/>
    <dgm:cxn modelId="{1491BF52-43CE-4F34-9A1A-0DF6E97B749C}" type="presParOf" srcId="{1919283B-06AF-437E-A933-A40D1C3D452E}" destId="{00BDD452-7FC3-4351-B4FD-CF42F7E172BC}"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547F616-E136-43E1-9205-842536E99048}"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en-GB"/>
        </a:p>
      </dgm:t>
    </dgm:pt>
    <dgm:pt modelId="{3052E0CA-73DE-4612-B1C7-8AE56DEFE180}">
      <dgm:prSet phldrT="[Text]"/>
      <dgm:spPr>
        <a:solidFill>
          <a:srgbClr val="FFC000"/>
        </a:solidFill>
      </dgm:spPr>
      <dgm:t>
        <a:bodyPr/>
        <a:lstStyle/>
        <a:p>
          <a:r>
            <a:rPr lang="en-GB" dirty="0"/>
            <a:t>Part time retail assistant</a:t>
          </a:r>
        </a:p>
      </dgm:t>
    </dgm:pt>
    <dgm:pt modelId="{4B7B5D60-74A3-4F74-AD4F-EA0E304EEFA7}" type="parTrans" cxnId="{412DF836-8EDA-4964-A218-E6D9089497ED}">
      <dgm:prSet/>
      <dgm:spPr/>
      <dgm:t>
        <a:bodyPr/>
        <a:lstStyle/>
        <a:p>
          <a:endParaRPr lang="en-GB"/>
        </a:p>
      </dgm:t>
    </dgm:pt>
    <dgm:pt modelId="{A7AD1FB1-E4D6-43D9-8DB2-36A142CF5DA2}" type="sibTrans" cxnId="{412DF836-8EDA-4964-A218-E6D9089497ED}">
      <dgm:prSet/>
      <dgm:spPr/>
      <dgm:t>
        <a:bodyPr/>
        <a:lstStyle/>
        <a:p>
          <a:endParaRPr lang="en-GB"/>
        </a:p>
      </dgm:t>
    </dgm:pt>
    <dgm:pt modelId="{7A8CB093-F69B-40B6-ACE6-640EFD9590A7}">
      <dgm:prSet phldrT="[Text]"/>
      <dgm:spPr/>
      <dgm:t>
        <a:bodyPr/>
        <a:lstStyle/>
        <a:p>
          <a:r>
            <a:rPr lang="en-GB" dirty="0"/>
            <a:t>Started on temporary Christmas contract. Work fitted around childcare. Retailer had high standards of customer care so learned a lot. </a:t>
          </a:r>
        </a:p>
      </dgm:t>
    </dgm:pt>
    <dgm:pt modelId="{1935180E-DC22-421F-B599-D784B7D33DBD}" type="parTrans" cxnId="{82A5910F-F40C-40C8-B410-B56383D4CF89}">
      <dgm:prSet/>
      <dgm:spPr/>
      <dgm:t>
        <a:bodyPr/>
        <a:lstStyle/>
        <a:p>
          <a:endParaRPr lang="en-GB"/>
        </a:p>
      </dgm:t>
    </dgm:pt>
    <dgm:pt modelId="{37ABBE4E-C12F-428B-872E-0BEAE4878DC6}" type="sibTrans" cxnId="{82A5910F-F40C-40C8-B410-B56383D4CF89}">
      <dgm:prSet/>
      <dgm:spPr/>
      <dgm:t>
        <a:bodyPr/>
        <a:lstStyle/>
        <a:p>
          <a:endParaRPr lang="en-GB"/>
        </a:p>
      </dgm:t>
    </dgm:pt>
    <dgm:pt modelId="{70CDE25A-5B15-4BA4-8C65-C2CBDAE31D39}">
      <dgm:prSet phldrT="[Text]"/>
      <dgm:spPr/>
      <dgm:t>
        <a:bodyPr/>
        <a:lstStyle/>
        <a:p>
          <a:r>
            <a:rPr lang="en-GB" dirty="0"/>
            <a:t>Library Assistant</a:t>
          </a:r>
        </a:p>
      </dgm:t>
    </dgm:pt>
    <dgm:pt modelId="{F3E84477-FB57-421A-8576-AE52AE4C66A4}" type="parTrans" cxnId="{85760B11-74A5-458B-B639-593A7D74FD15}">
      <dgm:prSet/>
      <dgm:spPr/>
      <dgm:t>
        <a:bodyPr/>
        <a:lstStyle/>
        <a:p>
          <a:endParaRPr lang="en-GB"/>
        </a:p>
      </dgm:t>
    </dgm:pt>
    <dgm:pt modelId="{7418E52E-5201-4876-B0F9-45B1FB8F1509}" type="sibTrans" cxnId="{85760B11-74A5-458B-B639-593A7D74FD15}">
      <dgm:prSet/>
      <dgm:spPr/>
      <dgm:t>
        <a:bodyPr/>
        <a:lstStyle/>
        <a:p>
          <a:endParaRPr lang="en-GB"/>
        </a:p>
      </dgm:t>
    </dgm:pt>
    <dgm:pt modelId="{B5021A68-8AFB-4198-8C07-0EC24F362115}">
      <dgm:prSet phldrT="[Text]"/>
      <dgm:spPr/>
      <dgm:t>
        <a:bodyPr/>
        <a:lstStyle/>
        <a:p>
          <a:r>
            <a:rPr lang="en-GB" dirty="0"/>
            <a:t>Saw role advertised and only skills required were customer service. Improved pay and conditions. </a:t>
          </a:r>
        </a:p>
      </dgm:t>
    </dgm:pt>
    <dgm:pt modelId="{24E36E86-EE27-4404-9ABD-33E9514866A5}" type="parTrans" cxnId="{30459754-E700-455B-8C7C-9B4D3B6DAAC9}">
      <dgm:prSet/>
      <dgm:spPr/>
      <dgm:t>
        <a:bodyPr/>
        <a:lstStyle/>
        <a:p>
          <a:endParaRPr lang="en-GB"/>
        </a:p>
      </dgm:t>
    </dgm:pt>
    <dgm:pt modelId="{6CE4D1C7-CF38-4BB5-9098-FF6F168A0426}" type="sibTrans" cxnId="{30459754-E700-455B-8C7C-9B4D3B6DAAC9}">
      <dgm:prSet/>
      <dgm:spPr/>
      <dgm:t>
        <a:bodyPr/>
        <a:lstStyle/>
        <a:p>
          <a:endParaRPr lang="en-GB"/>
        </a:p>
      </dgm:t>
    </dgm:pt>
    <dgm:pt modelId="{51511F17-C4D0-4FB7-A64E-39092ACEDC0C}">
      <dgm:prSet phldrT="[Text]"/>
      <dgm:spPr/>
      <dgm:t>
        <a:bodyPr/>
        <a:lstStyle/>
        <a:p>
          <a:r>
            <a:rPr lang="en-GB" dirty="0"/>
            <a:t>Library Manager </a:t>
          </a:r>
        </a:p>
      </dgm:t>
    </dgm:pt>
    <dgm:pt modelId="{B431DF63-FD07-4C62-B8D0-B69C85798396}" type="parTrans" cxnId="{E5B171D7-EE82-4978-894F-8A839ABDC368}">
      <dgm:prSet/>
      <dgm:spPr/>
      <dgm:t>
        <a:bodyPr/>
        <a:lstStyle/>
        <a:p>
          <a:endParaRPr lang="en-GB"/>
        </a:p>
      </dgm:t>
    </dgm:pt>
    <dgm:pt modelId="{3C2D8EDA-9064-4917-B6F4-1BB0074AF24F}" type="sibTrans" cxnId="{E5B171D7-EE82-4978-894F-8A839ABDC368}">
      <dgm:prSet/>
      <dgm:spPr/>
      <dgm:t>
        <a:bodyPr/>
        <a:lstStyle/>
        <a:p>
          <a:endParaRPr lang="en-GB"/>
        </a:p>
      </dgm:t>
    </dgm:pt>
    <dgm:pt modelId="{32118FB5-A99B-4D78-8E04-4EA968E11D1F}">
      <dgm:prSet phldrT="[Text]"/>
      <dgm:spPr/>
      <dgm:t>
        <a:bodyPr/>
        <a:lstStyle/>
        <a:p>
          <a:r>
            <a:rPr lang="en-GB" dirty="0"/>
            <a:t>Promoted in role. As part of role, started to deliver some staff training sessions and enjoyed it. Planned a career change.  Took an evening class to get introductory training qualification. </a:t>
          </a:r>
        </a:p>
      </dgm:t>
    </dgm:pt>
    <dgm:pt modelId="{31468DA5-C0A8-4851-B0C8-4F28332E7B59}" type="parTrans" cxnId="{CD93E317-E318-4174-867B-227A2EF87DD5}">
      <dgm:prSet/>
      <dgm:spPr/>
      <dgm:t>
        <a:bodyPr/>
        <a:lstStyle/>
        <a:p>
          <a:endParaRPr lang="en-GB"/>
        </a:p>
      </dgm:t>
    </dgm:pt>
    <dgm:pt modelId="{4A85C334-7C3B-4D5B-9F5E-8D43764DFEAC}" type="sibTrans" cxnId="{CD93E317-E318-4174-867B-227A2EF87DD5}">
      <dgm:prSet/>
      <dgm:spPr/>
      <dgm:t>
        <a:bodyPr/>
        <a:lstStyle/>
        <a:p>
          <a:endParaRPr lang="en-GB"/>
        </a:p>
      </dgm:t>
    </dgm:pt>
    <dgm:pt modelId="{227BE9C6-4B04-45F6-94C1-22943869C6A2}">
      <dgm:prSet/>
      <dgm:spPr>
        <a:solidFill>
          <a:srgbClr val="92D050"/>
        </a:solidFill>
      </dgm:spPr>
      <dgm:t>
        <a:bodyPr/>
        <a:lstStyle/>
        <a:p>
          <a:r>
            <a:rPr lang="en-GB" dirty="0"/>
            <a:t>Adult tutor</a:t>
          </a:r>
        </a:p>
      </dgm:t>
    </dgm:pt>
    <dgm:pt modelId="{D6DAC767-CDDF-4D7A-801A-9EA15FD52BE4}" type="parTrans" cxnId="{916F6FC2-7B46-4462-9B68-130D1A322809}">
      <dgm:prSet/>
      <dgm:spPr/>
      <dgm:t>
        <a:bodyPr/>
        <a:lstStyle/>
        <a:p>
          <a:endParaRPr lang="en-GB"/>
        </a:p>
      </dgm:t>
    </dgm:pt>
    <dgm:pt modelId="{2185D79C-8291-45AB-8D38-361F001F079A}" type="sibTrans" cxnId="{916F6FC2-7B46-4462-9B68-130D1A322809}">
      <dgm:prSet/>
      <dgm:spPr/>
      <dgm:t>
        <a:bodyPr/>
        <a:lstStyle/>
        <a:p>
          <a:endParaRPr lang="en-GB"/>
        </a:p>
      </dgm:t>
    </dgm:pt>
    <dgm:pt modelId="{099B227D-1AAA-4376-9296-912FF3AF6A7B}" type="pres">
      <dgm:prSet presAssocID="{F547F616-E136-43E1-9205-842536E99048}" presName="Name0" presStyleCnt="0">
        <dgm:presLayoutVars>
          <dgm:chMax val="5"/>
          <dgm:chPref val="5"/>
          <dgm:dir/>
          <dgm:animLvl val="lvl"/>
        </dgm:presLayoutVars>
      </dgm:prSet>
      <dgm:spPr/>
    </dgm:pt>
    <dgm:pt modelId="{9A667963-F75C-4B66-A11D-E9C84BE88262}" type="pres">
      <dgm:prSet presAssocID="{3052E0CA-73DE-4612-B1C7-8AE56DEFE180}" presName="parentText1" presStyleLbl="node1" presStyleIdx="0" presStyleCnt="4">
        <dgm:presLayoutVars>
          <dgm:chMax/>
          <dgm:chPref val="3"/>
          <dgm:bulletEnabled val="1"/>
        </dgm:presLayoutVars>
      </dgm:prSet>
      <dgm:spPr/>
    </dgm:pt>
    <dgm:pt modelId="{FD9D1FF8-EA86-482D-AAAB-98917DF0DE84}" type="pres">
      <dgm:prSet presAssocID="{3052E0CA-73DE-4612-B1C7-8AE56DEFE180}" presName="childText1" presStyleLbl="solidAlignAcc1" presStyleIdx="0" presStyleCnt="3">
        <dgm:presLayoutVars>
          <dgm:chMax val="0"/>
          <dgm:chPref val="0"/>
          <dgm:bulletEnabled val="1"/>
        </dgm:presLayoutVars>
      </dgm:prSet>
      <dgm:spPr/>
    </dgm:pt>
    <dgm:pt modelId="{AD8539A6-91D3-45D6-B14B-FE1D791B0137}" type="pres">
      <dgm:prSet presAssocID="{70CDE25A-5B15-4BA4-8C65-C2CBDAE31D39}" presName="parentText2" presStyleLbl="node1" presStyleIdx="1" presStyleCnt="4">
        <dgm:presLayoutVars>
          <dgm:chMax/>
          <dgm:chPref val="3"/>
          <dgm:bulletEnabled val="1"/>
        </dgm:presLayoutVars>
      </dgm:prSet>
      <dgm:spPr/>
    </dgm:pt>
    <dgm:pt modelId="{4808A09B-4473-429D-AC51-75B805B90F03}" type="pres">
      <dgm:prSet presAssocID="{70CDE25A-5B15-4BA4-8C65-C2CBDAE31D39}" presName="childText2" presStyleLbl="solidAlignAcc1" presStyleIdx="1" presStyleCnt="3">
        <dgm:presLayoutVars>
          <dgm:chMax val="0"/>
          <dgm:chPref val="0"/>
          <dgm:bulletEnabled val="1"/>
        </dgm:presLayoutVars>
      </dgm:prSet>
      <dgm:spPr/>
    </dgm:pt>
    <dgm:pt modelId="{05F3FA1E-96FB-4AD4-A47F-21E85B8409DF}" type="pres">
      <dgm:prSet presAssocID="{51511F17-C4D0-4FB7-A64E-39092ACEDC0C}" presName="parentText3" presStyleLbl="node1" presStyleIdx="2" presStyleCnt="4">
        <dgm:presLayoutVars>
          <dgm:chMax/>
          <dgm:chPref val="3"/>
          <dgm:bulletEnabled val="1"/>
        </dgm:presLayoutVars>
      </dgm:prSet>
      <dgm:spPr/>
    </dgm:pt>
    <dgm:pt modelId="{59E02D73-6CFE-4FDB-9586-4DE2049AC073}" type="pres">
      <dgm:prSet presAssocID="{51511F17-C4D0-4FB7-A64E-39092ACEDC0C}" presName="childText3" presStyleLbl="solidAlignAcc1" presStyleIdx="2" presStyleCnt="3">
        <dgm:presLayoutVars>
          <dgm:chMax val="0"/>
          <dgm:chPref val="0"/>
          <dgm:bulletEnabled val="1"/>
        </dgm:presLayoutVars>
      </dgm:prSet>
      <dgm:spPr/>
    </dgm:pt>
    <dgm:pt modelId="{EE3F4EA0-065C-4D19-9F8F-B8CF98FCADAF}" type="pres">
      <dgm:prSet presAssocID="{227BE9C6-4B04-45F6-94C1-22943869C6A2}" presName="parentText4" presStyleLbl="node1" presStyleIdx="3" presStyleCnt="4">
        <dgm:presLayoutVars>
          <dgm:chMax/>
          <dgm:chPref val="3"/>
          <dgm:bulletEnabled val="1"/>
        </dgm:presLayoutVars>
      </dgm:prSet>
      <dgm:spPr/>
    </dgm:pt>
  </dgm:ptLst>
  <dgm:cxnLst>
    <dgm:cxn modelId="{82A5910F-F40C-40C8-B410-B56383D4CF89}" srcId="{3052E0CA-73DE-4612-B1C7-8AE56DEFE180}" destId="{7A8CB093-F69B-40B6-ACE6-640EFD9590A7}" srcOrd="0" destOrd="0" parTransId="{1935180E-DC22-421F-B599-D784B7D33DBD}" sibTransId="{37ABBE4E-C12F-428B-872E-0BEAE4878DC6}"/>
    <dgm:cxn modelId="{85760B11-74A5-458B-B639-593A7D74FD15}" srcId="{F547F616-E136-43E1-9205-842536E99048}" destId="{70CDE25A-5B15-4BA4-8C65-C2CBDAE31D39}" srcOrd="1" destOrd="0" parTransId="{F3E84477-FB57-421A-8576-AE52AE4C66A4}" sibTransId="{7418E52E-5201-4876-B0F9-45B1FB8F1509}"/>
    <dgm:cxn modelId="{3E316116-BF2E-43E1-854D-CDA08B45ECA3}" type="presOf" srcId="{7A8CB093-F69B-40B6-ACE6-640EFD9590A7}" destId="{FD9D1FF8-EA86-482D-AAAB-98917DF0DE84}" srcOrd="0" destOrd="0" presId="urn:microsoft.com/office/officeart/2009/3/layout/IncreasingArrowsProcess"/>
    <dgm:cxn modelId="{CD93E317-E318-4174-867B-227A2EF87DD5}" srcId="{51511F17-C4D0-4FB7-A64E-39092ACEDC0C}" destId="{32118FB5-A99B-4D78-8E04-4EA968E11D1F}" srcOrd="0" destOrd="0" parTransId="{31468DA5-C0A8-4851-B0C8-4F28332E7B59}" sibTransId="{4A85C334-7C3B-4D5B-9F5E-8D43764DFEAC}"/>
    <dgm:cxn modelId="{412DF836-8EDA-4964-A218-E6D9089497ED}" srcId="{F547F616-E136-43E1-9205-842536E99048}" destId="{3052E0CA-73DE-4612-B1C7-8AE56DEFE180}" srcOrd="0" destOrd="0" parTransId="{4B7B5D60-74A3-4F74-AD4F-EA0E304EEFA7}" sibTransId="{A7AD1FB1-E4D6-43D9-8DB2-36A142CF5DA2}"/>
    <dgm:cxn modelId="{9293E66E-3A0D-4D00-80D5-4AF94CF22E3D}" type="presOf" srcId="{B5021A68-8AFB-4198-8C07-0EC24F362115}" destId="{4808A09B-4473-429D-AC51-75B805B90F03}" srcOrd="0" destOrd="0" presId="urn:microsoft.com/office/officeart/2009/3/layout/IncreasingArrowsProcess"/>
    <dgm:cxn modelId="{30459754-E700-455B-8C7C-9B4D3B6DAAC9}" srcId="{70CDE25A-5B15-4BA4-8C65-C2CBDAE31D39}" destId="{B5021A68-8AFB-4198-8C07-0EC24F362115}" srcOrd="0" destOrd="0" parTransId="{24E36E86-EE27-4404-9ABD-33E9514866A5}" sibTransId="{6CE4D1C7-CF38-4BB5-9098-FF6F168A0426}"/>
    <dgm:cxn modelId="{23772B5A-EDB8-4A35-B8E2-2BD508DEF56D}" type="presOf" srcId="{32118FB5-A99B-4D78-8E04-4EA968E11D1F}" destId="{59E02D73-6CFE-4FDB-9586-4DE2049AC073}" srcOrd="0" destOrd="0" presId="urn:microsoft.com/office/officeart/2009/3/layout/IncreasingArrowsProcess"/>
    <dgm:cxn modelId="{E4359C8D-57D2-43E1-9C40-98FDF612160B}" type="presOf" srcId="{227BE9C6-4B04-45F6-94C1-22943869C6A2}" destId="{EE3F4EA0-065C-4D19-9F8F-B8CF98FCADAF}" srcOrd="0" destOrd="0" presId="urn:microsoft.com/office/officeart/2009/3/layout/IncreasingArrowsProcess"/>
    <dgm:cxn modelId="{7A74AC90-0463-4B85-B8CF-B54A3325D71D}" type="presOf" srcId="{70CDE25A-5B15-4BA4-8C65-C2CBDAE31D39}" destId="{AD8539A6-91D3-45D6-B14B-FE1D791B0137}" srcOrd="0" destOrd="0" presId="urn:microsoft.com/office/officeart/2009/3/layout/IncreasingArrowsProcess"/>
    <dgm:cxn modelId="{F7C42694-68AC-443F-A773-43F58739EC5C}" type="presOf" srcId="{51511F17-C4D0-4FB7-A64E-39092ACEDC0C}" destId="{05F3FA1E-96FB-4AD4-A47F-21E85B8409DF}" srcOrd="0" destOrd="0" presId="urn:microsoft.com/office/officeart/2009/3/layout/IncreasingArrowsProcess"/>
    <dgm:cxn modelId="{916F6FC2-7B46-4462-9B68-130D1A322809}" srcId="{F547F616-E136-43E1-9205-842536E99048}" destId="{227BE9C6-4B04-45F6-94C1-22943869C6A2}" srcOrd="3" destOrd="0" parTransId="{D6DAC767-CDDF-4D7A-801A-9EA15FD52BE4}" sibTransId="{2185D79C-8291-45AB-8D38-361F001F079A}"/>
    <dgm:cxn modelId="{AF8B4DC8-1D36-4652-8489-3A9470752E8F}" type="presOf" srcId="{3052E0CA-73DE-4612-B1C7-8AE56DEFE180}" destId="{9A667963-F75C-4B66-A11D-E9C84BE88262}" srcOrd="0" destOrd="0" presId="urn:microsoft.com/office/officeart/2009/3/layout/IncreasingArrowsProcess"/>
    <dgm:cxn modelId="{BE1C5BCF-AF83-4DDD-9BE0-79EA85E5ECC3}" type="presOf" srcId="{F547F616-E136-43E1-9205-842536E99048}" destId="{099B227D-1AAA-4376-9296-912FF3AF6A7B}" srcOrd="0" destOrd="0" presId="urn:microsoft.com/office/officeart/2009/3/layout/IncreasingArrowsProcess"/>
    <dgm:cxn modelId="{E5B171D7-EE82-4978-894F-8A839ABDC368}" srcId="{F547F616-E136-43E1-9205-842536E99048}" destId="{51511F17-C4D0-4FB7-A64E-39092ACEDC0C}" srcOrd="2" destOrd="0" parTransId="{B431DF63-FD07-4C62-B8D0-B69C85798396}" sibTransId="{3C2D8EDA-9064-4917-B6F4-1BB0074AF24F}"/>
    <dgm:cxn modelId="{2D81FE81-C6F8-4876-A3D6-4CE9086DAE7C}" type="presParOf" srcId="{099B227D-1AAA-4376-9296-912FF3AF6A7B}" destId="{9A667963-F75C-4B66-A11D-E9C84BE88262}" srcOrd="0" destOrd="0" presId="urn:microsoft.com/office/officeart/2009/3/layout/IncreasingArrowsProcess"/>
    <dgm:cxn modelId="{B0C49321-698C-4FA6-9A20-300AF43D07D3}" type="presParOf" srcId="{099B227D-1AAA-4376-9296-912FF3AF6A7B}" destId="{FD9D1FF8-EA86-482D-AAAB-98917DF0DE84}" srcOrd="1" destOrd="0" presId="urn:microsoft.com/office/officeart/2009/3/layout/IncreasingArrowsProcess"/>
    <dgm:cxn modelId="{E2DC6067-1362-44F7-A096-713647686979}" type="presParOf" srcId="{099B227D-1AAA-4376-9296-912FF3AF6A7B}" destId="{AD8539A6-91D3-45D6-B14B-FE1D791B0137}" srcOrd="2" destOrd="0" presId="urn:microsoft.com/office/officeart/2009/3/layout/IncreasingArrowsProcess"/>
    <dgm:cxn modelId="{4E821326-BB2C-4DB1-9E8B-2CD374A7C796}" type="presParOf" srcId="{099B227D-1AAA-4376-9296-912FF3AF6A7B}" destId="{4808A09B-4473-429D-AC51-75B805B90F03}" srcOrd="3" destOrd="0" presId="urn:microsoft.com/office/officeart/2009/3/layout/IncreasingArrowsProcess"/>
    <dgm:cxn modelId="{A9C9A714-0073-4539-87AC-BD1B5A549B73}" type="presParOf" srcId="{099B227D-1AAA-4376-9296-912FF3AF6A7B}" destId="{05F3FA1E-96FB-4AD4-A47F-21E85B8409DF}" srcOrd="4" destOrd="0" presId="urn:microsoft.com/office/officeart/2009/3/layout/IncreasingArrowsProcess"/>
    <dgm:cxn modelId="{7CF42F38-55A5-420C-84BF-CA508FD0BDD9}" type="presParOf" srcId="{099B227D-1AAA-4376-9296-912FF3AF6A7B}" destId="{59E02D73-6CFE-4FDB-9586-4DE2049AC073}" srcOrd="5" destOrd="0" presId="urn:microsoft.com/office/officeart/2009/3/layout/IncreasingArrowsProcess"/>
    <dgm:cxn modelId="{730DC0BE-A4D7-4514-AB0C-55CC5736E0FD}" type="presParOf" srcId="{099B227D-1AAA-4376-9296-912FF3AF6A7B}" destId="{EE3F4EA0-065C-4D19-9F8F-B8CF98FCADAF}" srcOrd="6"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0B922-585D-41CB-9723-947FD6A89177}">
      <dsp:nvSpPr>
        <dsp:cNvPr id="0" name=""/>
        <dsp:cNvSpPr/>
      </dsp:nvSpPr>
      <dsp:spPr>
        <a:xfrm>
          <a:off x="0" y="324084"/>
          <a:ext cx="5744684" cy="1105650"/>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45851" tIns="270764" rIns="445851" bIns="92456" numCol="1" spcCol="1270" anchor="t" anchorCtr="0">
          <a:noAutofit/>
        </a:bodyPr>
        <a:lstStyle/>
        <a:p>
          <a:pPr marL="114300" lvl="1" indent="-114300" algn="l" defTabSz="577850">
            <a:lnSpc>
              <a:spcPct val="90000"/>
            </a:lnSpc>
            <a:spcBef>
              <a:spcPct val="0"/>
            </a:spcBef>
            <a:spcAft>
              <a:spcPct val="15000"/>
            </a:spcAft>
            <a:buChar char="•"/>
          </a:pPr>
          <a:r>
            <a:rPr lang="en-GB" sz="1300" kern="1200" dirty="0"/>
            <a:t>No experience and wasn’t thinking of a career when he took this job. As part of the job, spoke to manager about process he thought he could improve. Got to talk to the business improvement team quite a bit. Because of that – they let him know when a job came up.</a:t>
          </a:r>
        </a:p>
      </dsp:txBody>
      <dsp:txXfrm>
        <a:off x="0" y="324084"/>
        <a:ext cx="5744684" cy="1105650"/>
      </dsp:txXfrm>
    </dsp:sp>
    <dsp:sp modelId="{82CBB843-E571-4EDD-A1CB-DA171AA634C6}">
      <dsp:nvSpPr>
        <dsp:cNvPr id="0" name=""/>
        <dsp:cNvSpPr/>
      </dsp:nvSpPr>
      <dsp:spPr>
        <a:xfrm>
          <a:off x="287234" y="132204"/>
          <a:ext cx="4021279" cy="38376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577850">
            <a:lnSpc>
              <a:spcPct val="90000"/>
            </a:lnSpc>
            <a:spcBef>
              <a:spcPct val="0"/>
            </a:spcBef>
            <a:spcAft>
              <a:spcPct val="35000"/>
            </a:spcAft>
            <a:buNone/>
          </a:pPr>
          <a:r>
            <a:rPr lang="en-GB" sz="1300" kern="1200" dirty="0"/>
            <a:t>Call centre customer service </a:t>
          </a:r>
        </a:p>
      </dsp:txBody>
      <dsp:txXfrm>
        <a:off x="305968" y="150938"/>
        <a:ext cx="3983811" cy="346292"/>
      </dsp:txXfrm>
    </dsp:sp>
    <dsp:sp modelId="{BE622699-23C0-4EE8-8D5A-A8C0D9C7BFCE}">
      <dsp:nvSpPr>
        <dsp:cNvPr id="0" name=""/>
        <dsp:cNvSpPr/>
      </dsp:nvSpPr>
      <dsp:spPr>
        <a:xfrm>
          <a:off x="0" y="1691814"/>
          <a:ext cx="5744684" cy="7371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45851" tIns="270764" rIns="445851" bIns="92456" numCol="1" spcCol="1270" anchor="t" anchorCtr="0">
          <a:noAutofit/>
        </a:bodyPr>
        <a:lstStyle/>
        <a:p>
          <a:pPr marL="114300" lvl="1" indent="-114300" algn="l" defTabSz="577850">
            <a:lnSpc>
              <a:spcPct val="90000"/>
            </a:lnSpc>
            <a:spcBef>
              <a:spcPct val="0"/>
            </a:spcBef>
            <a:spcAft>
              <a:spcPct val="15000"/>
            </a:spcAft>
            <a:buChar char="•"/>
          </a:pPr>
          <a:r>
            <a:rPr lang="en-GB" sz="1300" kern="1200" dirty="0"/>
            <a:t>Spent some time learning about how processes worked.  As part of the job, started to work with data and did some basic free online courses</a:t>
          </a:r>
        </a:p>
      </dsp:txBody>
      <dsp:txXfrm>
        <a:off x="0" y="1691814"/>
        <a:ext cx="5744684" cy="737100"/>
      </dsp:txXfrm>
    </dsp:sp>
    <dsp:sp modelId="{8B9D440E-E86E-4FA2-AC8A-4EE43D79103C}">
      <dsp:nvSpPr>
        <dsp:cNvPr id="0" name=""/>
        <dsp:cNvSpPr/>
      </dsp:nvSpPr>
      <dsp:spPr>
        <a:xfrm>
          <a:off x="287234" y="1499934"/>
          <a:ext cx="4021279" cy="38376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577850">
            <a:lnSpc>
              <a:spcPct val="90000"/>
            </a:lnSpc>
            <a:spcBef>
              <a:spcPct val="0"/>
            </a:spcBef>
            <a:spcAft>
              <a:spcPct val="35000"/>
            </a:spcAft>
            <a:buNone/>
          </a:pPr>
          <a:r>
            <a:rPr lang="en-GB" sz="1300" kern="1200" dirty="0"/>
            <a:t>Business Improvement Team assistant </a:t>
          </a:r>
        </a:p>
      </dsp:txBody>
      <dsp:txXfrm>
        <a:off x="305968" y="1518668"/>
        <a:ext cx="3983811" cy="346292"/>
      </dsp:txXfrm>
    </dsp:sp>
    <dsp:sp modelId="{8AC37E28-578C-4FE1-A5E1-F13355F15D39}">
      <dsp:nvSpPr>
        <dsp:cNvPr id="0" name=""/>
        <dsp:cNvSpPr/>
      </dsp:nvSpPr>
      <dsp:spPr>
        <a:xfrm>
          <a:off x="0" y="2690994"/>
          <a:ext cx="5744684" cy="1105650"/>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45851" tIns="270764" rIns="445851" bIns="92456" numCol="1" spcCol="1270" anchor="t" anchorCtr="0">
          <a:noAutofit/>
        </a:bodyPr>
        <a:lstStyle/>
        <a:p>
          <a:pPr marL="114300" lvl="1" indent="-114300" algn="l" defTabSz="577850">
            <a:lnSpc>
              <a:spcPct val="90000"/>
            </a:lnSpc>
            <a:spcBef>
              <a:spcPct val="0"/>
            </a:spcBef>
            <a:spcAft>
              <a:spcPct val="15000"/>
            </a:spcAft>
            <a:buChar char="•"/>
          </a:pPr>
          <a:r>
            <a:rPr lang="en-GB" sz="1300" kern="1200" dirty="0"/>
            <a:t>Moved to starter role in  Data and MI. Did L4 Apprenticeship through work. Also started to learn about project management through one of the apprenticeship units. Moved to a more senior role and then applied for…. </a:t>
          </a:r>
        </a:p>
      </dsp:txBody>
      <dsp:txXfrm>
        <a:off x="0" y="2690994"/>
        <a:ext cx="5744684" cy="1105650"/>
      </dsp:txXfrm>
    </dsp:sp>
    <dsp:sp modelId="{87BCF8D0-A15B-4DBF-A790-1863D15FC60C}">
      <dsp:nvSpPr>
        <dsp:cNvPr id="0" name=""/>
        <dsp:cNvSpPr/>
      </dsp:nvSpPr>
      <dsp:spPr>
        <a:xfrm>
          <a:off x="287234" y="2499114"/>
          <a:ext cx="4021279" cy="383760"/>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577850">
            <a:lnSpc>
              <a:spcPct val="90000"/>
            </a:lnSpc>
            <a:spcBef>
              <a:spcPct val="0"/>
            </a:spcBef>
            <a:spcAft>
              <a:spcPct val="35000"/>
            </a:spcAft>
            <a:buNone/>
          </a:pPr>
          <a:r>
            <a:rPr lang="en-GB" sz="1300" kern="1200" dirty="0"/>
            <a:t>Data and MI team</a:t>
          </a:r>
        </a:p>
      </dsp:txBody>
      <dsp:txXfrm>
        <a:off x="305968" y="2517848"/>
        <a:ext cx="3983811" cy="346292"/>
      </dsp:txXfrm>
    </dsp:sp>
    <dsp:sp modelId="{00BDD452-7FC3-4351-B4FD-CF42F7E172BC}">
      <dsp:nvSpPr>
        <dsp:cNvPr id="0" name=""/>
        <dsp:cNvSpPr/>
      </dsp:nvSpPr>
      <dsp:spPr>
        <a:xfrm>
          <a:off x="0" y="4058724"/>
          <a:ext cx="4587820" cy="535347"/>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445851" tIns="270764" rIns="445851" bIns="92456" numCol="1" spcCol="1270" anchor="t" anchorCtr="0">
          <a:noAutofit/>
        </a:bodyPr>
        <a:lstStyle/>
        <a:p>
          <a:pPr marL="114300" lvl="1" indent="-114300" algn="l" defTabSz="577850">
            <a:lnSpc>
              <a:spcPct val="90000"/>
            </a:lnSpc>
            <a:spcBef>
              <a:spcPct val="0"/>
            </a:spcBef>
            <a:spcAft>
              <a:spcPct val="15000"/>
            </a:spcAft>
            <a:buChar char="•"/>
          </a:pPr>
          <a:endParaRPr lang="en-GB" sz="1300" kern="1200" dirty="0"/>
        </a:p>
      </dsp:txBody>
      <dsp:txXfrm>
        <a:off x="0" y="4058724"/>
        <a:ext cx="4587820" cy="535347"/>
      </dsp:txXfrm>
    </dsp:sp>
    <dsp:sp modelId="{AF6CBA0A-CCE7-4817-96E0-7DC156B7EC3D}">
      <dsp:nvSpPr>
        <dsp:cNvPr id="0" name=""/>
        <dsp:cNvSpPr/>
      </dsp:nvSpPr>
      <dsp:spPr>
        <a:xfrm>
          <a:off x="287234" y="3866844"/>
          <a:ext cx="4021279" cy="38376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51995" tIns="0" rIns="151995" bIns="0" numCol="1" spcCol="1270" anchor="ctr" anchorCtr="0">
          <a:noAutofit/>
        </a:bodyPr>
        <a:lstStyle/>
        <a:p>
          <a:pPr marL="0" lvl="0" indent="0" algn="l" defTabSz="577850">
            <a:lnSpc>
              <a:spcPct val="90000"/>
            </a:lnSpc>
            <a:spcBef>
              <a:spcPct val="0"/>
            </a:spcBef>
            <a:spcAft>
              <a:spcPct val="35000"/>
            </a:spcAft>
            <a:buNone/>
          </a:pPr>
          <a:r>
            <a:rPr lang="en-GB" sz="1300" kern="1200" dirty="0"/>
            <a:t>Project Manager </a:t>
          </a:r>
        </a:p>
      </dsp:txBody>
      <dsp:txXfrm>
        <a:off x="305968" y="3885578"/>
        <a:ext cx="3983811" cy="346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667963-F75C-4B66-A11D-E9C84BE88262}">
      <dsp:nvSpPr>
        <dsp:cNvPr id="0" name=""/>
        <dsp:cNvSpPr/>
      </dsp:nvSpPr>
      <dsp:spPr>
        <a:xfrm>
          <a:off x="882280" y="206815"/>
          <a:ext cx="9762419" cy="1421261"/>
        </a:xfrm>
        <a:prstGeom prst="rightArrow">
          <a:avLst>
            <a:gd name="adj1" fmla="val 50000"/>
            <a:gd name="adj2" fmla="val 5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254000" bIns="225625" numCol="1" spcCol="1270" anchor="ctr" anchorCtr="0">
          <a:noAutofit/>
        </a:bodyPr>
        <a:lstStyle/>
        <a:p>
          <a:pPr marL="0" lvl="0" indent="0" algn="l" defTabSz="1200150">
            <a:lnSpc>
              <a:spcPct val="90000"/>
            </a:lnSpc>
            <a:spcBef>
              <a:spcPct val="0"/>
            </a:spcBef>
            <a:spcAft>
              <a:spcPct val="35000"/>
            </a:spcAft>
            <a:buNone/>
          </a:pPr>
          <a:r>
            <a:rPr lang="en-GB" sz="2700" kern="1200" dirty="0"/>
            <a:t>Part time retail assistant</a:t>
          </a:r>
        </a:p>
      </dsp:txBody>
      <dsp:txXfrm>
        <a:off x="882280" y="562130"/>
        <a:ext cx="9407104" cy="710631"/>
      </dsp:txXfrm>
    </dsp:sp>
    <dsp:sp modelId="{FD9D1FF8-EA86-482D-AAAB-98917DF0DE84}">
      <dsp:nvSpPr>
        <dsp:cNvPr id="0" name=""/>
        <dsp:cNvSpPr/>
      </dsp:nvSpPr>
      <dsp:spPr>
        <a:xfrm>
          <a:off x="882280" y="1305132"/>
          <a:ext cx="2250237" cy="2628905"/>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GB" sz="1900" kern="1200" dirty="0"/>
            <a:t>Started on temporary Christmas contract. Work fitted around childcare. Retailer had high standards of customer care so learned a lot. </a:t>
          </a:r>
        </a:p>
      </dsp:txBody>
      <dsp:txXfrm>
        <a:off x="882280" y="1305132"/>
        <a:ext cx="2250237" cy="2628905"/>
      </dsp:txXfrm>
    </dsp:sp>
    <dsp:sp modelId="{AD8539A6-91D3-45D6-B14B-FE1D791B0137}">
      <dsp:nvSpPr>
        <dsp:cNvPr id="0" name=""/>
        <dsp:cNvSpPr/>
      </dsp:nvSpPr>
      <dsp:spPr>
        <a:xfrm>
          <a:off x="3132518" y="680401"/>
          <a:ext cx="7512181" cy="1421261"/>
        </a:xfrm>
        <a:prstGeom prst="rightArrow">
          <a:avLst>
            <a:gd name="adj1" fmla="val 50000"/>
            <a:gd name="adj2" fmla="val 5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254000" bIns="225625" numCol="1" spcCol="1270" anchor="ctr" anchorCtr="0">
          <a:noAutofit/>
        </a:bodyPr>
        <a:lstStyle/>
        <a:p>
          <a:pPr marL="0" lvl="0" indent="0" algn="l" defTabSz="1200150">
            <a:lnSpc>
              <a:spcPct val="90000"/>
            </a:lnSpc>
            <a:spcBef>
              <a:spcPct val="0"/>
            </a:spcBef>
            <a:spcAft>
              <a:spcPct val="35000"/>
            </a:spcAft>
            <a:buNone/>
          </a:pPr>
          <a:r>
            <a:rPr lang="en-GB" sz="2700" kern="1200" dirty="0"/>
            <a:t>Library Assistant</a:t>
          </a:r>
        </a:p>
      </dsp:txBody>
      <dsp:txXfrm>
        <a:off x="3132518" y="1035716"/>
        <a:ext cx="7156866" cy="710631"/>
      </dsp:txXfrm>
    </dsp:sp>
    <dsp:sp modelId="{4808A09B-4473-429D-AC51-75B805B90F03}">
      <dsp:nvSpPr>
        <dsp:cNvPr id="0" name=""/>
        <dsp:cNvSpPr/>
      </dsp:nvSpPr>
      <dsp:spPr>
        <a:xfrm>
          <a:off x="3132518" y="1778718"/>
          <a:ext cx="2250237" cy="2561898"/>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GB" sz="1900" kern="1200" dirty="0"/>
            <a:t>Saw role advertised and only skills required were customer service. Improved pay and conditions. </a:t>
          </a:r>
        </a:p>
      </dsp:txBody>
      <dsp:txXfrm>
        <a:off x="3132518" y="1778718"/>
        <a:ext cx="2250237" cy="2561898"/>
      </dsp:txXfrm>
    </dsp:sp>
    <dsp:sp modelId="{05F3FA1E-96FB-4AD4-A47F-21E85B8409DF}">
      <dsp:nvSpPr>
        <dsp:cNvPr id="0" name=""/>
        <dsp:cNvSpPr/>
      </dsp:nvSpPr>
      <dsp:spPr>
        <a:xfrm>
          <a:off x="5382756" y="1153987"/>
          <a:ext cx="5261944" cy="1421261"/>
        </a:xfrm>
        <a:prstGeom prst="rightArrow">
          <a:avLst>
            <a:gd name="adj1" fmla="val 50000"/>
            <a:gd name="adj2" fmla="val 5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254000" bIns="225625" numCol="1" spcCol="1270" anchor="ctr" anchorCtr="0">
          <a:noAutofit/>
        </a:bodyPr>
        <a:lstStyle/>
        <a:p>
          <a:pPr marL="0" lvl="0" indent="0" algn="l" defTabSz="1200150">
            <a:lnSpc>
              <a:spcPct val="90000"/>
            </a:lnSpc>
            <a:spcBef>
              <a:spcPct val="0"/>
            </a:spcBef>
            <a:spcAft>
              <a:spcPct val="35000"/>
            </a:spcAft>
            <a:buNone/>
          </a:pPr>
          <a:r>
            <a:rPr lang="en-GB" sz="2700" kern="1200" dirty="0"/>
            <a:t>Library Manager </a:t>
          </a:r>
        </a:p>
      </dsp:txBody>
      <dsp:txXfrm>
        <a:off x="5382756" y="1509302"/>
        <a:ext cx="4906629" cy="710631"/>
      </dsp:txXfrm>
    </dsp:sp>
    <dsp:sp modelId="{59E02D73-6CFE-4FDB-9586-4DE2049AC073}">
      <dsp:nvSpPr>
        <dsp:cNvPr id="0" name=""/>
        <dsp:cNvSpPr/>
      </dsp:nvSpPr>
      <dsp:spPr>
        <a:xfrm>
          <a:off x="5382756" y="2252304"/>
          <a:ext cx="2250237" cy="2579027"/>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GB" sz="1900" kern="1200" dirty="0"/>
            <a:t>Promoted in role. As part of role, started to deliver some staff training sessions and enjoyed it. Planned a career change.  Took an evening class to get introductory training qualification. </a:t>
          </a:r>
        </a:p>
      </dsp:txBody>
      <dsp:txXfrm>
        <a:off x="5382756" y="2252304"/>
        <a:ext cx="2250237" cy="2579027"/>
      </dsp:txXfrm>
    </dsp:sp>
    <dsp:sp modelId="{EE3F4EA0-065C-4D19-9F8F-B8CF98FCADAF}">
      <dsp:nvSpPr>
        <dsp:cNvPr id="0" name=""/>
        <dsp:cNvSpPr/>
      </dsp:nvSpPr>
      <dsp:spPr>
        <a:xfrm>
          <a:off x="7632993" y="1627573"/>
          <a:ext cx="3011706" cy="1421261"/>
        </a:xfrm>
        <a:prstGeom prst="rightArrow">
          <a:avLst>
            <a:gd name="adj1" fmla="val 50000"/>
            <a:gd name="adj2" fmla="val 50000"/>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254000" bIns="225625" numCol="1" spcCol="1270" anchor="ctr" anchorCtr="0">
          <a:noAutofit/>
        </a:bodyPr>
        <a:lstStyle/>
        <a:p>
          <a:pPr marL="0" lvl="0" indent="0" algn="l" defTabSz="1200150">
            <a:lnSpc>
              <a:spcPct val="90000"/>
            </a:lnSpc>
            <a:spcBef>
              <a:spcPct val="0"/>
            </a:spcBef>
            <a:spcAft>
              <a:spcPct val="35000"/>
            </a:spcAft>
            <a:buNone/>
          </a:pPr>
          <a:r>
            <a:rPr lang="en-GB" sz="2700" kern="1200" dirty="0"/>
            <a:t>Adult tutor</a:t>
          </a:r>
        </a:p>
      </dsp:txBody>
      <dsp:txXfrm>
        <a:off x="7632993" y="1982888"/>
        <a:ext cx="2656391" cy="71063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4F8273-D1CE-4CD4-8C30-5F6978584A02}" type="datetimeFigureOut">
              <a:rPr lang="en-GB" smtClean="0"/>
              <a:t>11/09/2023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98696D-78FA-499D-B646-90FE23F57AEB}" type="slidenum">
              <a:rPr lang="en-GB" smtClean="0"/>
              <a:t>‹#›</a:t>
            </a:fld>
            <a:endParaRPr lang="en-GB"/>
          </a:p>
        </p:txBody>
      </p:sp>
    </p:spTree>
    <p:extLst>
      <p:ext uri="{BB962C8B-B14F-4D97-AF65-F5344CB8AC3E}">
        <p14:creationId xmlns:p14="http://schemas.microsoft.com/office/powerpoint/2010/main" val="3766108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forms.office.com/pages/responsepage.aspx?id=c2N7y57PGkCegWGpBbQ6ZshLe88VOXZLiLZutibYFd9UQTE4SjFNVENJWkdVRzdXSFJRTlZFSFQ0Qy4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 examples of career paths in different industries</a:t>
            </a:r>
          </a:p>
          <a:p>
            <a:r>
              <a:rPr lang="en-GB" dirty="0"/>
              <a:t>2 examples of real life career paths </a:t>
            </a:r>
          </a:p>
          <a:p>
            <a:r>
              <a:rPr lang="en-GB" dirty="0"/>
              <a:t>Used to explore and discuss career pathways </a:t>
            </a:r>
          </a:p>
        </p:txBody>
      </p:sp>
      <p:sp>
        <p:nvSpPr>
          <p:cNvPr id="4" name="Slide Number Placeholder 3"/>
          <p:cNvSpPr>
            <a:spLocks noGrp="1"/>
          </p:cNvSpPr>
          <p:nvPr>
            <p:ph type="sldNum" sz="quarter" idx="5"/>
          </p:nvPr>
        </p:nvSpPr>
        <p:spPr/>
        <p:txBody>
          <a:bodyPr/>
          <a:lstStyle/>
          <a:p>
            <a:fld id="{0F98696D-78FA-499D-B646-90FE23F57AEB}" type="slidenum">
              <a:rPr lang="en-GB" smtClean="0"/>
              <a:t>1</a:t>
            </a:fld>
            <a:endParaRPr lang="en-GB"/>
          </a:p>
        </p:txBody>
      </p:sp>
    </p:spTree>
    <p:extLst>
      <p:ext uri="{BB962C8B-B14F-4D97-AF65-F5344CB8AC3E}">
        <p14:creationId xmlns:p14="http://schemas.microsoft.com/office/powerpoint/2010/main" val="3697980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F98696D-78FA-499D-B646-90FE23F57AEB}" type="slidenum">
              <a:rPr lang="en-GB" smtClean="0"/>
              <a:t>2</a:t>
            </a:fld>
            <a:endParaRPr lang="en-GB"/>
          </a:p>
        </p:txBody>
      </p:sp>
    </p:spTree>
    <p:extLst>
      <p:ext uri="{BB962C8B-B14F-4D97-AF65-F5344CB8AC3E}">
        <p14:creationId xmlns:p14="http://schemas.microsoft.com/office/powerpoint/2010/main" val="33056259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F98696D-78FA-499D-B646-90FE23F57AEB}" type="slidenum">
              <a:rPr lang="en-GB" smtClean="0"/>
              <a:t>4</a:t>
            </a:fld>
            <a:endParaRPr lang="en-GB"/>
          </a:p>
        </p:txBody>
      </p:sp>
    </p:spTree>
    <p:extLst>
      <p:ext uri="{BB962C8B-B14F-4D97-AF65-F5344CB8AC3E}">
        <p14:creationId xmlns:p14="http://schemas.microsoft.com/office/powerpoint/2010/main" val="1904454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Real example of career progression with one employer </a:t>
            </a:r>
          </a:p>
          <a:p>
            <a:r>
              <a:rPr lang="en-GB" dirty="0"/>
              <a:t>No qualifications or experience when started – with Vodaphone. </a:t>
            </a:r>
          </a:p>
          <a:p>
            <a:endParaRPr lang="en-GB" dirty="0"/>
          </a:p>
        </p:txBody>
      </p:sp>
      <p:sp>
        <p:nvSpPr>
          <p:cNvPr id="4" name="Slide Number Placeholder 3"/>
          <p:cNvSpPr>
            <a:spLocks noGrp="1"/>
          </p:cNvSpPr>
          <p:nvPr>
            <p:ph type="sldNum" sz="quarter" idx="5"/>
          </p:nvPr>
        </p:nvSpPr>
        <p:spPr/>
        <p:txBody>
          <a:bodyPr/>
          <a:lstStyle/>
          <a:p>
            <a:fld id="{0F98696D-78FA-499D-B646-90FE23F57AEB}" type="slidenum">
              <a:rPr lang="en-GB" smtClean="0"/>
              <a:t>5</a:t>
            </a:fld>
            <a:endParaRPr lang="en-GB"/>
          </a:p>
        </p:txBody>
      </p:sp>
    </p:spTree>
    <p:extLst>
      <p:ext uri="{BB962C8B-B14F-4D97-AF65-F5344CB8AC3E}">
        <p14:creationId xmlns:p14="http://schemas.microsoft.com/office/powerpoint/2010/main" val="2100584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Real example of career progression with multiple employers (colours show change). Example of using transferable skills. Customer service skills from shop used to get library assistant role. Training experience as library manager used to get tutor role. </a:t>
            </a:r>
          </a:p>
          <a:p>
            <a:endParaRPr lang="en-GB" sz="2700" kern="1200" dirty="0">
              <a:solidFill>
                <a:prstClr val="white"/>
              </a:solidFill>
              <a:latin typeface="Calibri" panose="020F0502020204030204"/>
              <a:ea typeface="+mn-ea"/>
              <a:cs typeface="+mn-cs"/>
            </a:endParaRPr>
          </a:p>
        </p:txBody>
      </p:sp>
      <p:sp>
        <p:nvSpPr>
          <p:cNvPr id="4" name="Slide Number Placeholder 3"/>
          <p:cNvSpPr>
            <a:spLocks noGrp="1"/>
          </p:cNvSpPr>
          <p:nvPr>
            <p:ph type="sldNum" sz="quarter" idx="5"/>
          </p:nvPr>
        </p:nvSpPr>
        <p:spPr/>
        <p:txBody>
          <a:bodyPr/>
          <a:lstStyle/>
          <a:p>
            <a:fld id="{0F98696D-78FA-499D-B646-90FE23F57AEB}" type="slidenum">
              <a:rPr lang="en-GB" smtClean="0"/>
              <a:t>6</a:t>
            </a:fld>
            <a:endParaRPr lang="en-GB"/>
          </a:p>
        </p:txBody>
      </p:sp>
    </p:spTree>
    <p:extLst>
      <p:ext uri="{BB962C8B-B14F-4D97-AF65-F5344CB8AC3E}">
        <p14:creationId xmlns:p14="http://schemas.microsoft.com/office/powerpoint/2010/main" val="4043376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be completed end of each session: </a:t>
            </a:r>
            <a:r>
              <a:rPr lang="en-GB" dirty="0">
                <a:hlinkClick r:id="rId3"/>
              </a:rPr>
              <a:t>Adult Education End of Session Survey (office.com)</a:t>
            </a:r>
            <a:endParaRPr lang="en-GB" dirty="0"/>
          </a:p>
          <a:p>
            <a:r>
              <a:rPr lang="en-GB" dirty="0"/>
              <a:t>To be completed end of programme: </a:t>
            </a:r>
            <a:r>
              <a:rPr lang="en-GB" dirty="0">
                <a:hlinkClick r:id="rId4"/>
              </a:rPr>
              <a:t>Adult Education - Next Steps Learner Survey - 2023/2024 (Page 1 of 5) (office.com)</a:t>
            </a:r>
            <a:r>
              <a:rPr lang="en-GB" dirty="0"/>
              <a:t> (Final session)</a:t>
            </a:r>
          </a:p>
        </p:txBody>
      </p:sp>
      <p:sp>
        <p:nvSpPr>
          <p:cNvPr id="4" name="Slide Number Placeholder 3"/>
          <p:cNvSpPr>
            <a:spLocks noGrp="1"/>
          </p:cNvSpPr>
          <p:nvPr>
            <p:ph type="sldNum" sz="quarter" idx="5"/>
          </p:nvPr>
        </p:nvSpPr>
        <p:spPr/>
        <p:txBody>
          <a:bodyPr/>
          <a:lstStyle/>
          <a:p>
            <a:fld id="{402970EC-786B-4EDC-BDD0-A26F6E6EDE31}" type="slidenum">
              <a:rPr lang="en-GB" smtClean="0"/>
              <a:t>7</a:t>
            </a:fld>
            <a:endParaRPr lang="en-GB"/>
          </a:p>
        </p:txBody>
      </p:sp>
    </p:spTree>
    <p:extLst>
      <p:ext uri="{BB962C8B-B14F-4D97-AF65-F5344CB8AC3E}">
        <p14:creationId xmlns:p14="http://schemas.microsoft.com/office/powerpoint/2010/main" val="38980545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6CFD1-9744-9280-281C-B6E2EC0CB2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024B39D-504E-80A8-6ED2-6E7615227F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2E95855-50DF-867E-D922-398A3F07DDAE}"/>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5" name="Footer Placeholder 4">
            <a:extLst>
              <a:ext uri="{FF2B5EF4-FFF2-40B4-BE49-F238E27FC236}">
                <a16:creationId xmlns:a16="http://schemas.microsoft.com/office/drawing/2014/main" id="{07B4682C-9F8E-69B6-1406-764649297E1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52F35C8-085B-1CCD-EA03-BA18B51983A7}"/>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3157405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8D975-4660-4510-B17F-24B7F6AADF0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4D4BD46-150F-6325-DCE2-7FA8046183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2086862-D702-D6FB-A616-54F3AECAD6CB}"/>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5" name="Footer Placeholder 4">
            <a:extLst>
              <a:ext uri="{FF2B5EF4-FFF2-40B4-BE49-F238E27FC236}">
                <a16:creationId xmlns:a16="http://schemas.microsoft.com/office/drawing/2014/main" id="{3F2D9F81-2610-F4BE-9754-FD64180221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BB654ED-D0F6-6C99-91ED-C14417A48227}"/>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2181755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9EDFB3-C1CB-CD8E-0840-240D26209DE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D136E91-DFA2-6F7A-2DFC-E68677FE480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9FE9784-EFE6-4D14-AFF3-B302AF11F330}"/>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5" name="Footer Placeholder 4">
            <a:extLst>
              <a:ext uri="{FF2B5EF4-FFF2-40B4-BE49-F238E27FC236}">
                <a16:creationId xmlns:a16="http://schemas.microsoft.com/office/drawing/2014/main" id="{C531B8CB-C4A9-0180-CFBE-1C28C1FEEF2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23FE5AD-D3EC-7880-4144-43202962EDEE}"/>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729684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3" name="Rectangle 22"/>
          <p:cNvSpPr/>
          <p:nvPr userDrawn="1"/>
        </p:nvSpPr>
        <p:spPr>
          <a:xfrm>
            <a:off x="2332" y="1095539"/>
            <a:ext cx="12192000" cy="4421694"/>
          </a:xfrm>
          <a:prstGeom prst="rect">
            <a:avLst/>
          </a:prstGeom>
          <a:solidFill>
            <a:srgbClr val="00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10" name="Rectangle 9"/>
          <p:cNvSpPr/>
          <p:nvPr userDrawn="1"/>
        </p:nvSpPr>
        <p:spPr>
          <a:xfrm>
            <a:off x="0" y="1"/>
            <a:ext cx="12192000" cy="1052736"/>
          </a:xfrm>
          <a:prstGeom prst="rect">
            <a:avLst/>
          </a:prstGeom>
          <a:solidFill>
            <a:srgbClr val="001F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20" name="Group 19"/>
          <p:cNvGrpSpPr/>
          <p:nvPr userDrawn="1"/>
        </p:nvGrpSpPr>
        <p:grpSpPr>
          <a:xfrm>
            <a:off x="2118" y="404664"/>
            <a:ext cx="4556357" cy="1296144"/>
            <a:chOff x="0" y="2492896"/>
            <a:chExt cx="8578740" cy="1296144"/>
          </a:xfrm>
          <a:solidFill>
            <a:schemeClr val="bg1"/>
          </a:solidFill>
        </p:grpSpPr>
        <p:sp>
          <p:nvSpPr>
            <p:cNvPr id="21" name="Rounded Rectangle 20"/>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2" name="Rectangle 21"/>
            <p:cNvSpPr/>
            <p:nvPr userDrawn="1"/>
          </p:nvSpPr>
          <p:spPr>
            <a:xfrm>
              <a:off x="0" y="2492896"/>
              <a:ext cx="211584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pic>
        <p:nvPicPr>
          <p:cNvPr id="3" name="Picture 2">
            <a:extLst>
              <a:ext uri="{FF2B5EF4-FFF2-40B4-BE49-F238E27FC236}">
                <a16:creationId xmlns:a16="http://schemas.microsoft.com/office/drawing/2014/main" id="{3F57B738-2531-3545-2ABA-9ED72993D45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07368" y="548680"/>
            <a:ext cx="3312367" cy="941147"/>
          </a:xfrm>
          <a:prstGeom prst="rect">
            <a:avLst/>
          </a:prstGeom>
        </p:spPr>
      </p:pic>
      <p:sp>
        <p:nvSpPr>
          <p:cNvPr id="4" name="TextBox 3">
            <a:extLst>
              <a:ext uri="{FF2B5EF4-FFF2-40B4-BE49-F238E27FC236}">
                <a16:creationId xmlns:a16="http://schemas.microsoft.com/office/drawing/2014/main" id="{E65B0597-5A06-5B47-0D77-A69EC6D970A8}"/>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spTree>
    <p:extLst>
      <p:ext uri="{BB962C8B-B14F-4D97-AF65-F5344CB8AC3E}">
        <p14:creationId xmlns:p14="http://schemas.microsoft.com/office/powerpoint/2010/main" val="308016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50BF7BFA-027F-71E7-938D-F3D54AF217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6" name="TextBox 5">
            <a:extLst>
              <a:ext uri="{FF2B5EF4-FFF2-40B4-BE49-F238E27FC236}">
                <a16:creationId xmlns:a16="http://schemas.microsoft.com/office/drawing/2014/main" id="{49D58EE7-3E34-16BE-A267-1344FA3E44AA}"/>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5998F1F1-0373-5542-BC84-000C4C6114D1}"/>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7FB9E80C-E8A6-3077-A14E-DD631B471CB9}"/>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Tree>
    <p:extLst>
      <p:ext uri="{BB962C8B-B14F-4D97-AF65-F5344CB8AC3E}">
        <p14:creationId xmlns:p14="http://schemas.microsoft.com/office/powerpoint/2010/main" val="33618838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6681945D-26DF-83C1-7DEE-BCF6B0F382FF}"/>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9864B76C-5519-382A-F0CE-6A18FBB593B2}"/>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AD11CD03-0964-E409-3809-BC528306A39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287F837-BAD1-3AF1-A50E-49261712C18E}"/>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02419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865487" y="1628800"/>
            <a:ext cx="8461026" cy="4248472"/>
          </a:xfrm>
          <a:prstGeom prst="rect">
            <a:avLst/>
          </a:prstGeom>
        </p:spPr>
        <p:txBody>
          <a:body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D56CC80C-1EDC-6364-C8EA-91C12EC2D292}"/>
              </a:ext>
            </a:extLst>
          </p:cNvPr>
          <p:cNvSpPr>
            <a:spLocks noGrp="1"/>
          </p:cNvSpPr>
          <p:nvPr>
            <p:ph type="body" sz="quarter" idx="12"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D23D26BF-5722-BFF2-B260-3DFA21BB23E5}"/>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4AE436F0-DBE6-3261-E5B4-39B260690B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5094206B-F18B-4923-2BA4-2C306799E1B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1305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508257" y="3501008"/>
            <a:ext cx="9175487" cy="1872208"/>
          </a:xfrm>
          <a:prstGeom prst="rect">
            <a:avLst/>
          </a:prstGeom>
        </p:spPr>
        <p:txBody>
          <a:bodyPr/>
          <a:lstStyle>
            <a:lvl1pPr marL="0" indent="0">
              <a:buNone/>
              <a:defRPr/>
            </a:lvl1p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Text Placeholder 2">
            <a:extLst>
              <a:ext uri="{FF2B5EF4-FFF2-40B4-BE49-F238E27FC236}">
                <a16:creationId xmlns:a16="http://schemas.microsoft.com/office/drawing/2014/main" id="{198892A5-8A66-9E41-01D1-DA9F1B90EA4C}"/>
              </a:ext>
            </a:extLst>
          </p:cNvPr>
          <p:cNvSpPr>
            <a:spLocks noGrp="1"/>
          </p:cNvSpPr>
          <p:nvPr>
            <p:ph type="body" sz="quarter" idx="12" hasCustomPrompt="1"/>
          </p:nvPr>
        </p:nvSpPr>
        <p:spPr>
          <a:xfrm>
            <a:off x="1508257" y="1772816"/>
            <a:ext cx="9175486" cy="914400"/>
          </a:xfrm>
          <a:prstGeom prst="rect">
            <a:avLst/>
          </a:prstGeom>
        </p:spPr>
        <p:txBody>
          <a:bodyPr/>
          <a:lstStyle>
            <a:lvl1pPr marL="0" indent="0" algn="ctr">
              <a:buNone/>
              <a:defRPr/>
            </a:lvl1pPr>
          </a:lstStyle>
          <a:p>
            <a:pPr lvl="0"/>
            <a:r>
              <a:rPr lang="en-US" dirty="0"/>
              <a:t>Add text</a:t>
            </a:r>
            <a:endParaRPr lang="en-GB" dirty="0"/>
          </a:p>
        </p:txBody>
      </p:sp>
      <p:sp>
        <p:nvSpPr>
          <p:cNvPr id="8" name="Text Placeholder 6">
            <a:extLst>
              <a:ext uri="{FF2B5EF4-FFF2-40B4-BE49-F238E27FC236}">
                <a16:creationId xmlns:a16="http://schemas.microsoft.com/office/drawing/2014/main" id="{473A357C-A89B-6E60-A96B-A2BD861F1552}"/>
              </a:ext>
            </a:extLst>
          </p:cNvPr>
          <p:cNvSpPr>
            <a:spLocks noGrp="1"/>
          </p:cNvSpPr>
          <p:nvPr>
            <p:ph type="body" sz="quarter" idx="13"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27AF25BB-3B5D-42E8-080E-AC156B4ACE1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C879E7D-0B5F-D502-36F2-DC70C72501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89821B3E-EBD1-F47B-4D1C-CA6A0E252E6B}"/>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807935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1">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Content Placeholder 3">
            <a:extLst>
              <a:ext uri="{FF2B5EF4-FFF2-40B4-BE49-F238E27FC236}">
                <a16:creationId xmlns:a16="http://schemas.microsoft.com/office/drawing/2014/main" id="{0ACDE6B1-D4E5-5029-AFF2-3578D2B7C330}"/>
              </a:ext>
            </a:extLst>
          </p:cNvPr>
          <p:cNvSpPr>
            <a:spLocks noGrp="1"/>
          </p:cNvSpPr>
          <p:nvPr>
            <p:ph sz="quarter" idx="12"/>
          </p:nvPr>
        </p:nvSpPr>
        <p:spPr>
          <a:xfrm>
            <a:off x="766763" y="1700808"/>
            <a:ext cx="10658475" cy="38884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6">
            <a:extLst>
              <a:ext uri="{FF2B5EF4-FFF2-40B4-BE49-F238E27FC236}">
                <a16:creationId xmlns:a16="http://schemas.microsoft.com/office/drawing/2014/main" id="{B12E9F0B-C892-2FA1-2F05-848C6AD780D3}"/>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FE1D3DF4-A651-233C-46EA-B510D9D2EE34}"/>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E8F22DDC-9C12-E94D-9EF5-51C50E56BFD2}"/>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F32063A4-FB5A-51EF-E460-599685A287A9}"/>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26752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6575524" y="1793875"/>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576477" y="1793875"/>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6">
            <a:extLst>
              <a:ext uri="{FF2B5EF4-FFF2-40B4-BE49-F238E27FC236}">
                <a16:creationId xmlns:a16="http://schemas.microsoft.com/office/drawing/2014/main" id="{2CADF7C0-C11B-2C01-2DCC-27526DE608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4E1F1CA5-CAC1-2755-03CF-E89571ECE0E0}"/>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9F542DF-E4AD-63BA-58D5-B857396526B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674141C9-7F5A-CF05-CF85-88105902D34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395475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Slide 3">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576082" y="1797323"/>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6575656" y="1797323"/>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6">
            <a:extLst>
              <a:ext uri="{FF2B5EF4-FFF2-40B4-BE49-F238E27FC236}">
                <a16:creationId xmlns:a16="http://schemas.microsoft.com/office/drawing/2014/main" id="{C4A1BFC5-8025-2830-6B8A-7E31F9C5E55A}"/>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4" name="TextBox 13">
            <a:extLst>
              <a:ext uri="{FF2B5EF4-FFF2-40B4-BE49-F238E27FC236}">
                <a16:creationId xmlns:a16="http://schemas.microsoft.com/office/drawing/2014/main" id="{16EEB9D4-7088-814D-61B7-31F1EEE0998B}"/>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5" name="Picture 4">
            <a:extLst>
              <a:ext uri="{FF2B5EF4-FFF2-40B4-BE49-F238E27FC236}">
                <a16:creationId xmlns:a16="http://schemas.microsoft.com/office/drawing/2014/main" id="{2CA0E438-7325-19ED-6598-325EC253387F}"/>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834EC7F-5683-7DC2-99B1-FFEFEF4DA8CD}"/>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88055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5B978-5058-9718-F075-4BE7253A68A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9AB810-3C2C-3DBE-0E24-3810FAAFF2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592A356-AF4A-1803-9ACF-B5D86D6013E6}"/>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5" name="Footer Placeholder 4">
            <a:extLst>
              <a:ext uri="{FF2B5EF4-FFF2-40B4-BE49-F238E27FC236}">
                <a16:creationId xmlns:a16="http://schemas.microsoft.com/office/drawing/2014/main" id="{23738CC5-EB00-8697-3DA9-C7B562CD81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B53073-C0DE-1AEA-6DE9-814BD75AB541}"/>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28163572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Break Slide 1">
    <p:spTree>
      <p:nvGrpSpPr>
        <p:cNvPr id="1" name=""/>
        <p:cNvGrpSpPr/>
        <p:nvPr/>
      </p:nvGrpSpPr>
      <p:grpSpPr>
        <a:xfrm>
          <a:off x="0" y="0"/>
          <a:ext cx="0" cy="0"/>
          <a:chOff x="0" y="0"/>
          <a:chExt cx="0" cy="0"/>
        </a:xfrm>
      </p:grpSpPr>
      <p:sp>
        <p:nvSpPr>
          <p:cNvPr id="7" name="Rectangle 6"/>
          <p:cNvSpPr/>
          <p:nvPr userDrawn="1"/>
        </p:nvSpPr>
        <p:spPr>
          <a:xfrm>
            <a:off x="0" y="2"/>
            <a:ext cx="12192000" cy="6453335"/>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8" name="Group 7"/>
          <p:cNvGrpSpPr/>
          <p:nvPr userDrawn="1"/>
        </p:nvGrpSpPr>
        <p:grpSpPr>
          <a:xfrm>
            <a:off x="0" y="1700808"/>
            <a:ext cx="11760629" cy="1296144"/>
            <a:chOff x="0" y="2492896"/>
            <a:chExt cx="8578740" cy="1296144"/>
          </a:xfrm>
          <a:solidFill>
            <a:srgbClr val="001F3C"/>
          </a:solidFill>
        </p:grpSpPr>
        <p:sp>
          <p:nvSpPr>
            <p:cNvPr id="9" name="Rounded Rectangle 8"/>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9"/>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7" name="Text Placeholder 15">
            <a:extLst>
              <a:ext uri="{FF2B5EF4-FFF2-40B4-BE49-F238E27FC236}">
                <a16:creationId xmlns:a16="http://schemas.microsoft.com/office/drawing/2014/main" id="{3BFEBC0D-1713-F3D7-4B69-A64F235B80A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4" name="Text Placeholder 6">
            <a:extLst>
              <a:ext uri="{FF2B5EF4-FFF2-40B4-BE49-F238E27FC236}">
                <a16:creationId xmlns:a16="http://schemas.microsoft.com/office/drawing/2014/main" id="{8A6CC8CF-0336-5319-0F35-F6BAF2E3E1CF}"/>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F99F200F-9FA1-2E73-3D1F-8EECF6C61CD6}"/>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11" name="Picture 10">
            <a:extLst>
              <a:ext uri="{FF2B5EF4-FFF2-40B4-BE49-F238E27FC236}">
                <a16:creationId xmlns:a16="http://schemas.microsoft.com/office/drawing/2014/main" id="{D47AD8E0-DEF1-B474-74A2-91883E15B644}"/>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AF2115EA-2CA1-DC7C-A90E-FB57B79F26A2}"/>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52560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Break Slide 2">
    <p:spTree>
      <p:nvGrpSpPr>
        <p:cNvPr id="1" name=""/>
        <p:cNvGrpSpPr/>
        <p:nvPr/>
      </p:nvGrpSpPr>
      <p:grpSpPr>
        <a:xfrm>
          <a:off x="0" y="0"/>
          <a:ext cx="0" cy="0"/>
          <a:chOff x="0" y="0"/>
          <a:chExt cx="0" cy="0"/>
        </a:xfrm>
      </p:grpSpPr>
      <p:sp>
        <p:nvSpPr>
          <p:cNvPr id="8" name="Rectangle 7"/>
          <p:cNvSpPr/>
          <p:nvPr userDrawn="1"/>
        </p:nvSpPr>
        <p:spPr>
          <a:xfrm>
            <a:off x="0" y="11171"/>
            <a:ext cx="12192000" cy="6453335"/>
          </a:xfrm>
          <a:prstGeom prst="rect">
            <a:avLst/>
          </a:prstGeom>
          <a:solidFill>
            <a:srgbClr val="001F3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9" name="Group 8"/>
          <p:cNvGrpSpPr/>
          <p:nvPr userDrawn="1"/>
        </p:nvGrpSpPr>
        <p:grpSpPr>
          <a:xfrm>
            <a:off x="0" y="1700808"/>
            <a:ext cx="11760629" cy="1296144"/>
            <a:chOff x="0" y="2492896"/>
            <a:chExt cx="8578740" cy="1296144"/>
          </a:xfrm>
          <a:solidFill>
            <a:srgbClr val="0080DB"/>
          </a:solidFill>
        </p:grpSpPr>
        <p:sp>
          <p:nvSpPr>
            <p:cNvPr id="10" name="Rounded Rectangle 9"/>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2" name="Text Placeholder 15">
            <a:extLst>
              <a:ext uri="{FF2B5EF4-FFF2-40B4-BE49-F238E27FC236}">
                <a16:creationId xmlns:a16="http://schemas.microsoft.com/office/drawing/2014/main" id="{97AC3A1F-6B6E-F87F-76A1-51310163952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7" name="Text Placeholder 6">
            <a:extLst>
              <a:ext uri="{FF2B5EF4-FFF2-40B4-BE49-F238E27FC236}">
                <a16:creationId xmlns:a16="http://schemas.microsoft.com/office/drawing/2014/main" id="{713B11C8-3D06-84E1-F08C-7FF80C3F9660}"/>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3" name="TextBox 12">
            <a:extLst>
              <a:ext uri="{FF2B5EF4-FFF2-40B4-BE49-F238E27FC236}">
                <a16:creationId xmlns:a16="http://schemas.microsoft.com/office/drawing/2014/main" id="{B00DDD49-50D7-FFBB-59C9-1B1D8C0B71D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AA276CD1-BEF2-C8D2-DBAA-D45763519F8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E34C8598-D402-8A8A-BB11-77CB947B0350}"/>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57379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17E6A-C0D8-F7DC-DB5B-4D508548684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BE4C9E4-4904-21C2-DDED-5BF88A7022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D90517-4626-D861-B081-AF3D01D1C11F}"/>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5" name="Footer Placeholder 4">
            <a:extLst>
              <a:ext uri="{FF2B5EF4-FFF2-40B4-BE49-F238E27FC236}">
                <a16:creationId xmlns:a16="http://schemas.microsoft.com/office/drawing/2014/main" id="{51A6B3E0-9A39-EF2F-2E6E-EA103041CA0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71E4204-EEB1-3C3F-1DCA-590EC29C2D96}"/>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2384857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D2330-46C4-EFA3-8D65-25478F38F5D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C404506-D7C1-9314-631E-B0CAC7E253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6A90875-35F1-16ED-87C4-FBDF4524956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BE99264-7EC7-9AFD-B3F4-0D67DA1F9B25}"/>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6" name="Footer Placeholder 5">
            <a:extLst>
              <a:ext uri="{FF2B5EF4-FFF2-40B4-BE49-F238E27FC236}">
                <a16:creationId xmlns:a16="http://schemas.microsoft.com/office/drawing/2014/main" id="{36241EC2-8BA0-3D48-6678-9F95D5B610A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E12BBC4-67F2-B309-B856-72F216086380}"/>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1604693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BD5A7-D869-059C-AC9A-F74DD36EE43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86F557C-41CD-4913-80D9-4BE245F900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6F8125-D2E8-F2F1-1996-6165E1CED70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BAB491B-F995-F7C0-FC80-8B1760671A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A1B19E-42DE-81CB-5A42-22D689F6D0B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56CD7A2-1B80-155A-4E04-62417DB4381C}"/>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8" name="Footer Placeholder 7">
            <a:extLst>
              <a:ext uri="{FF2B5EF4-FFF2-40B4-BE49-F238E27FC236}">
                <a16:creationId xmlns:a16="http://schemas.microsoft.com/office/drawing/2014/main" id="{2700464B-ADD5-A1AA-70A9-3619751EBCB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AD6E58B-D781-8188-6A4D-0FBF74B7035E}"/>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261091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9EA71-10B0-E1EB-6D51-80C58507694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0A93AFD-852D-B43E-E9DD-6F13136F5BE6}"/>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4" name="Footer Placeholder 3">
            <a:extLst>
              <a:ext uri="{FF2B5EF4-FFF2-40B4-BE49-F238E27FC236}">
                <a16:creationId xmlns:a16="http://schemas.microsoft.com/office/drawing/2014/main" id="{7024C466-AE96-25D9-5980-E6DDF4CB211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CCE16F6-6037-83E2-857E-8A6819A5E4AD}"/>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14837358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42A5DE-9F96-6BFD-D30C-7C10D6CF09F0}"/>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3" name="Footer Placeholder 2">
            <a:extLst>
              <a:ext uri="{FF2B5EF4-FFF2-40B4-BE49-F238E27FC236}">
                <a16:creationId xmlns:a16="http://schemas.microsoft.com/office/drawing/2014/main" id="{F237C46A-FA13-4C76-7CE6-6C72963D701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B2B6921-3EE5-760A-5D74-0D8C1DD92751}"/>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328504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3173D-C64E-BA0D-629D-87437C67EC5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2EF71A7-1F02-465C-6A01-38D8D5A7F3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F38BA34-40F1-902B-7929-BE69BCCADD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9A1A99-9061-9545-74B0-A2727865F975}"/>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6" name="Footer Placeholder 5">
            <a:extLst>
              <a:ext uri="{FF2B5EF4-FFF2-40B4-BE49-F238E27FC236}">
                <a16:creationId xmlns:a16="http://schemas.microsoft.com/office/drawing/2014/main" id="{6250668D-3CD1-FC7A-3D97-0CAE64F14B6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56DA882-7542-005D-A9AF-184DE10C7816}"/>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3850850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714D5-6109-AB0E-6A18-C58094FDF2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3859E0C-02D3-26F5-3B58-8B73A1CDEB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D4A2019-9980-3515-14FE-2DAFD0B0A2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BE46A9-DBFE-A34B-8BBC-A7F9970FD06C}"/>
              </a:ext>
            </a:extLst>
          </p:cNvPr>
          <p:cNvSpPr>
            <a:spLocks noGrp="1"/>
          </p:cNvSpPr>
          <p:nvPr>
            <p:ph type="dt" sz="half" idx="10"/>
          </p:nvPr>
        </p:nvSpPr>
        <p:spPr/>
        <p:txBody>
          <a:bodyPr/>
          <a:lstStyle/>
          <a:p>
            <a:fld id="{CF6A4CA7-064B-4F3B-A944-6803629F1C4F}" type="datetimeFigureOut">
              <a:rPr lang="en-GB" smtClean="0"/>
              <a:t>11/09/2023</a:t>
            </a:fld>
            <a:endParaRPr lang="en-GB"/>
          </a:p>
        </p:txBody>
      </p:sp>
      <p:sp>
        <p:nvSpPr>
          <p:cNvPr id="6" name="Footer Placeholder 5">
            <a:extLst>
              <a:ext uri="{FF2B5EF4-FFF2-40B4-BE49-F238E27FC236}">
                <a16:creationId xmlns:a16="http://schemas.microsoft.com/office/drawing/2014/main" id="{DCC41A38-1E45-6497-F60B-DF7A0F38EC8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950F07F-0EA8-5533-62BD-A7D82E056DA9}"/>
              </a:ext>
            </a:extLst>
          </p:cNvPr>
          <p:cNvSpPr>
            <a:spLocks noGrp="1"/>
          </p:cNvSpPr>
          <p:nvPr>
            <p:ph type="sldNum" sz="quarter" idx="12"/>
          </p:nvPr>
        </p:nvSpPr>
        <p:spPr/>
        <p:txBody>
          <a:bodyPr/>
          <a:lstStyle/>
          <a:p>
            <a:fld id="{3EBA5893-82F5-4906-915B-A2770EF47D48}" type="slidenum">
              <a:rPr lang="en-GB" smtClean="0"/>
              <a:t>‹#›</a:t>
            </a:fld>
            <a:endParaRPr lang="en-GB"/>
          </a:p>
        </p:txBody>
      </p:sp>
    </p:spTree>
    <p:extLst>
      <p:ext uri="{BB962C8B-B14F-4D97-AF65-F5344CB8AC3E}">
        <p14:creationId xmlns:p14="http://schemas.microsoft.com/office/powerpoint/2010/main" val="2559340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CF5BCD-4E8D-AA87-458D-396212D4CD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75E7FC8-21A6-182D-C967-04CB82B986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4404A73-C89E-F147-27BF-1987C7755A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6A4CA7-064B-4F3B-A944-6803629F1C4F}" type="datetimeFigureOut">
              <a:rPr lang="en-GB" smtClean="0"/>
              <a:t>11/09/2023</a:t>
            </a:fld>
            <a:endParaRPr lang="en-GB"/>
          </a:p>
        </p:txBody>
      </p:sp>
      <p:sp>
        <p:nvSpPr>
          <p:cNvPr id="5" name="Footer Placeholder 4">
            <a:extLst>
              <a:ext uri="{FF2B5EF4-FFF2-40B4-BE49-F238E27FC236}">
                <a16:creationId xmlns:a16="http://schemas.microsoft.com/office/drawing/2014/main" id="{87422F89-47B5-8CA0-032A-6520A374EC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2C0743F-8230-EABF-419F-551E0DEDD5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BA5893-82F5-4906-915B-A2770EF47D48}" type="slidenum">
              <a:rPr lang="en-GB" smtClean="0"/>
              <a:t>‹#›</a:t>
            </a:fld>
            <a:endParaRPr lang="en-GB"/>
          </a:p>
        </p:txBody>
      </p:sp>
    </p:spTree>
    <p:extLst>
      <p:ext uri="{BB962C8B-B14F-4D97-AF65-F5344CB8AC3E}">
        <p14:creationId xmlns:p14="http://schemas.microsoft.com/office/powerpoint/2010/main" val="15285209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 id="2147483665" r:id="rId4"/>
    <p:sldLayoutId id="2147483653" r:id="rId5"/>
    <p:sldLayoutId id="2147483654" r:id="rId6"/>
    <p:sldLayoutId id="2147483655" r:id="rId7"/>
    <p:sldLayoutId id="2147483670" r:id="rId8"/>
    <p:sldLayoutId id="2147483668"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7" name="Rectangle 6"/>
          <p:cNvSpPr/>
          <p:nvPr userDrawn="1"/>
        </p:nvSpPr>
        <p:spPr>
          <a:xfrm>
            <a:off x="0" y="424076"/>
            <a:ext cx="12192000" cy="834911"/>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987216964"/>
      </p:ext>
    </p:extLst>
  </p:cSld>
  <p:clrMap bg1="lt1" tx1="dk1" bg2="lt2" tx2="dk2" accent1="accent1" accent2="accent2" accent3="accent3" accent4="accent4" accent5="accent5" accent6="accent6" hlink="hlink" folHlink="folHlink"/>
  <p:sldLayoutIdLst>
    <p:sldLayoutId id="2147483652" r:id="rId1"/>
    <p:sldLayoutId id="2147483658" r:id="rId2"/>
    <p:sldLayoutId id="2147483659" r:id="rId3"/>
    <p:sldLayoutId id="2147483657" r:id="rId4"/>
    <p:sldLayoutId id="2147483660" r:id="rId5"/>
    <p:sldLayoutId id="2147483661" r:id="rId6"/>
    <p:sldLayoutId id="2147483662" r:id="rId7"/>
    <p:sldLayoutId id="2147483663" r:id="rId8"/>
    <p:sldLayoutId id="2147483651" r:id="rId9"/>
    <p:sldLayoutId id="2147483656" r:id="rId1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hyperlink" Target="mailto:TrainingComplaints@seetec.co.uk" TargetMode="External"/><Relationship Id="rId4" Type="http://schemas.openxmlformats.org/officeDocument/2006/relationships/hyperlink" Target="mailto:feedback@seetec.co.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White stairs with a blue arrow drawn in the middle pointing upwards">
            <a:extLst>
              <a:ext uri="{FF2B5EF4-FFF2-40B4-BE49-F238E27FC236}">
                <a16:creationId xmlns:a16="http://schemas.microsoft.com/office/drawing/2014/main" id="{6D34A03F-A4EF-F8BD-FA0A-5AEA4BAE6C31}"/>
              </a:ext>
            </a:extLst>
          </p:cNvPr>
          <p:cNvPicPr>
            <a:picLocks noChangeAspect="1"/>
          </p:cNvPicPr>
          <p:nvPr/>
        </p:nvPicPr>
        <p:blipFill rotWithShape="1">
          <a:blip r:embed="rId3"/>
          <a:srcRect t="25253" b="18498"/>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E46D22-CCC6-B251-0EDB-7BF9153CD40D}"/>
              </a:ext>
            </a:extLst>
          </p:cNvPr>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r>
              <a:rPr lang="en-GB" sz="5200">
                <a:solidFill>
                  <a:srgbClr val="FFFFFF"/>
                </a:solidFill>
              </a:rPr>
              <a:t>Career Paths </a:t>
            </a:r>
          </a:p>
        </p:txBody>
      </p:sp>
      <p:sp>
        <p:nvSpPr>
          <p:cNvPr id="3" name="Subtitle 2">
            <a:extLst>
              <a:ext uri="{FF2B5EF4-FFF2-40B4-BE49-F238E27FC236}">
                <a16:creationId xmlns:a16="http://schemas.microsoft.com/office/drawing/2014/main" id="{6491F6FE-F51F-8CBD-46E3-538D2D1CBAA0}"/>
              </a:ext>
            </a:extLst>
          </p:cNvPr>
          <p:cNvSpPr>
            <a:spLocks noGrp="1"/>
          </p:cNvSpPr>
          <p:nvPr>
            <p:ph type="subTitle" idx="1"/>
          </p:nvPr>
        </p:nvSpPr>
        <p:spPr>
          <a:xfrm>
            <a:off x="1100051" y="4072043"/>
            <a:ext cx="10058400" cy="1282707"/>
          </a:xfrm>
          <a:effectLst>
            <a:outerShdw blurRad="50800" dist="38100" dir="2700000" algn="tl" rotWithShape="0">
              <a:prstClr val="black">
                <a:alpha val="40000"/>
              </a:prstClr>
            </a:outerShdw>
          </a:effectLst>
        </p:spPr>
        <p:txBody>
          <a:bodyPr>
            <a:normAutofit/>
          </a:bodyPr>
          <a:lstStyle/>
          <a:p>
            <a:endParaRPr lang="en-GB">
              <a:solidFill>
                <a:srgbClr val="FFFFFF"/>
              </a:solidFill>
            </a:endParaRPr>
          </a:p>
        </p:txBody>
      </p:sp>
    </p:spTree>
    <p:extLst>
      <p:ext uri="{BB962C8B-B14F-4D97-AF65-F5344CB8AC3E}">
        <p14:creationId xmlns:p14="http://schemas.microsoft.com/office/powerpoint/2010/main" val="339404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3" name="Rectangle 1032">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455D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7883D4-A283-B309-0607-EF42A046DBC6}"/>
              </a:ext>
            </a:extLst>
          </p:cNvPr>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1800" kern="1200">
                <a:solidFill>
                  <a:srgbClr val="FFFFFF"/>
                </a:solidFill>
                <a:latin typeface="+mj-lt"/>
                <a:ea typeface="+mj-ea"/>
                <a:cs typeface="+mj-cs"/>
              </a:rPr>
              <a:t>Health and Social Care (Nottinghamshire County Council career path)</a:t>
            </a:r>
          </a:p>
        </p:txBody>
      </p:sp>
      <p:pic>
        <p:nvPicPr>
          <p:cNvPr id="1026" name="Picture 2" descr="Career progression opportunities for social care settings">
            <a:extLst>
              <a:ext uri="{FF2B5EF4-FFF2-40B4-BE49-F238E27FC236}">
                <a16:creationId xmlns:a16="http://schemas.microsoft.com/office/drawing/2014/main" id="{4BC7CA5B-3B3F-B231-B0B6-37B608246644}"/>
              </a:ext>
            </a:extLst>
          </p:cNvPr>
          <p:cNvPicPr>
            <a:picLocks noGrp="1" noChangeAspect="1" noChangeArrowheads="1"/>
          </p:cNvPicPr>
          <p:nvPr>
            <p:ph idx="1"/>
          </p:nvPr>
        </p:nvPicPr>
        <p:blipFill>
          <a:blip r:embed="rId3">
            <a:alphaModFix/>
            <a:extLst>
              <a:ext uri="{28A0092B-C50C-407E-A947-70E740481C1C}">
                <a14:useLocalDpi xmlns:a14="http://schemas.microsoft.com/office/drawing/2010/main" val="0"/>
              </a:ext>
            </a:extLst>
          </a:blip>
          <a:stretch>
            <a:fillRect/>
          </a:stretch>
        </p:blipFill>
        <p:spPr bwMode="auto">
          <a:xfrm>
            <a:off x="3532909" y="1983398"/>
            <a:ext cx="8635263" cy="3932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774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ED301-D01A-8E3C-8FB3-D9470C3C611B}"/>
              </a:ext>
            </a:extLst>
          </p:cNvPr>
          <p:cNvSpPr>
            <a:spLocks noGrp="1"/>
          </p:cNvSpPr>
          <p:nvPr>
            <p:ph type="title"/>
          </p:nvPr>
        </p:nvSpPr>
        <p:spPr/>
        <p:txBody>
          <a:bodyPr/>
          <a:lstStyle/>
          <a:p>
            <a:endParaRPr lang="en-GB"/>
          </a:p>
        </p:txBody>
      </p:sp>
      <p:pic>
        <p:nvPicPr>
          <p:cNvPr id="5" name="Content Placeholder 4">
            <a:extLst>
              <a:ext uri="{FF2B5EF4-FFF2-40B4-BE49-F238E27FC236}">
                <a16:creationId xmlns:a16="http://schemas.microsoft.com/office/drawing/2014/main" id="{4121BD45-F5AE-0B62-CF74-1F6C43E208AD}"/>
              </a:ext>
            </a:extLst>
          </p:cNvPr>
          <p:cNvPicPr>
            <a:picLocks noGrp="1" noChangeAspect="1"/>
          </p:cNvPicPr>
          <p:nvPr>
            <p:ph idx="1"/>
          </p:nvPr>
        </p:nvPicPr>
        <p:blipFill>
          <a:blip r:embed="rId2"/>
          <a:stretch>
            <a:fillRect/>
          </a:stretch>
        </p:blipFill>
        <p:spPr>
          <a:xfrm>
            <a:off x="81280" y="97963"/>
            <a:ext cx="12110720" cy="6760038"/>
          </a:xfrm>
        </p:spPr>
      </p:pic>
    </p:spTree>
    <p:extLst>
      <p:ext uri="{BB962C8B-B14F-4D97-AF65-F5344CB8AC3E}">
        <p14:creationId xmlns:p14="http://schemas.microsoft.com/office/powerpoint/2010/main" val="1924017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457F5-E922-87EC-5468-B0336D57E1B0}"/>
              </a:ext>
            </a:extLst>
          </p:cNvPr>
          <p:cNvSpPr>
            <a:spLocks noGrp="1"/>
          </p:cNvSpPr>
          <p:nvPr>
            <p:ph type="title"/>
          </p:nvPr>
        </p:nvSpPr>
        <p:spPr/>
        <p:txBody>
          <a:bodyPr/>
          <a:lstStyle/>
          <a:p>
            <a:endParaRPr lang="en-GB" dirty="0"/>
          </a:p>
        </p:txBody>
      </p:sp>
      <p:sp>
        <p:nvSpPr>
          <p:cNvPr id="4" name="Content Placeholder 3">
            <a:extLst>
              <a:ext uri="{FF2B5EF4-FFF2-40B4-BE49-F238E27FC236}">
                <a16:creationId xmlns:a16="http://schemas.microsoft.com/office/drawing/2014/main" id="{95A3DC86-3D0E-15F3-96BD-1E7394019722}"/>
              </a:ext>
            </a:extLst>
          </p:cNvPr>
          <p:cNvSpPr>
            <a:spLocks noGrp="1"/>
          </p:cNvSpPr>
          <p:nvPr>
            <p:ph idx="1"/>
          </p:nvPr>
        </p:nvSpPr>
        <p:spPr/>
        <p:txBody>
          <a:bodyPr/>
          <a:lstStyle/>
          <a:p>
            <a:endParaRPr lang="en-GB"/>
          </a:p>
        </p:txBody>
      </p:sp>
      <p:pic>
        <p:nvPicPr>
          <p:cNvPr id="2052" name="Picture 4">
            <a:extLst>
              <a:ext uri="{FF2B5EF4-FFF2-40B4-BE49-F238E27FC236}">
                <a16:creationId xmlns:a16="http://schemas.microsoft.com/office/drawing/2014/main" id="{30DC8685-1668-189E-C99B-9C41F80817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20040"/>
            <a:ext cx="10439400" cy="6263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450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44F0801-4143-754B-A6DD-C646EE2C4144}"/>
              </a:ext>
            </a:extLst>
          </p:cNvPr>
          <p:cNvPicPr>
            <a:picLocks noChangeAspect="1"/>
          </p:cNvPicPr>
          <p:nvPr/>
        </p:nvPicPr>
        <p:blipFill rotWithShape="1">
          <a:blip r:embed="rId3">
            <a:alphaModFix amt="35000"/>
          </a:blip>
          <a:srcRect/>
          <a:stretch/>
        </p:blipFill>
        <p:spPr>
          <a:xfrm>
            <a:off x="20" y="1"/>
            <a:ext cx="12191980" cy="6857999"/>
          </a:xfrm>
          <a:prstGeom prst="rect">
            <a:avLst/>
          </a:prstGeom>
        </p:spPr>
      </p:pic>
      <p:sp>
        <p:nvSpPr>
          <p:cNvPr id="2" name="Title 1">
            <a:extLst>
              <a:ext uri="{FF2B5EF4-FFF2-40B4-BE49-F238E27FC236}">
                <a16:creationId xmlns:a16="http://schemas.microsoft.com/office/drawing/2014/main" id="{DC2975A2-EE83-F61E-2AFA-D85A47453EBC}"/>
              </a:ext>
            </a:extLst>
          </p:cNvPr>
          <p:cNvSpPr>
            <a:spLocks noGrp="1"/>
          </p:cNvSpPr>
          <p:nvPr>
            <p:ph type="title"/>
          </p:nvPr>
        </p:nvSpPr>
        <p:spPr>
          <a:xfrm>
            <a:off x="838201" y="1065862"/>
            <a:ext cx="3313164" cy="4726276"/>
          </a:xfrm>
        </p:spPr>
        <p:txBody>
          <a:bodyPr>
            <a:normAutofit/>
          </a:bodyPr>
          <a:lstStyle/>
          <a:p>
            <a:pPr algn="r"/>
            <a:r>
              <a:rPr lang="en-GB" sz="4000">
                <a:solidFill>
                  <a:srgbClr val="FFFFFF"/>
                </a:solidFill>
              </a:rPr>
              <a:t>Real life example – career path with same employer </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graphicFrame>
        <p:nvGraphicFramePr>
          <p:cNvPr id="4" name="Content Placeholder 3">
            <a:extLst>
              <a:ext uri="{FF2B5EF4-FFF2-40B4-BE49-F238E27FC236}">
                <a16:creationId xmlns:a16="http://schemas.microsoft.com/office/drawing/2014/main" id="{871DF566-3FCB-CDB3-0B9C-0198A96DE0C8}"/>
              </a:ext>
            </a:extLst>
          </p:cNvPr>
          <p:cNvGraphicFramePr>
            <a:graphicFrameLocks noGrp="1"/>
          </p:cNvGraphicFramePr>
          <p:nvPr>
            <p:ph idx="1"/>
            <p:extLst>
              <p:ext uri="{D42A27DB-BD31-4B8C-83A1-F6EECF244321}">
                <p14:modId xmlns:p14="http://schemas.microsoft.com/office/powerpoint/2010/main" val="1656412291"/>
              </p:ext>
            </p:extLst>
          </p:nvPr>
        </p:nvGraphicFramePr>
        <p:xfrm>
          <a:off x="5155379" y="1065862"/>
          <a:ext cx="5744685" cy="472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777543603"/>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2975A2-EE83-F61E-2AFA-D85A47453EBC}"/>
              </a:ext>
            </a:extLst>
          </p:cNvPr>
          <p:cNvSpPr>
            <a:spLocks noGrp="1"/>
          </p:cNvSpPr>
          <p:nvPr>
            <p:ph type="title"/>
          </p:nvPr>
        </p:nvSpPr>
        <p:spPr/>
        <p:txBody>
          <a:bodyPr/>
          <a:lstStyle/>
          <a:p>
            <a:r>
              <a:rPr lang="en-GB" dirty="0"/>
              <a:t>Real life example – career path with multiple employers </a:t>
            </a:r>
          </a:p>
        </p:txBody>
      </p:sp>
      <p:graphicFrame>
        <p:nvGraphicFramePr>
          <p:cNvPr id="4" name="Content Placeholder 3">
            <a:extLst>
              <a:ext uri="{FF2B5EF4-FFF2-40B4-BE49-F238E27FC236}">
                <a16:creationId xmlns:a16="http://schemas.microsoft.com/office/drawing/2014/main" id="{871DF566-3FCB-CDB3-0B9C-0198A96DE0C8}"/>
              </a:ext>
            </a:extLst>
          </p:cNvPr>
          <p:cNvGraphicFramePr>
            <a:graphicFrameLocks noGrp="1"/>
          </p:cNvGraphicFramePr>
          <p:nvPr>
            <p:ph idx="1"/>
            <p:extLst>
              <p:ext uri="{D42A27DB-BD31-4B8C-83A1-F6EECF244321}">
                <p14:modId xmlns:p14="http://schemas.microsoft.com/office/powerpoint/2010/main" val="1026846852"/>
              </p:ext>
            </p:extLst>
          </p:nvPr>
        </p:nvGraphicFramePr>
        <p:xfrm>
          <a:off x="318655" y="1454727"/>
          <a:ext cx="11526981" cy="50381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43841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4529AC-6350-605C-7C16-1AF79578B201}"/>
              </a:ext>
            </a:extLst>
          </p:cNvPr>
          <p:cNvSpPr>
            <a:spLocks noGrp="1"/>
          </p:cNvSpPr>
          <p:nvPr>
            <p:ph type="body" sz="quarter" idx="10"/>
          </p:nvPr>
        </p:nvSpPr>
        <p:spPr>
          <a:xfrm>
            <a:off x="335359" y="1304764"/>
            <a:ext cx="11521280" cy="5004556"/>
          </a:xfrm>
        </p:spPr>
        <p:txBody>
          <a:bodyPr/>
          <a:lstStyle/>
          <a:p>
            <a:pPr marL="0" indent="0">
              <a:buNone/>
            </a:pPr>
            <a:r>
              <a:rPr lang="en-GB" sz="2000" dirty="0"/>
              <a:t>Your feedback is vital to help us identify what we’re doing well and what we need to improve. There are a few ways to share your feedback as a learner on a programme with us.</a:t>
            </a:r>
          </a:p>
          <a:p>
            <a:pPr marL="0" indent="0">
              <a:buNone/>
            </a:pPr>
            <a:endParaRPr lang="en-GB" sz="2000" dirty="0"/>
          </a:p>
          <a:p>
            <a:r>
              <a:rPr lang="en-GB" sz="2000" dirty="0"/>
              <a:t>You will complete </a:t>
            </a:r>
            <a:r>
              <a:rPr lang="en-GB" sz="2000" b="1" dirty="0"/>
              <a:t>end of session surveys </a:t>
            </a:r>
            <a:r>
              <a:rPr lang="en-GB" sz="2000" dirty="0"/>
              <a:t>at the end of each of your sessions. This only takes a few minutes.</a:t>
            </a:r>
            <a:r>
              <a:rPr lang="en-GB" sz="1200" dirty="0">
                <a:hlinkClick r:id="rId3"/>
              </a:rPr>
              <a:t> </a:t>
            </a:r>
            <a:r>
              <a:rPr lang="en-GB" sz="2000" b="1" dirty="0">
                <a:hlinkClick r:id="rId3"/>
              </a:rPr>
              <a:t>Adult Education End of Session Survey (office.com)</a:t>
            </a:r>
            <a:endParaRPr lang="en-GB" sz="2000" b="1" dirty="0"/>
          </a:p>
          <a:p>
            <a:r>
              <a:rPr lang="en-GB" sz="2000" dirty="0"/>
              <a:t>You will complete an </a:t>
            </a:r>
            <a:r>
              <a:rPr lang="en-GB" sz="2000" b="1" dirty="0"/>
              <a:t>end of programme survey </a:t>
            </a:r>
            <a:r>
              <a:rPr lang="en-GB" sz="2000" dirty="0"/>
              <a:t>in your final session. This takes about 10 minutes.</a:t>
            </a:r>
          </a:p>
          <a:p>
            <a:r>
              <a:rPr lang="en-GB" sz="2000" dirty="0"/>
              <a:t>You can send your feedback to </a:t>
            </a:r>
            <a:r>
              <a:rPr lang="en-GB" sz="2000" b="1" dirty="0">
                <a:hlinkClick r:id="rId4"/>
              </a:rPr>
              <a:t>feedback@seetec.co.uk</a:t>
            </a:r>
            <a:r>
              <a:rPr lang="en-GB" sz="2000" b="1" dirty="0"/>
              <a:t> </a:t>
            </a:r>
            <a:r>
              <a:rPr lang="en-GB" sz="2000" dirty="0"/>
              <a:t>at any stage in your programme. This is monitored by our Quality Team and learners can share their input on what we’re doing well or recommend improvements to enhance our programmes.</a:t>
            </a:r>
          </a:p>
          <a:p>
            <a:r>
              <a:rPr lang="en-GB" sz="2000" dirty="0"/>
              <a:t>If at any stage, you need to raise a complaint, you can do so by emailing </a:t>
            </a:r>
            <a:r>
              <a:rPr lang="en-GB" sz="2000" b="1" dirty="0">
                <a:hlinkClick r:id="rId5"/>
              </a:rPr>
              <a:t>TrainingComplaints@seetec.co.uk</a:t>
            </a:r>
            <a:r>
              <a:rPr lang="en-GB" sz="2000" b="1" dirty="0"/>
              <a:t> </a:t>
            </a:r>
            <a:r>
              <a:rPr lang="en-GB" sz="2000" dirty="0"/>
              <a:t>Your complaint will be dealt with by our Complaints Team who will share set timeframes with you directly on when you will receive a response pending investigation of your complaint.</a:t>
            </a:r>
          </a:p>
          <a:p>
            <a:pPr marL="0" indent="0">
              <a:buNone/>
            </a:pPr>
            <a:r>
              <a:rPr lang="en-GB" sz="2000" dirty="0"/>
              <a:t>All learner feedback is then used to improve our services. Look out for ‘You Said, We Did’ posts on our learning platforms to see what learner feedback has helped us to improve.</a:t>
            </a:r>
          </a:p>
        </p:txBody>
      </p:sp>
      <p:sp>
        <p:nvSpPr>
          <p:cNvPr id="3" name="Text Placeholder 2">
            <a:extLst>
              <a:ext uri="{FF2B5EF4-FFF2-40B4-BE49-F238E27FC236}">
                <a16:creationId xmlns:a16="http://schemas.microsoft.com/office/drawing/2014/main" id="{45208D69-80AC-9CEA-95DD-61583155656C}"/>
              </a:ext>
            </a:extLst>
          </p:cNvPr>
          <p:cNvSpPr>
            <a:spLocks noGrp="1"/>
          </p:cNvSpPr>
          <p:nvPr>
            <p:ph type="body" sz="quarter" idx="11"/>
          </p:nvPr>
        </p:nvSpPr>
        <p:spPr/>
        <p:txBody>
          <a:bodyPr/>
          <a:lstStyle/>
          <a:p>
            <a:r>
              <a:rPr lang="en-GB" dirty="0"/>
              <a:t>How do I share feedback?</a:t>
            </a:r>
          </a:p>
        </p:txBody>
      </p:sp>
      <p:sp>
        <p:nvSpPr>
          <p:cNvPr id="4" name="Text Placeholder 3">
            <a:extLst>
              <a:ext uri="{FF2B5EF4-FFF2-40B4-BE49-F238E27FC236}">
                <a16:creationId xmlns:a16="http://schemas.microsoft.com/office/drawing/2014/main" id="{15C92E47-8DF7-55DF-CDE4-63FCFEF7B0ED}"/>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24214650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f7bf10-8920-405c-b4ea-32753fe25b3a">
      <Terms xmlns="http://schemas.microsoft.com/office/infopath/2007/PartnerControls"/>
    </lcf76f155ced4ddcb4097134ff3c332f>
    <TaxCatchAll xmlns="edc02efd-96c8-4407-9213-3601c83b448a" xsi:nil="true"/>
    <SharedWithUsers xmlns="edc02efd-96c8-4407-9213-3601c83b448a">
      <UserInfo>
        <DisplayName/>
        <AccountId xsi:nil="true"/>
        <AccountType/>
      </UserInfo>
    </SharedWithUsers>
    <MediaLengthInSeconds xmlns="51f7bf10-8920-405c-b4ea-32753fe25b3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BFE361A1B26474EBF9C750B9423DFE9" ma:contentTypeVersion="12" ma:contentTypeDescription="Create a new document." ma:contentTypeScope="" ma:versionID="bfdb5447b4a65d63dff1998705f0897e">
  <xsd:schema xmlns:xsd="http://www.w3.org/2001/XMLSchema" xmlns:xs="http://www.w3.org/2001/XMLSchema" xmlns:p="http://schemas.microsoft.com/office/2006/metadata/properties" xmlns:ns2="51f7bf10-8920-405c-b4ea-32753fe25b3a" xmlns:ns3="edc02efd-96c8-4407-9213-3601c83b448a" targetNamespace="http://schemas.microsoft.com/office/2006/metadata/properties" ma:root="true" ma:fieldsID="d3b1d7e717c076ccdc76dcad39a7141d" ns2:_="" ns3:_="">
    <xsd:import namespace="51f7bf10-8920-405c-b4ea-32753fe25b3a"/>
    <xsd:import namespace="edc02efd-96c8-4407-9213-3601c83b448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f7bf10-8920-405c-b4ea-32753fe25b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87624f20-a294-4e3a-8b0d-5470c7471d38"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c02efd-96c8-4407-9213-3601c83b448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299cab6-b58f-4c42-8a8f-9869d9e80770}" ma:internalName="TaxCatchAll" ma:showField="CatchAllData" ma:web="edc02efd-96c8-4407-9213-3601c83b44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73B763-89CE-41EF-93D8-38C1C2A12792}">
  <ds:schemaRefs>
    <ds:schemaRef ds:uri="http://schemas.microsoft.com/sharepoint/v3/contenttype/forms"/>
  </ds:schemaRefs>
</ds:datastoreItem>
</file>

<file path=customXml/itemProps2.xml><?xml version="1.0" encoding="utf-8"?>
<ds:datastoreItem xmlns:ds="http://schemas.openxmlformats.org/officeDocument/2006/customXml" ds:itemID="{C1DCABE0-D880-4801-969F-2DF6463228B5}">
  <ds:schemaRefs>
    <ds:schemaRef ds:uri="http://purl.org/dc/terms/"/>
    <ds:schemaRef ds:uri="http://purl.org/dc/dcmitype/"/>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B7BC91C7-CDA6-4A48-8739-73DBB8F7FC01}"/>
</file>

<file path=docProps/app.xml><?xml version="1.0" encoding="utf-8"?>
<Properties xmlns="http://schemas.openxmlformats.org/officeDocument/2006/extended-properties" xmlns:vt="http://schemas.openxmlformats.org/officeDocument/2006/docPropsVTypes">
  <TotalTime>37</TotalTime>
  <Words>340</Words>
  <Application>Microsoft Office PowerPoint</Application>
  <PresentationFormat>Widescreen</PresentationFormat>
  <Paragraphs>29</Paragraphs>
  <Slides>7</Slides>
  <Notes>6</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Office Theme</vt:lpstr>
      <vt:lpstr>Office Theme</vt:lpstr>
      <vt:lpstr>Career Paths </vt:lpstr>
      <vt:lpstr>Health and Social Care (Nottinghamshire County Council career path)</vt:lpstr>
      <vt:lpstr>PowerPoint Presentation</vt:lpstr>
      <vt:lpstr>PowerPoint Presentation</vt:lpstr>
      <vt:lpstr>Real life example – career path with same employer </vt:lpstr>
      <vt:lpstr>Real life example – career path with multiple employers </vt:lpstr>
      <vt:lpstr>PowerPoint Presentation</vt:lpstr>
    </vt:vector>
  </TitlesOfParts>
  <Company>Seetec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Hurst</dc:creator>
  <cp:lastModifiedBy>Francesca Hurst</cp:lastModifiedBy>
  <cp:revision>3</cp:revision>
  <dcterms:created xsi:type="dcterms:W3CDTF">2023-01-18T12:42:04Z</dcterms:created>
  <dcterms:modified xsi:type="dcterms:W3CDTF">2023-09-11T08:52:03Z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0x0101001BFE361A1B26474EBF9C750B9423DFE9</vt:lpwstr>
  </property>
  <property fmtid="{D5CDD505-2E9C-101B-9397-08002B2CF9AE}" pid="3" name="Order">
    <vt:r8>3800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