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524" r:id="rId2"/>
    <p:sldId id="523" r:id="rId3"/>
    <p:sldId id="467" r:id="rId4"/>
    <p:sldId id="363" r:id="rId5"/>
    <p:sldId id="460" r:id="rId6"/>
    <p:sldId id="478" r:id="rId7"/>
    <p:sldId id="461" r:id="rId8"/>
    <p:sldId id="462" r:id="rId9"/>
    <p:sldId id="463" r:id="rId10"/>
    <p:sldId id="464" r:id="rId11"/>
    <p:sldId id="465" r:id="rId12"/>
    <p:sldId id="466" r:id="rId13"/>
    <p:sldId id="468" r:id="rId14"/>
    <p:sldId id="446" r:id="rId15"/>
    <p:sldId id="5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21"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Gregory" userId="5029e876-f44a-41d6-85f5-571cd131df41" providerId="ADAL" clId="{E2688ECA-932B-49E1-9B04-F46DF8F6985F}"/>
    <pc:docChg chg="custSel delSld modSld delMainMaster">
      <pc:chgData name="Natalie Gregory" userId="5029e876-f44a-41d6-85f5-571cd131df41" providerId="ADAL" clId="{E2688ECA-932B-49E1-9B04-F46DF8F6985F}" dt="2023-12-19T10:01:10.521" v="16" actId="6549"/>
      <pc:docMkLst>
        <pc:docMk/>
      </pc:docMkLst>
      <pc:sldChg chg="modNotes">
        <pc:chgData name="Natalie Gregory" userId="5029e876-f44a-41d6-85f5-571cd131df41" providerId="ADAL" clId="{E2688ECA-932B-49E1-9B04-F46DF8F6985F}" dt="2023-12-19T10:00:12.783" v="6" actId="6549"/>
        <pc:sldMkLst>
          <pc:docMk/>
          <pc:sldMk cId="3554921919" sldId="363"/>
        </pc:sldMkLst>
      </pc:sldChg>
      <pc:sldChg chg="modNotes">
        <pc:chgData name="Natalie Gregory" userId="5029e876-f44a-41d6-85f5-571cd131df41" providerId="ADAL" clId="{E2688ECA-932B-49E1-9B04-F46DF8F6985F}" dt="2023-12-19T10:01:10.521" v="16" actId="6549"/>
        <pc:sldMkLst>
          <pc:docMk/>
          <pc:sldMk cId="731296961" sldId="446"/>
        </pc:sldMkLst>
      </pc:sldChg>
      <pc:sldChg chg="modNotes">
        <pc:chgData name="Natalie Gregory" userId="5029e876-f44a-41d6-85f5-571cd131df41" providerId="ADAL" clId="{E2688ECA-932B-49E1-9B04-F46DF8F6985F}" dt="2023-12-19T10:00:19.286" v="7" actId="6549"/>
        <pc:sldMkLst>
          <pc:docMk/>
          <pc:sldMk cId="3705125088" sldId="460"/>
        </pc:sldMkLst>
      </pc:sldChg>
      <pc:sldChg chg="delSp mod modNotes">
        <pc:chgData name="Natalie Gregory" userId="5029e876-f44a-41d6-85f5-571cd131df41" providerId="ADAL" clId="{E2688ECA-932B-49E1-9B04-F46DF8F6985F}" dt="2023-12-19T10:00:30.983" v="9" actId="6549"/>
        <pc:sldMkLst>
          <pc:docMk/>
          <pc:sldMk cId="3481044985" sldId="461"/>
        </pc:sldMkLst>
        <pc:picChg chg="del">
          <ac:chgData name="Natalie Gregory" userId="5029e876-f44a-41d6-85f5-571cd131df41" providerId="ADAL" clId="{E2688ECA-932B-49E1-9B04-F46DF8F6985F}" dt="2023-12-19T09:44:04.899" v="2" actId="478"/>
          <ac:picMkLst>
            <pc:docMk/>
            <pc:sldMk cId="3481044985" sldId="461"/>
            <ac:picMk id="6" creationId="{B079DBBE-B4E4-494C-9DAA-43FF45932A67}"/>
          </ac:picMkLst>
        </pc:picChg>
      </pc:sldChg>
      <pc:sldChg chg="modNotes">
        <pc:chgData name="Natalie Gregory" userId="5029e876-f44a-41d6-85f5-571cd131df41" providerId="ADAL" clId="{E2688ECA-932B-49E1-9B04-F46DF8F6985F}" dt="2023-12-19T10:00:36.019" v="10" actId="6549"/>
        <pc:sldMkLst>
          <pc:docMk/>
          <pc:sldMk cId="3240620190" sldId="462"/>
        </pc:sldMkLst>
      </pc:sldChg>
      <pc:sldChg chg="modNotes">
        <pc:chgData name="Natalie Gregory" userId="5029e876-f44a-41d6-85f5-571cd131df41" providerId="ADAL" clId="{E2688ECA-932B-49E1-9B04-F46DF8F6985F}" dt="2023-12-19T10:00:43.434" v="11" actId="6549"/>
        <pc:sldMkLst>
          <pc:docMk/>
          <pc:sldMk cId="1460646997" sldId="464"/>
        </pc:sldMkLst>
      </pc:sldChg>
      <pc:sldChg chg="modNotes">
        <pc:chgData name="Natalie Gregory" userId="5029e876-f44a-41d6-85f5-571cd131df41" providerId="ADAL" clId="{E2688ECA-932B-49E1-9B04-F46DF8F6985F}" dt="2023-12-19T10:00:50.409" v="12" actId="6549"/>
        <pc:sldMkLst>
          <pc:docMk/>
          <pc:sldMk cId="2181029217" sldId="465"/>
        </pc:sldMkLst>
      </pc:sldChg>
      <pc:sldChg chg="addSp delSp modSp mod modNotes">
        <pc:chgData name="Natalie Gregory" userId="5029e876-f44a-41d6-85f5-571cd131df41" providerId="ADAL" clId="{E2688ECA-932B-49E1-9B04-F46DF8F6985F}" dt="2023-12-19T10:00:55.583" v="13" actId="6549"/>
        <pc:sldMkLst>
          <pc:docMk/>
          <pc:sldMk cId="1505927480" sldId="466"/>
        </pc:sldMkLst>
        <pc:spChg chg="add mod">
          <ac:chgData name="Natalie Gregory" userId="5029e876-f44a-41d6-85f5-571cd131df41" providerId="ADAL" clId="{E2688ECA-932B-49E1-9B04-F46DF8F6985F}" dt="2023-12-19T09:44:13.719" v="3" actId="478"/>
          <ac:spMkLst>
            <pc:docMk/>
            <pc:sldMk cId="1505927480" sldId="466"/>
            <ac:spMk id="5" creationId="{AC800E89-767F-0424-2EA7-3DC4A28D7165}"/>
          </ac:spMkLst>
        </pc:spChg>
        <pc:picChg chg="del">
          <ac:chgData name="Natalie Gregory" userId="5029e876-f44a-41d6-85f5-571cd131df41" providerId="ADAL" clId="{E2688ECA-932B-49E1-9B04-F46DF8F6985F}" dt="2023-12-19T09:44:13.719" v="3" actId="478"/>
          <ac:picMkLst>
            <pc:docMk/>
            <pc:sldMk cId="1505927480" sldId="466"/>
            <ac:picMk id="13" creationId="{60B1EEA4-2A89-4752-BF4B-D17D79A51C5A}"/>
          </ac:picMkLst>
        </pc:picChg>
      </pc:sldChg>
      <pc:sldChg chg="delSp mod delAnim modNotes">
        <pc:chgData name="Natalie Gregory" userId="5029e876-f44a-41d6-85f5-571cd131df41" providerId="ADAL" clId="{E2688ECA-932B-49E1-9B04-F46DF8F6985F}" dt="2023-12-19T10:00:07.033" v="5" actId="6549"/>
        <pc:sldMkLst>
          <pc:docMk/>
          <pc:sldMk cId="3896984743" sldId="467"/>
        </pc:sldMkLst>
        <pc:picChg chg="del">
          <ac:chgData name="Natalie Gregory" userId="5029e876-f44a-41d6-85f5-571cd131df41" providerId="ADAL" clId="{E2688ECA-932B-49E1-9B04-F46DF8F6985F}" dt="2023-12-19T09:43:48.833" v="1" actId="478"/>
          <ac:picMkLst>
            <pc:docMk/>
            <pc:sldMk cId="3896984743" sldId="467"/>
            <ac:picMk id="5" creationId="{B3804644-843B-C6AB-7C96-EC87F5EBDE2D}"/>
          </ac:picMkLst>
        </pc:picChg>
      </pc:sldChg>
      <pc:sldChg chg="modNotes">
        <pc:chgData name="Natalie Gregory" userId="5029e876-f44a-41d6-85f5-571cd131df41" providerId="ADAL" clId="{E2688ECA-932B-49E1-9B04-F46DF8F6985F}" dt="2023-12-19T10:01:04.933" v="15" actId="6549"/>
        <pc:sldMkLst>
          <pc:docMk/>
          <pc:sldMk cId="1805080166" sldId="468"/>
        </pc:sldMkLst>
      </pc:sldChg>
      <pc:sldChg chg="del">
        <pc:chgData name="Natalie Gregory" userId="5029e876-f44a-41d6-85f5-571cd131df41" providerId="ADAL" clId="{E2688ECA-932B-49E1-9B04-F46DF8F6985F}" dt="2023-12-19T09:42:38.187" v="0" actId="47"/>
        <pc:sldMkLst>
          <pc:docMk/>
          <pc:sldMk cId="3973644146" sldId="472"/>
        </pc:sldMkLst>
      </pc:sldChg>
      <pc:sldChg chg="modNotes">
        <pc:chgData name="Natalie Gregory" userId="5029e876-f44a-41d6-85f5-571cd131df41" providerId="ADAL" clId="{E2688ECA-932B-49E1-9B04-F46DF8F6985F}" dt="2023-12-19T10:00:25.349" v="8" actId="6549"/>
        <pc:sldMkLst>
          <pc:docMk/>
          <pc:sldMk cId="2402754908" sldId="478"/>
        </pc:sldMkLst>
      </pc:sldChg>
      <pc:sldChg chg="modNotes">
        <pc:chgData name="Natalie Gregory" userId="5029e876-f44a-41d6-85f5-571cd131df41" providerId="ADAL" clId="{E2688ECA-932B-49E1-9B04-F46DF8F6985F}" dt="2023-12-19T10:00:01.166" v="4" actId="6549"/>
        <pc:sldMkLst>
          <pc:docMk/>
          <pc:sldMk cId="1463188871" sldId="523"/>
        </pc:sldMkLst>
      </pc:sldChg>
      <pc:sldMasterChg chg="del delSldLayout">
        <pc:chgData name="Natalie Gregory" userId="5029e876-f44a-41d6-85f5-571cd131df41" providerId="ADAL" clId="{E2688ECA-932B-49E1-9B04-F46DF8F6985F}" dt="2023-12-19T09:42:38.187" v="0" actId="47"/>
        <pc:sldMasterMkLst>
          <pc:docMk/>
          <pc:sldMasterMk cId="3059642751" sldId="2147483648"/>
        </pc:sldMasterMkLst>
        <pc:sldLayoutChg chg="del">
          <pc:chgData name="Natalie Gregory" userId="5029e876-f44a-41d6-85f5-571cd131df41" providerId="ADAL" clId="{E2688ECA-932B-49E1-9B04-F46DF8F6985F}" dt="2023-12-19T09:42:38.187" v="0" actId="47"/>
          <pc:sldLayoutMkLst>
            <pc:docMk/>
            <pc:sldMasterMk cId="3059642751" sldId="2147483648"/>
            <pc:sldLayoutMk cId="2870865760" sldId="2147483649"/>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1100359938" sldId="2147483650"/>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2561327017" sldId="2147483651"/>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118619197" sldId="2147483652"/>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3026424409" sldId="2147483653"/>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726759046" sldId="2147483654"/>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3920943470" sldId="2147483655"/>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2824236167" sldId="2147483656"/>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3812055859" sldId="2147483657"/>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4111395138" sldId="2147483658"/>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708159317" sldId="2147483659"/>
          </pc:sldLayoutMkLst>
        </pc:sldLayoutChg>
        <pc:sldLayoutChg chg="del">
          <pc:chgData name="Natalie Gregory" userId="5029e876-f44a-41d6-85f5-571cd131df41" providerId="ADAL" clId="{E2688ECA-932B-49E1-9B04-F46DF8F6985F}" dt="2023-12-19T09:42:38.187" v="0" actId="47"/>
          <pc:sldLayoutMkLst>
            <pc:docMk/>
            <pc:sldMasterMk cId="3059642751" sldId="2147483648"/>
            <pc:sldLayoutMk cId="1860108946" sldId="2147483660"/>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D3F1B-004B-49C0-B729-23C23EBD3E3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6569B5B-11CC-4692-98C0-18F2AFFF56DC}">
      <dgm:prSet/>
      <dgm:spPr/>
      <dgm:t>
        <a:bodyPr/>
        <a:lstStyle/>
        <a:p>
          <a:r>
            <a:rPr lang="en-GB" dirty="0">
              <a:latin typeface="Montserrat" panose="00000500000000000000" pitchFamily="2" charset="0"/>
            </a:rPr>
            <a:t>If it looks too good to be true, it probably is!</a:t>
          </a:r>
          <a:endParaRPr lang="en-US" dirty="0">
            <a:latin typeface="Montserrat" panose="00000500000000000000" pitchFamily="2" charset="0"/>
          </a:endParaRPr>
        </a:p>
      </dgm:t>
    </dgm:pt>
    <dgm:pt modelId="{145E77F2-246A-4281-A5E1-836338BE5497}" type="parTrans" cxnId="{D2E8CEF6-40AA-4AD7-B558-45D31CC5B8AF}">
      <dgm:prSet/>
      <dgm:spPr/>
      <dgm:t>
        <a:bodyPr/>
        <a:lstStyle/>
        <a:p>
          <a:endParaRPr lang="en-US"/>
        </a:p>
      </dgm:t>
    </dgm:pt>
    <dgm:pt modelId="{3AEDF44F-8F75-407B-9439-38C03F449A27}" type="sibTrans" cxnId="{D2E8CEF6-40AA-4AD7-B558-45D31CC5B8AF}">
      <dgm:prSet/>
      <dgm:spPr/>
      <dgm:t>
        <a:bodyPr/>
        <a:lstStyle/>
        <a:p>
          <a:endParaRPr lang="en-US"/>
        </a:p>
      </dgm:t>
    </dgm:pt>
    <dgm:pt modelId="{50E8CE4B-335D-41CE-8FFD-D020C3358EED}">
      <dgm:prSet/>
      <dgm:spPr/>
      <dgm:t>
        <a:bodyPr/>
        <a:lstStyle/>
        <a:p>
          <a:r>
            <a:rPr lang="en-GB" dirty="0">
              <a:latin typeface="Montserrat" panose="00000500000000000000" pitchFamily="2" charset="0"/>
            </a:rPr>
            <a:t>Don’t respond to requests for money unless you know the person and you check the request is legitimate using a different method of communication</a:t>
          </a:r>
          <a:r>
            <a:rPr lang="en-GB" dirty="0"/>
            <a:t>.</a:t>
          </a:r>
          <a:endParaRPr lang="en-US" dirty="0"/>
        </a:p>
      </dgm:t>
    </dgm:pt>
    <dgm:pt modelId="{083C2A05-1E14-46AF-A89F-58F806F20A72}" type="parTrans" cxnId="{5D012C94-DC71-4588-88B4-93C6BB110C14}">
      <dgm:prSet/>
      <dgm:spPr/>
      <dgm:t>
        <a:bodyPr/>
        <a:lstStyle/>
        <a:p>
          <a:endParaRPr lang="en-US"/>
        </a:p>
      </dgm:t>
    </dgm:pt>
    <dgm:pt modelId="{A4EBB808-F3AB-46FA-B1EA-52F908016381}" type="sibTrans" cxnId="{5D012C94-DC71-4588-88B4-93C6BB110C14}">
      <dgm:prSet/>
      <dgm:spPr/>
      <dgm:t>
        <a:bodyPr/>
        <a:lstStyle/>
        <a:p>
          <a:endParaRPr lang="en-US"/>
        </a:p>
      </dgm:t>
    </dgm:pt>
    <dgm:pt modelId="{952E99AE-DDC0-472C-9CA6-4C498EB04BF5}">
      <dgm:prSet/>
      <dgm:spPr/>
      <dgm:t>
        <a:bodyPr/>
        <a:lstStyle/>
        <a:p>
          <a:r>
            <a:rPr lang="en-GB" dirty="0">
              <a:latin typeface="Montserrat" panose="00000500000000000000" pitchFamily="2" charset="0"/>
            </a:rPr>
            <a:t>Be aware of the links that you click on – they could lead to dangerous websites</a:t>
          </a:r>
          <a:r>
            <a:rPr lang="en-GB" dirty="0"/>
            <a:t>.</a:t>
          </a:r>
          <a:endParaRPr lang="en-US" dirty="0"/>
        </a:p>
      </dgm:t>
    </dgm:pt>
    <dgm:pt modelId="{A9D5D593-CB6A-4C87-8334-A6D09B950E5F}" type="parTrans" cxnId="{6918A673-C79D-412A-8094-51772A3ABFA0}">
      <dgm:prSet/>
      <dgm:spPr/>
      <dgm:t>
        <a:bodyPr/>
        <a:lstStyle/>
        <a:p>
          <a:endParaRPr lang="en-US"/>
        </a:p>
      </dgm:t>
    </dgm:pt>
    <dgm:pt modelId="{3EF7DB8A-7BCF-4CB4-BA3D-F95F72F1422A}" type="sibTrans" cxnId="{6918A673-C79D-412A-8094-51772A3ABFA0}">
      <dgm:prSet/>
      <dgm:spPr/>
      <dgm:t>
        <a:bodyPr/>
        <a:lstStyle/>
        <a:p>
          <a:endParaRPr lang="en-US"/>
        </a:p>
      </dgm:t>
    </dgm:pt>
    <dgm:pt modelId="{9FF55C7C-0830-427E-83B9-06B248A78899}" type="pres">
      <dgm:prSet presAssocID="{AB2D3F1B-004B-49C0-B729-23C23EBD3E3D}" presName="root" presStyleCnt="0">
        <dgm:presLayoutVars>
          <dgm:dir/>
          <dgm:resizeHandles val="exact"/>
        </dgm:presLayoutVars>
      </dgm:prSet>
      <dgm:spPr/>
    </dgm:pt>
    <dgm:pt modelId="{D8572E38-5FAF-48B5-B8E1-C90D0A141EC3}" type="pres">
      <dgm:prSet presAssocID="{56569B5B-11CC-4692-98C0-18F2AFFF56DC}" presName="compNode" presStyleCnt="0"/>
      <dgm:spPr/>
    </dgm:pt>
    <dgm:pt modelId="{9D323F84-2C1A-49C2-B27F-4B8355DAA51B}" type="pres">
      <dgm:prSet presAssocID="{56569B5B-11CC-4692-98C0-18F2AFFF56DC}" presName="bgRect" presStyleLbl="bgShp" presStyleIdx="0" presStyleCnt="3"/>
      <dgm:spPr/>
    </dgm:pt>
    <dgm:pt modelId="{43F38BCB-D119-450D-8B1F-56498DE4AD3E}" type="pres">
      <dgm:prSet presAssocID="{56569B5B-11CC-4692-98C0-18F2AFFF56D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stle scene"/>
        </a:ext>
      </dgm:extLst>
    </dgm:pt>
    <dgm:pt modelId="{544068C7-ED32-4F34-BFE1-D65CBF72519C}" type="pres">
      <dgm:prSet presAssocID="{56569B5B-11CC-4692-98C0-18F2AFFF56DC}" presName="spaceRect" presStyleCnt="0"/>
      <dgm:spPr/>
    </dgm:pt>
    <dgm:pt modelId="{AC49AC74-23A7-4F0F-A87E-C88C815FA0A2}" type="pres">
      <dgm:prSet presAssocID="{56569B5B-11CC-4692-98C0-18F2AFFF56DC}" presName="parTx" presStyleLbl="revTx" presStyleIdx="0" presStyleCnt="3">
        <dgm:presLayoutVars>
          <dgm:chMax val="0"/>
          <dgm:chPref val="0"/>
        </dgm:presLayoutVars>
      </dgm:prSet>
      <dgm:spPr/>
    </dgm:pt>
    <dgm:pt modelId="{6DA271ED-77F5-4C7A-B77A-03DF46ECB7FD}" type="pres">
      <dgm:prSet presAssocID="{3AEDF44F-8F75-407B-9439-38C03F449A27}" presName="sibTrans" presStyleCnt="0"/>
      <dgm:spPr/>
    </dgm:pt>
    <dgm:pt modelId="{B71736C1-5238-4F48-97D2-F275B98C5746}" type="pres">
      <dgm:prSet presAssocID="{50E8CE4B-335D-41CE-8FFD-D020C3358EED}" presName="compNode" presStyleCnt="0"/>
      <dgm:spPr/>
    </dgm:pt>
    <dgm:pt modelId="{55A31073-BCD5-4CE9-B6C7-F3C8597578A6}" type="pres">
      <dgm:prSet presAssocID="{50E8CE4B-335D-41CE-8FFD-D020C3358EED}" presName="bgRect" presStyleLbl="bgShp" presStyleIdx="1" presStyleCnt="3"/>
      <dgm:spPr/>
    </dgm:pt>
    <dgm:pt modelId="{29BF1477-3906-49CE-98AD-9220F36178A8}" type="pres">
      <dgm:prSet presAssocID="{50E8CE4B-335D-41CE-8FFD-D020C3358E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BBA16DB3-B494-4688-AB31-A41961D21DFF}" type="pres">
      <dgm:prSet presAssocID="{50E8CE4B-335D-41CE-8FFD-D020C3358EED}" presName="spaceRect" presStyleCnt="0"/>
      <dgm:spPr/>
    </dgm:pt>
    <dgm:pt modelId="{C63000EF-8617-4513-951D-D642A14E451E}" type="pres">
      <dgm:prSet presAssocID="{50E8CE4B-335D-41CE-8FFD-D020C3358EED}" presName="parTx" presStyleLbl="revTx" presStyleIdx="1" presStyleCnt="3">
        <dgm:presLayoutVars>
          <dgm:chMax val="0"/>
          <dgm:chPref val="0"/>
        </dgm:presLayoutVars>
      </dgm:prSet>
      <dgm:spPr/>
    </dgm:pt>
    <dgm:pt modelId="{B51CA91A-A2F5-4598-BC80-EC18B2EA6C06}" type="pres">
      <dgm:prSet presAssocID="{A4EBB808-F3AB-46FA-B1EA-52F908016381}" presName="sibTrans" presStyleCnt="0"/>
      <dgm:spPr/>
    </dgm:pt>
    <dgm:pt modelId="{9014CA38-FB3E-47A1-A788-990011ED4B0C}" type="pres">
      <dgm:prSet presAssocID="{952E99AE-DDC0-472C-9CA6-4C498EB04BF5}" presName="compNode" presStyleCnt="0"/>
      <dgm:spPr/>
    </dgm:pt>
    <dgm:pt modelId="{CF51CDD2-36AD-425C-92BE-04329CE04385}" type="pres">
      <dgm:prSet presAssocID="{952E99AE-DDC0-472C-9CA6-4C498EB04BF5}" presName="bgRect" presStyleLbl="bgShp" presStyleIdx="2" presStyleCnt="3"/>
      <dgm:spPr/>
    </dgm:pt>
    <dgm:pt modelId="{D1B1D9CF-A25F-4A60-81A9-092F8C92545A}" type="pres">
      <dgm:prSet presAssocID="{952E99AE-DDC0-472C-9CA6-4C498EB04B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k"/>
        </a:ext>
      </dgm:extLst>
    </dgm:pt>
    <dgm:pt modelId="{9E142ED7-425F-492B-A688-B9855A9AD211}" type="pres">
      <dgm:prSet presAssocID="{952E99AE-DDC0-472C-9CA6-4C498EB04BF5}" presName="spaceRect" presStyleCnt="0"/>
      <dgm:spPr/>
    </dgm:pt>
    <dgm:pt modelId="{3A00B7CB-5189-4AA5-8A89-9DD7AA424A8F}" type="pres">
      <dgm:prSet presAssocID="{952E99AE-DDC0-472C-9CA6-4C498EB04BF5}" presName="parTx" presStyleLbl="revTx" presStyleIdx="2" presStyleCnt="3">
        <dgm:presLayoutVars>
          <dgm:chMax val="0"/>
          <dgm:chPref val="0"/>
        </dgm:presLayoutVars>
      </dgm:prSet>
      <dgm:spPr/>
    </dgm:pt>
  </dgm:ptLst>
  <dgm:cxnLst>
    <dgm:cxn modelId="{A3804D05-FF17-48DC-ABFB-5EC48B48C7E6}" type="presOf" srcId="{AB2D3F1B-004B-49C0-B729-23C23EBD3E3D}" destId="{9FF55C7C-0830-427E-83B9-06B248A78899}" srcOrd="0" destOrd="0" presId="urn:microsoft.com/office/officeart/2018/2/layout/IconVerticalSolidList"/>
    <dgm:cxn modelId="{DA1D4D15-2EE0-49FA-BBBA-B14358AC53ED}" type="presOf" srcId="{56569B5B-11CC-4692-98C0-18F2AFFF56DC}" destId="{AC49AC74-23A7-4F0F-A87E-C88C815FA0A2}" srcOrd="0" destOrd="0" presId="urn:microsoft.com/office/officeart/2018/2/layout/IconVerticalSolidList"/>
    <dgm:cxn modelId="{F0B7E15F-9301-4F78-8E05-F842F2554E51}" type="presOf" srcId="{50E8CE4B-335D-41CE-8FFD-D020C3358EED}" destId="{C63000EF-8617-4513-951D-D642A14E451E}" srcOrd="0" destOrd="0" presId="urn:microsoft.com/office/officeart/2018/2/layout/IconVerticalSolidList"/>
    <dgm:cxn modelId="{6918A673-C79D-412A-8094-51772A3ABFA0}" srcId="{AB2D3F1B-004B-49C0-B729-23C23EBD3E3D}" destId="{952E99AE-DDC0-472C-9CA6-4C498EB04BF5}" srcOrd="2" destOrd="0" parTransId="{A9D5D593-CB6A-4C87-8334-A6D09B950E5F}" sibTransId="{3EF7DB8A-7BCF-4CB4-BA3D-F95F72F1422A}"/>
    <dgm:cxn modelId="{5D012C94-DC71-4588-88B4-93C6BB110C14}" srcId="{AB2D3F1B-004B-49C0-B729-23C23EBD3E3D}" destId="{50E8CE4B-335D-41CE-8FFD-D020C3358EED}" srcOrd="1" destOrd="0" parTransId="{083C2A05-1E14-46AF-A89F-58F806F20A72}" sibTransId="{A4EBB808-F3AB-46FA-B1EA-52F908016381}"/>
    <dgm:cxn modelId="{D2E8CEF6-40AA-4AD7-B558-45D31CC5B8AF}" srcId="{AB2D3F1B-004B-49C0-B729-23C23EBD3E3D}" destId="{56569B5B-11CC-4692-98C0-18F2AFFF56DC}" srcOrd="0" destOrd="0" parTransId="{145E77F2-246A-4281-A5E1-836338BE5497}" sibTransId="{3AEDF44F-8F75-407B-9439-38C03F449A27}"/>
    <dgm:cxn modelId="{C37F7BFB-FA0D-4009-A640-FB5D87C09BE2}" type="presOf" srcId="{952E99AE-DDC0-472C-9CA6-4C498EB04BF5}" destId="{3A00B7CB-5189-4AA5-8A89-9DD7AA424A8F}" srcOrd="0" destOrd="0" presId="urn:microsoft.com/office/officeart/2018/2/layout/IconVerticalSolidList"/>
    <dgm:cxn modelId="{2B0A808B-7BBF-4EDD-8242-F95623C0B6CB}" type="presParOf" srcId="{9FF55C7C-0830-427E-83B9-06B248A78899}" destId="{D8572E38-5FAF-48B5-B8E1-C90D0A141EC3}" srcOrd="0" destOrd="0" presId="urn:microsoft.com/office/officeart/2018/2/layout/IconVerticalSolidList"/>
    <dgm:cxn modelId="{8D36FF81-09DA-4C46-AAC9-FE5865C2E400}" type="presParOf" srcId="{D8572E38-5FAF-48B5-B8E1-C90D0A141EC3}" destId="{9D323F84-2C1A-49C2-B27F-4B8355DAA51B}" srcOrd="0" destOrd="0" presId="urn:microsoft.com/office/officeart/2018/2/layout/IconVerticalSolidList"/>
    <dgm:cxn modelId="{89671B06-43FA-4989-A2EC-8CD2602C6496}" type="presParOf" srcId="{D8572E38-5FAF-48B5-B8E1-C90D0A141EC3}" destId="{43F38BCB-D119-450D-8B1F-56498DE4AD3E}" srcOrd="1" destOrd="0" presId="urn:microsoft.com/office/officeart/2018/2/layout/IconVerticalSolidList"/>
    <dgm:cxn modelId="{7EA429FC-3057-4403-826A-70C839E214A6}" type="presParOf" srcId="{D8572E38-5FAF-48B5-B8E1-C90D0A141EC3}" destId="{544068C7-ED32-4F34-BFE1-D65CBF72519C}" srcOrd="2" destOrd="0" presId="urn:microsoft.com/office/officeart/2018/2/layout/IconVerticalSolidList"/>
    <dgm:cxn modelId="{E7C40F23-2377-4755-A188-010FC3A29408}" type="presParOf" srcId="{D8572E38-5FAF-48B5-B8E1-C90D0A141EC3}" destId="{AC49AC74-23A7-4F0F-A87E-C88C815FA0A2}" srcOrd="3" destOrd="0" presId="urn:microsoft.com/office/officeart/2018/2/layout/IconVerticalSolidList"/>
    <dgm:cxn modelId="{33F836AC-7B87-4F50-B368-1B6BDE001DD6}" type="presParOf" srcId="{9FF55C7C-0830-427E-83B9-06B248A78899}" destId="{6DA271ED-77F5-4C7A-B77A-03DF46ECB7FD}" srcOrd="1" destOrd="0" presId="urn:microsoft.com/office/officeart/2018/2/layout/IconVerticalSolidList"/>
    <dgm:cxn modelId="{54E3FC01-44A9-4B6F-8267-EAE1C04A81FA}" type="presParOf" srcId="{9FF55C7C-0830-427E-83B9-06B248A78899}" destId="{B71736C1-5238-4F48-97D2-F275B98C5746}" srcOrd="2" destOrd="0" presId="urn:microsoft.com/office/officeart/2018/2/layout/IconVerticalSolidList"/>
    <dgm:cxn modelId="{9F2C15AD-6B79-4D39-9CEE-91489BE4343C}" type="presParOf" srcId="{B71736C1-5238-4F48-97D2-F275B98C5746}" destId="{55A31073-BCD5-4CE9-B6C7-F3C8597578A6}" srcOrd="0" destOrd="0" presId="urn:microsoft.com/office/officeart/2018/2/layout/IconVerticalSolidList"/>
    <dgm:cxn modelId="{6A4BBEFF-C5D5-4400-8DC0-19D0CF952D70}" type="presParOf" srcId="{B71736C1-5238-4F48-97D2-F275B98C5746}" destId="{29BF1477-3906-49CE-98AD-9220F36178A8}" srcOrd="1" destOrd="0" presId="urn:microsoft.com/office/officeart/2018/2/layout/IconVerticalSolidList"/>
    <dgm:cxn modelId="{7245DB14-2A67-43F7-BDC0-AF8375CB2548}" type="presParOf" srcId="{B71736C1-5238-4F48-97D2-F275B98C5746}" destId="{BBA16DB3-B494-4688-AB31-A41961D21DFF}" srcOrd="2" destOrd="0" presId="urn:microsoft.com/office/officeart/2018/2/layout/IconVerticalSolidList"/>
    <dgm:cxn modelId="{E02AA5D9-EB20-4794-8BB7-DC4A9A942AA7}" type="presParOf" srcId="{B71736C1-5238-4F48-97D2-F275B98C5746}" destId="{C63000EF-8617-4513-951D-D642A14E451E}" srcOrd="3" destOrd="0" presId="urn:microsoft.com/office/officeart/2018/2/layout/IconVerticalSolidList"/>
    <dgm:cxn modelId="{E139925E-CD54-4825-9D4A-6A44FCAB3C65}" type="presParOf" srcId="{9FF55C7C-0830-427E-83B9-06B248A78899}" destId="{B51CA91A-A2F5-4598-BC80-EC18B2EA6C06}" srcOrd="3" destOrd="0" presId="urn:microsoft.com/office/officeart/2018/2/layout/IconVerticalSolidList"/>
    <dgm:cxn modelId="{92C1E603-9037-4406-8AEE-54E36F13F11B}" type="presParOf" srcId="{9FF55C7C-0830-427E-83B9-06B248A78899}" destId="{9014CA38-FB3E-47A1-A788-990011ED4B0C}" srcOrd="4" destOrd="0" presId="urn:microsoft.com/office/officeart/2018/2/layout/IconVerticalSolidList"/>
    <dgm:cxn modelId="{2F3B52A7-AF65-41DD-9AF7-979A57938161}" type="presParOf" srcId="{9014CA38-FB3E-47A1-A788-990011ED4B0C}" destId="{CF51CDD2-36AD-425C-92BE-04329CE04385}" srcOrd="0" destOrd="0" presId="urn:microsoft.com/office/officeart/2018/2/layout/IconVerticalSolidList"/>
    <dgm:cxn modelId="{11DA725B-B539-46E7-A6A4-22813EBDA207}" type="presParOf" srcId="{9014CA38-FB3E-47A1-A788-990011ED4B0C}" destId="{D1B1D9CF-A25F-4A60-81A9-092F8C92545A}" srcOrd="1" destOrd="0" presId="urn:microsoft.com/office/officeart/2018/2/layout/IconVerticalSolidList"/>
    <dgm:cxn modelId="{FC5699CE-EE3A-4917-9B35-8B04614328D2}" type="presParOf" srcId="{9014CA38-FB3E-47A1-A788-990011ED4B0C}" destId="{9E142ED7-425F-492B-A688-B9855A9AD211}" srcOrd="2" destOrd="0" presId="urn:microsoft.com/office/officeart/2018/2/layout/IconVerticalSolidList"/>
    <dgm:cxn modelId="{073C746A-E045-4246-AFBF-2CE796F35660}" type="presParOf" srcId="{9014CA38-FB3E-47A1-A788-990011ED4B0C}" destId="{3A00B7CB-5189-4AA5-8A89-9DD7AA424A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D82FFF-DBBD-41E2-B4BB-19980C81C8B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0885FDB-099D-4DD3-A8F9-028E9EBAFB43}">
      <dgm:prSet custT="1"/>
      <dgm:spPr/>
      <dgm:t>
        <a:bodyPr/>
        <a:lstStyle/>
        <a:p>
          <a:r>
            <a:rPr lang="en-GB" sz="2000" dirty="0">
              <a:latin typeface="Montserrat" panose="00000500000000000000" pitchFamily="2" charset="0"/>
            </a:rPr>
            <a:t>Back up your data: preferably in the cloud and on an external hard drive. This way, if you do have a ransomware attack, you can clear your computer or device and reinstall your files from your backup.</a:t>
          </a:r>
          <a:endParaRPr lang="en-US" sz="2000" dirty="0">
            <a:latin typeface="Montserrat" panose="00000500000000000000" pitchFamily="2" charset="0"/>
          </a:endParaRPr>
        </a:p>
      </dgm:t>
    </dgm:pt>
    <dgm:pt modelId="{22603AFF-DB18-407D-A406-549D6EEC3EE1}" type="parTrans" cxnId="{3805A701-D7F2-4A1C-852E-5B7806C2D45A}">
      <dgm:prSet/>
      <dgm:spPr/>
      <dgm:t>
        <a:bodyPr/>
        <a:lstStyle/>
        <a:p>
          <a:endParaRPr lang="en-US"/>
        </a:p>
      </dgm:t>
    </dgm:pt>
    <dgm:pt modelId="{D2BF9914-0924-4C4E-8927-944B4C6EF60A}" type="sibTrans" cxnId="{3805A701-D7F2-4A1C-852E-5B7806C2D45A}">
      <dgm:prSet/>
      <dgm:spPr/>
      <dgm:t>
        <a:bodyPr/>
        <a:lstStyle/>
        <a:p>
          <a:endParaRPr lang="en-US"/>
        </a:p>
      </dgm:t>
    </dgm:pt>
    <dgm:pt modelId="{DBB3E55B-FA93-481C-A644-7A191C848BB6}">
      <dgm:prSet/>
      <dgm:spPr/>
      <dgm:t>
        <a:bodyPr/>
        <a:lstStyle/>
        <a:p>
          <a:r>
            <a:rPr lang="en-GB" dirty="0">
              <a:latin typeface="Montserrat" panose="00000500000000000000" pitchFamily="2" charset="0"/>
            </a:rPr>
            <a:t>Secure your backups. Make sure your backup data can’t be modified or deleted from the systems where the data is stored. Ransomware will look for data backups and encrypt or delete them so they cannot be recovered. Keep the data away from your device.</a:t>
          </a:r>
          <a:endParaRPr lang="en-US" dirty="0">
            <a:latin typeface="Montserrat" panose="00000500000000000000" pitchFamily="2" charset="0"/>
          </a:endParaRPr>
        </a:p>
      </dgm:t>
    </dgm:pt>
    <dgm:pt modelId="{4D1188DD-DAE2-4E87-82D0-B54E154C2B5A}" type="parTrans" cxnId="{33A7BC71-C6B3-4EAC-9661-568CCF925C15}">
      <dgm:prSet/>
      <dgm:spPr/>
      <dgm:t>
        <a:bodyPr/>
        <a:lstStyle/>
        <a:p>
          <a:endParaRPr lang="en-US"/>
        </a:p>
      </dgm:t>
    </dgm:pt>
    <dgm:pt modelId="{B3467D6F-BD01-4B06-8943-71F729A209F9}" type="sibTrans" cxnId="{33A7BC71-C6B3-4EAC-9661-568CCF925C15}">
      <dgm:prSet/>
      <dgm:spPr/>
      <dgm:t>
        <a:bodyPr/>
        <a:lstStyle/>
        <a:p>
          <a:endParaRPr lang="en-US"/>
        </a:p>
      </dgm:t>
    </dgm:pt>
    <dgm:pt modelId="{C4FAEC04-232A-453F-82E1-7923453927B0}">
      <dgm:prSet/>
      <dgm:spPr/>
      <dgm:t>
        <a:bodyPr/>
        <a:lstStyle/>
        <a:p>
          <a:r>
            <a:rPr lang="en-GB" dirty="0">
              <a:latin typeface="Montserrat" panose="00000500000000000000" pitchFamily="2" charset="0"/>
            </a:rPr>
            <a:t>Use security software and keep it up to date. Make sure all your computers and devices are protected with very secure software and keep all your software up to date. </a:t>
          </a:r>
          <a:endParaRPr lang="en-US" dirty="0">
            <a:latin typeface="Montserrat" panose="00000500000000000000" pitchFamily="2" charset="0"/>
          </a:endParaRPr>
        </a:p>
      </dgm:t>
    </dgm:pt>
    <dgm:pt modelId="{DB34A1FE-226D-42BF-AD64-13A997760266}" type="parTrans" cxnId="{85CE41BF-41EF-4CAE-A530-F3C22AC20F4E}">
      <dgm:prSet/>
      <dgm:spPr/>
      <dgm:t>
        <a:bodyPr/>
        <a:lstStyle/>
        <a:p>
          <a:endParaRPr lang="en-US"/>
        </a:p>
      </dgm:t>
    </dgm:pt>
    <dgm:pt modelId="{70C8D426-8320-4509-B0BF-A214E3E2EE6F}" type="sibTrans" cxnId="{85CE41BF-41EF-4CAE-A530-F3C22AC20F4E}">
      <dgm:prSet/>
      <dgm:spPr/>
      <dgm:t>
        <a:bodyPr/>
        <a:lstStyle/>
        <a:p>
          <a:endParaRPr lang="en-US"/>
        </a:p>
      </dgm:t>
    </dgm:pt>
    <dgm:pt modelId="{754CB018-5873-4AAF-B6F0-76D1BD64AA04}">
      <dgm:prSet/>
      <dgm:spPr/>
      <dgm:t>
        <a:bodyPr/>
        <a:lstStyle/>
        <a:p>
          <a:r>
            <a:rPr lang="en-GB" dirty="0">
              <a:latin typeface="Montserrat" panose="00000500000000000000" pitchFamily="2" charset="0"/>
            </a:rPr>
            <a:t>Use safe surfing. Be careful where and what you click. Don’t respond to emails and text messages from people you don’t know. Only download applications from sources you trust. </a:t>
          </a:r>
          <a:endParaRPr lang="en-US" dirty="0">
            <a:latin typeface="Montserrat" panose="00000500000000000000" pitchFamily="2" charset="0"/>
          </a:endParaRPr>
        </a:p>
      </dgm:t>
    </dgm:pt>
    <dgm:pt modelId="{0AEFDAAA-FAFC-4189-8268-503853372F7E}" type="parTrans" cxnId="{C764271E-F583-47DF-A4E4-A5B0EA76532F}">
      <dgm:prSet/>
      <dgm:spPr/>
      <dgm:t>
        <a:bodyPr/>
        <a:lstStyle/>
        <a:p>
          <a:endParaRPr lang="en-US"/>
        </a:p>
      </dgm:t>
    </dgm:pt>
    <dgm:pt modelId="{97AA4DC3-5C62-4FD1-B847-08C365A6DF99}" type="sibTrans" cxnId="{C764271E-F583-47DF-A4E4-A5B0EA76532F}">
      <dgm:prSet/>
      <dgm:spPr/>
      <dgm:t>
        <a:bodyPr/>
        <a:lstStyle/>
        <a:p>
          <a:endParaRPr lang="en-US"/>
        </a:p>
      </dgm:t>
    </dgm:pt>
    <dgm:pt modelId="{EA7C324D-19A1-479B-B63C-1444B1148FFC}" type="pres">
      <dgm:prSet presAssocID="{B1D82FFF-DBBD-41E2-B4BB-19980C81C8B4}" presName="linear" presStyleCnt="0">
        <dgm:presLayoutVars>
          <dgm:animLvl val="lvl"/>
          <dgm:resizeHandles val="exact"/>
        </dgm:presLayoutVars>
      </dgm:prSet>
      <dgm:spPr/>
    </dgm:pt>
    <dgm:pt modelId="{4DE094B7-B288-432B-BA1B-54AAD58D7C68}" type="pres">
      <dgm:prSet presAssocID="{A0885FDB-099D-4DD3-A8F9-028E9EBAFB43}" presName="parentText" presStyleLbl="node1" presStyleIdx="0" presStyleCnt="4">
        <dgm:presLayoutVars>
          <dgm:chMax val="0"/>
          <dgm:bulletEnabled val="1"/>
        </dgm:presLayoutVars>
      </dgm:prSet>
      <dgm:spPr/>
    </dgm:pt>
    <dgm:pt modelId="{A515242B-0392-4FCC-99DA-BFBA62E85C69}" type="pres">
      <dgm:prSet presAssocID="{D2BF9914-0924-4C4E-8927-944B4C6EF60A}" presName="spacer" presStyleCnt="0"/>
      <dgm:spPr/>
    </dgm:pt>
    <dgm:pt modelId="{73CC226D-C0CC-4E45-909F-8D90A96FFDA9}" type="pres">
      <dgm:prSet presAssocID="{DBB3E55B-FA93-481C-A644-7A191C848BB6}" presName="parentText" presStyleLbl="node1" presStyleIdx="1" presStyleCnt="4">
        <dgm:presLayoutVars>
          <dgm:chMax val="0"/>
          <dgm:bulletEnabled val="1"/>
        </dgm:presLayoutVars>
      </dgm:prSet>
      <dgm:spPr/>
    </dgm:pt>
    <dgm:pt modelId="{8B419F0F-DC74-4564-AAA4-9D495AFB33A0}" type="pres">
      <dgm:prSet presAssocID="{B3467D6F-BD01-4B06-8943-71F729A209F9}" presName="spacer" presStyleCnt="0"/>
      <dgm:spPr/>
    </dgm:pt>
    <dgm:pt modelId="{DBDD9756-E7FD-4635-91C6-54B9D82708F3}" type="pres">
      <dgm:prSet presAssocID="{C4FAEC04-232A-453F-82E1-7923453927B0}" presName="parentText" presStyleLbl="node1" presStyleIdx="2" presStyleCnt="4">
        <dgm:presLayoutVars>
          <dgm:chMax val="0"/>
          <dgm:bulletEnabled val="1"/>
        </dgm:presLayoutVars>
      </dgm:prSet>
      <dgm:spPr/>
    </dgm:pt>
    <dgm:pt modelId="{130FAB60-45F7-4302-8F18-87B379F2D452}" type="pres">
      <dgm:prSet presAssocID="{70C8D426-8320-4509-B0BF-A214E3E2EE6F}" presName="spacer" presStyleCnt="0"/>
      <dgm:spPr/>
    </dgm:pt>
    <dgm:pt modelId="{28D6AF9C-0D47-4BF7-9F54-027CD142F93E}" type="pres">
      <dgm:prSet presAssocID="{754CB018-5873-4AAF-B6F0-76D1BD64AA04}" presName="parentText" presStyleLbl="node1" presStyleIdx="3" presStyleCnt="4">
        <dgm:presLayoutVars>
          <dgm:chMax val="0"/>
          <dgm:bulletEnabled val="1"/>
        </dgm:presLayoutVars>
      </dgm:prSet>
      <dgm:spPr/>
    </dgm:pt>
  </dgm:ptLst>
  <dgm:cxnLst>
    <dgm:cxn modelId="{3805A701-D7F2-4A1C-852E-5B7806C2D45A}" srcId="{B1D82FFF-DBBD-41E2-B4BB-19980C81C8B4}" destId="{A0885FDB-099D-4DD3-A8F9-028E9EBAFB43}" srcOrd="0" destOrd="0" parTransId="{22603AFF-DB18-407D-A406-549D6EEC3EE1}" sibTransId="{D2BF9914-0924-4C4E-8927-944B4C6EF60A}"/>
    <dgm:cxn modelId="{C764271E-F583-47DF-A4E4-A5B0EA76532F}" srcId="{B1D82FFF-DBBD-41E2-B4BB-19980C81C8B4}" destId="{754CB018-5873-4AAF-B6F0-76D1BD64AA04}" srcOrd="3" destOrd="0" parTransId="{0AEFDAAA-FAFC-4189-8268-503853372F7E}" sibTransId="{97AA4DC3-5C62-4FD1-B847-08C365A6DF99}"/>
    <dgm:cxn modelId="{DC46B624-704B-4E13-9E2E-F374A098354D}" type="presOf" srcId="{C4FAEC04-232A-453F-82E1-7923453927B0}" destId="{DBDD9756-E7FD-4635-91C6-54B9D82708F3}" srcOrd="0" destOrd="0" presId="urn:microsoft.com/office/officeart/2005/8/layout/vList2"/>
    <dgm:cxn modelId="{2E73EA35-DB7B-47B5-9D54-CE00D9EB1DD1}" type="presOf" srcId="{A0885FDB-099D-4DD3-A8F9-028E9EBAFB43}" destId="{4DE094B7-B288-432B-BA1B-54AAD58D7C68}" srcOrd="0" destOrd="0" presId="urn:microsoft.com/office/officeart/2005/8/layout/vList2"/>
    <dgm:cxn modelId="{FA68053E-C8DF-41C1-AA15-987B7A15C1D4}" type="presOf" srcId="{DBB3E55B-FA93-481C-A644-7A191C848BB6}" destId="{73CC226D-C0CC-4E45-909F-8D90A96FFDA9}" srcOrd="0" destOrd="0" presId="urn:microsoft.com/office/officeart/2005/8/layout/vList2"/>
    <dgm:cxn modelId="{ECA38B6C-FED1-483F-87F7-A39BE800B630}" type="presOf" srcId="{B1D82FFF-DBBD-41E2-B4BB-19980C81C8B4}" destId="{EA7C324D-19A1-479B-B63C-1444B1148FFC}" srcOrd="0" destOrd="0" presId="urn:microsoft.com/office/officeart/2005/8/layout/vList2"/>
    <dgm:cxn modelId="{33A7BC71-C6B3-4EAC-9661-568CCF925C15}" srcId="{B1D82FFF-DBBD-41E2-B4BB-19980C81C8B4}" destId="{DBB3E55B-FA93-481C-A644-7A191C848BB6}" srcOrd="1" destOrd="0" parTransId="{4D1188DD-DAE2-4E87-82D0-B54E154C2B5A}" sibTransId="{B3467D6F-BD01-4B06-8943-71F729A209F9}"/>
    <dgm:cxn modelId="{85CE41BF-41EF-4CAE-A530-F3C22AC20F4E}" srcId="{B1D82FFF-DBBD-41E2-B4BB-19980C81C8B4}" destId="{C4FAEC04-232A-453F-82E1-7923453927B0}" srcOrd="2" destOrd="0" parTransId="{DB34A1FE-226D-42BF-AD64-13A997760266}" sibTransId="{70C8D426-8320-4509-B0BF-A214E3E2EE6F}"/>
    <dgm:cxn modelId="{9A3B68FA-2FFE-4AE6-9BB3-7978DEFB726E}" type="presOf" srcId="{754CB018-5873-4AAF-B6F0-76D1BD64AA04}" destId="{28D6AF9C-0D47-4BF7-9F54-027CD142F93E}" srcOrd="0" destOrd="0" presId="urn:microsoft.com/office/officeart/2005/8/layout/vList2"/>
    <dgm:cxn modelId="{D5D7F24F-973C-4366-91ED-465E84226D2D}" type="presParOf" srcId="{EA7C324D-19A1-479B-B63C-1444B1148FFC}" destId="{4DE094B7-B288-432B-BA1B-54AAD58D7C68}" srcOrd="0" destOrd="0" presId="urn:microsoft.com/office/officeart/2005/8/layout/vList2"/>
    <dgm:cxn modelId="{5462C549-FAF0-4C86-90CC-E10FDA45467E}" type="presParOf" srcId="{EA7C324D-19A1-479B-B63C-1444B1148FFC}" destId="{A515242B-0392-4FCC-99DA-BFBA62E85C69}" srcOrd="1" destOrd="0" presId="urn:microsoft.com/office/officeart/2005/8/layout/vList2"/>
    <dgm:cxn modelId="{D38A2E5D-6E43-4C7A-90B2-4368A0385DD0}" type="presParOf" srcId="{EA7C324D-19A1-479B-B63C-1444B1148FFC}" destId="{73CC226D-C0CC-4E45-909F-8D90A96FFDA9}" srcOrd="2" destOrd="0" presId="urn:microsoft.com/office/officeart/2005/8/layout/vList2"/>
    <dgm:cxn modelId="{55D2784D-58FD-4158-9EDB-F148045BEF06}" type="presParOf" srcId="{EA7C324D-19A1-479B-B63C-1444B1148FFC}" destId="{8B419F0F-DC74-4564-AAA4-9D495AFB33A0}" srcOrd="3" destOrd="0" presId="urn:microsoft.com/office/officeart/2005/8/layout/vList2"/>
    <dgm:cxn modelId="{386C14AB-9828-4413-9BEB-559A32C624C9}" type="presParOf" srcId="{EA7C324D-19A1-479B-B63C-1444B1148FFC}" destId="{DBDD9756-E7FD-4635-91C6-54B9D82708F3}" srcOrd="4" destOrd="0" presId="urn:microsoft.com/office/officeart/2005/8/layout/vList2"/>
    <dgm:cxn modelId="{FD15F33C-E447-456C-A343-95F999F17FC1}" type="presParOf" srcId="{EA7C324D-19A1-479B-B63C-1444B1148FFC}" destId="{130FAB60-45F7-4302-8F18-87B379F2D452}" srcOrd="5" destOrd="0" presId="urn:microsoft.com/office/officeart/2005/8/layout/vList2"/>
    <dgm:cxn modelId="{73790FE1-C99E-4DBF-BD19-C22A40B9A4E0}" type="presParOf" srcId="{EA7C324D-19A1-479B-B63C-1444B1148FFC}" destId="{28D6AF9C-0D47-4BF7-9F54-027CD142F93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23F84-2C1A-49C2-B27F-4B8355DAA51B}">
      <dsp:nvSpPr>
        <dsp:cNvPr id="0" name=""/>
        <dsp:cNvSpPr/>
      </dsp:nvSpPr>
      <dsp:spPr>
        <a:xfrm>
          <a:off x="0" y="562"/>
          <a:ext cx="11233248" cy="13163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38BCB-D119-450D-8B1F-56498DE4AD3E}">
      <dsp:nvSpPr>
        <dsp:cNvPr id="0" name=""/>
        <dsp:cNvSpPr/>
      </dsp:nvSpPr>
      <dsp:spPr>
        <a:xfrm>
          <a:off x="398209" y="296751"/>
          <a:ext cx="724017" cy="7240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49AC74-23A7-4F0F-A87E-C88C815FA0A2}">
      <dsp:nvSpPr>
        <dsp:cNvPr id="0" name=""/>
        <dsp:cNvSpPr/>
      </dsp:nvSpPr>
      <dsp:spPr>
        <a:xfrm>
          <a:off x="1520437" y="562"/>
          <a:ext cx="9712810" cy="131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19" tIns="139319" rIns="139319" bIns="139319"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Montserrat" panose="00000500000000000000" pitchFamily="2" charset="0"/>
            </a:rPr>
            <a:t>If it looks too good to be true, it probably is!</a:t>
          </a:r>
          <a:endParaRPr lang="en-US" sz="2400" kern="1200" dirty="0">
            <a:latin typeface="Montserrat" panose="00000500000000000000" pitchFamily="2" charset="0"/>
          </a:endParaRPr>
        </a:p>
      </dsp:txBody>
      <dsp:txXfrm>
        <a:off x="1520437" y="562"/>
        <a:ext cx="9712810" cy="1316396"/>
      </dsp:txXfrm>
    </dsp:sp>
    <dsp:sp modelId="{55A31073-BCD5-4CE9-B6C7-F3C8597578A6}">
      <dsp:nvSpPr>
        <dsp:cNvPr id="0" name=""/>
        <dsp:cNvSpPr/>
      </dsp:nvSpPr>
      <dsp:spPr>
        <a:xfrm>
          <a:off x="0" y="1646057"/>
          <a:ext cx="11233248" cy="13163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BF1477-3906-49CE-98AD-9220F36178A8}">
      <dsp:nvSpPr>
        <dsp:cNvPr id="0" name=""/>
        <dsp:cNvSpPr/>
      </dsp:nvSpPr>
      <dsp:spPr>
        <a:xfrm>
          <a:off x="398209" y="1942247"/>
          <a:ext cx="724017" cy="7240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3000EF-8617-4513-951D-D642A14E451E}">
      <dsp:nvSpPr>
        <dsp:cNvPr id="0" name=""/>
        <dsp:cNvSpPr/>
      </dsp:nvSpPr>
      <dsp:spPr>
        <a:xfrm>
          <a:off x="1520437" y="1646057"/>
          <a:ext cx="9712810" cy="131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19" tIns="139319" rIns="139319" bIns="139319"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Montserrat" panose="00000500000000000000" pitchFamily="2" charset="0"/>
            </a:rPr>
            <a:t>Don’t respond to requests for money unless you know the person and you check the request is legitimate using a different method of communication</a:t>
          </a:r>
          <a:r>
            <a:rPr lang="en-GB" sz="2400" kern="1200" dirty="0"/>
            <a:t>.</a:t>
          </a:r>
          <a:endParaRPr lang="en-US" sz="2400" kern="1200" dirty="0"/>
        </a:p>
      </dsp:txBody>
      <dsp:txXfrm>
        <a:off x="1520437" y="1646057"/>
        <a:ext cx="9712810" cy="1316396"/>
      </dsp:txXfrm>
    </dsp:sp>
    <dsp:sp modelId="{CF51CDD2-36AD-425C-92BE-04329CE04385}">
      <dsp:nvSpPr>
        <dsp:cNvPr id="0" name=""/>
        <dsp:cNvSpPr/>
      </dsp:nvSpPr>
      <dsp:spPr>
        <a:xfrm>
          <a:off x="0" y="3291553"/>
          <a:ext cx="11233248" cy="13163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1D9CF-A25F-4A60-81A9-092F8C92545A}">
      <dsp:nvSpPr>
        <dsp:cNvPr id="0" name=""/>
        <dsp:cNvSpPr/>
      </dsp:nvSpPr>
      <dsp:spPr>
        <a:xfrm>
          <a:off x="398209" y="3587742"/>
          <a:ext cx="724017" cy="7240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00B7CB-5189-4AA5-8A89-9DD7AA424A8F}">
      <dsp:nvSpPr>
        <dsp:cNvPr id="0" name=""/>
        <dsp:cNvSpPr/>
      </dsp:nvSpPr>
      <dsp:spPr>
        <a:xfrm>
          <a:off x="1520437" y="3291553"/>
          <a:ext cx="9712810" cy="131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19" tIns="139319" rIns="139319" bIns="139319"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Montserrat" panose="00000500000000000000" pitchFamily="2" charset="0"/>
            </a:rPr>
            <a:t>Be aware of the links that you click on – they could lead to dangerous websites</a:t>
          </a:r>
          <a:r>
            <a:rPr lang="en-GB" sz="2400" kern="1200" dirty="0"/>
            <a:t>.</a:t>
          </a:r>
          <a:endParaRPr lang="en-US" sz="2400" kern="1200" dirty="0"/>
        </a:p>
      </dsp:txBody>
      <dsp:txXfrm>
        <a:off x="1520437" y="3291553"/>
        <a:ext cx="9712810" cy="1316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094B7-B288-432B-BA1B-54AAD58D7C68}">
      <dsp:nvSpPr>
        <dsp:cNvPr id="0" name=""/>
        <dsp:cNvSpPr/>
      </dsp:nvSpPr>
      <dsp:spPr>
        <a:xfrm>
          <a:off x="0" y="18255"/>
          <a:ext cx="11809312" cy="1099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ontserrat" panose="00000500000000000000" pitchFamily="2" charset="0"/>
            </a:rPr>
            <a:t>Back up your data: preferably in the cloud and on an external hard drive. This way, if you do have a ransomware attack, you can clear your computer or device and reinstall your files from your backup.</a:t>
          </a:r>
          <a:endParaRPr lang="en-US" sz="2000" kern="1200" dirty="0">
            <a:latin typeface="Montserrat" panose="00000500000000000000" pitchFamily="2" charset="0"/>
          </a:endParaRPr>
        </a:p>
      </dsp:txBody>
      <dsp:txXfrm>
        <a:off x="53688" y="71943"/>
        <a:ext cx="11701936" cy="992424"/>
      </dsp:txXfrm>
    </dsp:sp>
    <dsp:sp modelId="{73CC226D-C0CC-4E45-909F-8D90A96FFDA9}">
      <dsp:nvSpPr>
        <dsp:cNvPr id="0" name=""/>
        <dsp:cNvSpPr/>
      </dsp:nvSpPr>
      <dsp:spPr>
        <a:xfrm>
          <a:off x="0" y="1175655"/>
          <a:ext cx="11809312" cy="1099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ontserrat" panose="00000500000000000000" pitchFamily="2" charset="0"/>
            </a:rPr>
            <a:t>Secure your backups. Make sure your backup data can’t be modified or deleted from the systems where the data is stored. Ransomware will look for data backups and encrypt or delete them so they cannot be recovered. Keep the data away from your device.</a:t>
          </a:r>
          <a:endParaRPr lang="en-US" sz="2000" kern="1200" dirty="0">
            <a:latin typeface="Montserrat" panose="00000500000000000000" pitchFamily="2" charset="0"/>
          </a:endParaRPr>
        </a:p>
      </dsp:txBody>
      <dsp:txXfrm>
        <a:off x="53688" y="1229343"/>
        <a:ext cx="11701936" cy="992424"/>
      </dsp:txXfrm>
    </dsp:sp>
    <dsp:sp modelId="{DBDD9756-E7FD-4635-91C6-54B9D82708F3}">
      <dsp:nvSpPr>
        <dsp:cNvPr id="0" name=""/>
        <dsp:cNvSpPr/>
      </dsp:nvSpPr>
      <dsp:spPr>
        <a:xfrm>
          <a:off x="0" y="2333056"/>
          <a:ext cx="11809312" cy="1099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ontserrat" panose="00000500000000000000" pitchFamily="2" charset="0"/>
            </a:rPr>
            <a:t>Use security software and keep it up to date. Make sure all your computers and devices are protected with very secure software and keep all your software up to date. </a:t>
          </a:r>
          <a:endParaRPr lang="en-US" sz="2000" kern="1200" dirty="0">
            <a:latin typeface="Montserrat" panose="00000500000000000000" pitchFamily="2" charset="0"/>
          </a:endParaRPr>
        </a:p>
      </dsp:txBody>
      <dsp:txXfrm>
        <a:off x="53688" y="2386744"/>
        <a:ext cx="11701936" cy="992424"/>
      </dsp:txXfrm>
    </dsp:sp>
    <dsp:sp modelId="{28D6AF9C-0D47-4BF7-9F54-027CD142F93E}">
      <dsp:nvSpPr>
        <dsp:cNvPr id="0" name=""/>
        <dsp:cNvSpPr/>
      </dsp:nvSpPr>
      <dsp:spPr>
        <a:xfrm>
          <a:off x="0" y="3490456"/>
          <a:ext cx="11809312" cy="1099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ontserrat" panose="00000500000000000000" pitchFamily="2" charset="0"/>
            </a:rPr>
            <a:t>Use safe surfing. Be careful where and what you click. Don’t respond to emails and text messages from people you don’t know. Only download applications from sources you trust. </a:t>
          </a:r>
          <a:endParaRPr lang="en-US" sz="2000" kern="1200" dirty="0">
            <a:latin typeface="Montserrat" panose="00000500000000000000" pitchFamily="2" charset="0"/>
          </a:endParaRPr>
        </a:p>
      </dsp:txBody>
      <dsp:txXfrm>
        <a:off x="53688" y="3544144"/>
        <a:ext cx="11701936" cy="9924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A4D7E-5FFB-4132-B8AB-AC68E95652A5}" type="datetimeFigureOut">
              <a:rPr lang="en-GB" smtClean="0"/>
              <a:t>19/12/2023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B364C-EF7C-4805-9A6F-28B32930366D}" type="slidenum">
              <a:rPr lang="en-GB" smtClean="0"/>
              <a:t>‹#›</a:t>
            </a:fld>
            <a:endParaRPr lang="en-GB"/>
          </a:p>
        </p:txBody>
      </p:sp>
    </p:spTree>
    <p:extLst>
      <p:ext uri="{BB962C8B-B14F-4D97-AF65-F5344CB8AC3E}">
        <p14:creationId xmlns:p14="http://schemas.microsoft.com/office/powerpoint/2010/main" val="261780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7B364C-EF7C-4805-9A6F-28B32930366D}" type="slidenum">
              <a:rPr lang="en-GB" smtClean="0"/>
              <a:t>1</a:t>
            </a:fld>
            <a:endParaRPr lang="en-GB"/>
          </a:p>
        </p:txBody>
      </p:sp>
    </p:spTree>
    <p:extLst>
      <p:ext uri="{BB962C8B-B14F-4D97-AF65-F5344CB8AC3E}">
        <p14:creationId xmlns:p14="http://schemas.microsoft.com/office/powerpoint/2010/main" val="2911157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970EC-786B-4EDC-BDD0-A26F6E6EDE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46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84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20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135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944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7B364C-EF7C-4805-9A6F-28B32930366D}" type="slidenum">
              <a:rPr lang="en-GB" smtClean="0"/>
              <a:t>15</a:t>
            </a:fld>
            <a:endParaRPr lang="en-GB"/>
          </a:p>
        </p:txBody>
      </p:sp>
    </p:spTree>
    <p:extLst>
      <p:ext uri="{BB962C8B-B14F-4D97-AF65-F5344CB8AC3E}">
        <p14:creationId xmlns:p14="http://schemas.microsoft.com/office/powerpoint/2010/main" val="363796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43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81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04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82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75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694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5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7B364C-EF7C-4805-9A6F-28B32930366D}" type="slidenum">
              <a:rPr lang="en-GB" smtClean="0"/>
              <a:t>9</a:t>
            </a:fld>
            <a:endParaRPr lang="en-GB"/>
          </a:p>
        </p:txBody>
      </p:sp>
    </p:spTree>
    <p:extLst>
      <p:ext uri="{BB962C8B-B14F-4D97-AF65-F5344CB8AC3E}">
        <p14:creationId xmlns:p14="http://schemas.microsoft.com/office/powerpoint/2010/main" val="2706189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414642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731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491"/>
            <a:ext cx="11233248"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35360" y="1196753"/>
            <a:ext cx="11233248" cy="4608512"/>
          </a:xfrm>
        </p:spPr>
        <p:txBody>
          <a:bodyPr/>
          <a:lstStyle>
            <a:lvl1pPr marL="357708" indent="-357708">
              <a:defRPr/>
            </a:lvl1pPr>
            <a:lvl2pPr marL="842412" indent="-359824">
              <a:defRPr/>
            </a:lvl2pPr>
            <a:lvl3pPr marL="1202237" indent="-304792">
              <a:defRPr/>
            </a:lvl3pPr>
            <a:lvl4pPr marL="1559945" indent="-304792">
              <a:tabLst/>
              <a:defRPr/>
            </a:lvl4pPr>
            <a:lvl5pPr marL="1917652" indent="-304792">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5674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alternative v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2516493" y="3291062"/>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370429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alternativ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itle 1"/>
          <p:cNvSpPr>
            <a:spLocks noGrp="1"/>
          </p:cNvSpPr>
          <p:nvPr>
            <p:ph type="title" hasCustomPrompt="1"/>
          </p:nvPr>
        </p:nvSpPr>
        <p:spPr>
          <a:xfrm>
            <a:off x="2510659" y="2771984"/>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220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v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483" y="0"/>
            <a:ext cx="12994208" cy="6891541"/>
          </a:xfrm>
          <a:prstGeom prst="rect">
            <a:avLst/>
          </a:prstGeom>
        </p:spPr>
      </p:pic>
      <p:sp>
        <p:nvSpPr>
          <p:cNvPr id="2" name="Title 1"/>
          <p:cNvSpPr>
            <a:spLocks noGrp="1"/>
          </p:cNvSpPr>
          <p:nvPr>
            <p:ph type="title" hasCustomPrompt="1"/>
          </p:nvPr>
        </p:nvSpPr>
        <p:spPr>
          <a:xfrm>
            <a:off x="4175787" y="2714998"/>
            <a:ext cx="7131903" cy="1362075"/>
          </a:xfrm>
        </p:spPr>
        <p:txBody>
          <a:bodyPr anchor="ctr">
            <a:noAutofit/>
          </a:bodyPr>
          <a:lstStyle>
            <a:lvl1pPr algn="l">
              <a:defRPr sz="2800" b="1" cap="none">
                <a:solidFill>
                  <a:srgbClr val="51145C"/>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6292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160064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214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103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dirty="0"/>
              <a:t>Add text</a:t>
            </a:r>
            <a:endParaRPr lang="en-GB" dirty="0"/>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195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3764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402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8639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236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7258078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pixabay.com/en/delete-no-access-denied-road-sign-14689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video" Target="https://www.youtube.com/embed/8kxMkQCcj-w?feature=oembed"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https://www.youtube.com/embed/Y7zNlEMDmI4?feature=oembed" TargetMode="Externa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phishingquiz.withgoogle.com/"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ideo" Target="https://www.youtube.com/embed/7ioq6pH1_28?feature=oembed"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5541" y="2484632"/>
            <a:ext cx="741682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Montserrat" pitchFamily="2" charset="0"/>
                <a:ea typeface="+mn-ea"/>
                <a:cs typeface="+mn-cs"/>
              </a:rPr>
              <a:t>Gateway Level 1 Award in Cybersecurity</a:t>
            </a:r>
          </a:p>
        </p:txBody>
      </p:sp>
      <p:sp>
        <p:nvSpPr>
          <p:cNvPr id="3" name="TextBox 2"/>
          <p:cNvSpPr txBox="1"/>
          <p:nvPr/>
        </p:nvSpPr>
        <p:spPr>
          <a:xfrm>
            <a:off x="2487007" y="3625860"/>
            <a:ext cx="74168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ontserrat" pitchFamily="2" charset="0"/>
                <a:ea typeface="+mn-ea"/>
                <a:cs typeface="+mn-cs"/>
              </a:rPr>
              <a:t>Add subtitle here</a:t>
            </a:r>
          </a:p>
        </p:txBody>
      </p:sp>
    </p:spTree>
    <p:extLst>
      <p:ext uri="{BB962C8B-B14F-4D97-AF65-F5344CB8AC3E}">
        <p14:creationId xmlns:p14="http://schemas.microsoft.com/office/powerpoint/2010/main" val="100435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24607A-6EB7-4E8B-A28E-EFB6A09E87D7}"/>
              </a:ext>
            </a:extLst>
          </p:cNvPr>
          <p:cNvSpPr>
            <a:spLocks noGrp="1"/>
          </p:cNvSpPr>
          <p:nvPr>
            <p:ph type="title"/>
          </p:nvPr>
        </p:nvSpPr>
        <p:spPr>
          <a:xfrm>
            <a:off x="335360" y="260648"/>
            <a:ext cx="11233248" cy="1143000"/>
          </a:xfrm>
        </p:spPr>
        <p:txBody>
          <a:bodyPr>
            <a:normAutofit/>
          </a:bodyPr>
          <a:lstStyle/>
          <a:p>
            <a:r>
              <a:rPr lang="en-GB" sz="3600" dirty="0">
                <a:solidFill>
                  <a:schemeClr val="bg1"/>
                </a:solidFill>
                <a:latin typeface="Montserrat" panose="00000500000000000000" pitchFamily="2" charset="0"/>
              </a:rPr>
              <a:t>Denial of Service</a:t>
            </a:r>
          </a:p>
        </p:txBody>
      </p:sp>
      <p:sp>
        <p:nvSpPr>
          <p:cNvPr id="4" name="Content Placeholder 3">
            <a:extLst>
              <a:ext uri="{FF2B5EF4-FFF2-40B4-BE49-F238E27FC236}">
                <a16:creationId xmlns:a16="http://schemas.microsoft.com/office/drawing/2014/main" id="{C4238F8E-AFB7-4FDF-9B95-8C29BE6E028C}"/>
              </a:ext>
            </a:extLst>
          </p:cNvPr>
          <p:cNvSpPr>
            <a:spLocks noGrp="1"/>
          </p:cNvSpPr>
          <p:nvPr>
            <p:ph idx="1"/>
          </p:nvPr>
        </p:nvSpPr>
        <p:spPr>
          <a:xfrm>
            <a:off x="335360" y="1556792"/>
            <a:ext cx="11233248" cy="5040560"/>
          </a:xfrm>
        </p:spPr>
        <p:txBody>
          <a:bodyPr>
            <a:normAutofit fontScale="92500" lnSpcReduction="10000"/>
          </a:bodyPr>
          <a:lstStyle/>
          <a:p>
            <a:r>
              <a:rPr lang="en-GB" sz="2600" dirty="0">
                <a:latin typeface="Montserrat" panose="00000500000000000000" pitchFamily="2" charset="0"/>
              </a:rPr>
              <a:t>A denial-of-service (DoS) attack occurs when legitimate users cannot access information systems, devices, or other network resources because of something that a malicious cyber threat criminal has done.</a:t>
            </a:r>
          </a:p>
          <a:p>
            <a:r>
              <a:rPr lang="en-GB" sz="2600" dirty="0">
                <a:latin typeface="Montserrat" panose="00000500000000000000" pitchFamily="2" charset="0"/>
              </a:rPr>
              <a:t>Services affected may include email, websites, online accounts (e.g. online banking), or other services that rely on the affected computer or network. </a:t>
            </a:r>
          </a:p>
          <a:p>
            <a:r>
              <a:rPr lang="en-GB" sz="2600" dirty="0">
                <a:latin typeface="Montserrat" panose="00000500000000000000" pitchFamily="2" charset="0"/>
              </a:rPr>
              <a:t>A denial-of-service attack works by flooding the targeted device or network with traffic until the device or network cannot respond or simply crashes, stopping legitimate users accessing their     information.</a:t>
            </a:r>
          </a:p>
          <a:p>
            <a:r>
              <a:rPr lang="en-GB" sz="2600" dirty="0">
                <a:latin typeface="Montserrat" panose="00000500000000000000" pitchFamily="2" charset="0"/>
              </a:rPr>
              <a:t>DoS attacks can cost a company or individual both time                    and money while they cannot access their resources and              services.</a:t>
            </a:r>
          </a:p>
        </p:txBody>
      </p:sp>
      <p:pic>
        <p:nvPicPr>
          <p:cNvPr id="5" name="Picture 4" descr="A red circle with a white line in it&#10;&#10;Description automatically generated">
            <a:extLst>
              <a:ext uri="{FF2B5EF4-FFF2-40B4-BE49-F238E27FC236}">
                <a16:creationId xmlns:a16="http://schemas.microsoft.com/office/drawing/2014/main" id="{59950218-CE67-5742-75BE-9BF59675EA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40382" y="4293096"/>
            <a:ext cx="2529281" cy="2564904"/>
          </a:xfrm>
          <a:prstGeom prst="rect">
            <a:avLst/>
          </a:prstGeom>
        </p:spPr>
      </p:pic>
    </p:spTree>
    <p:extLst>
      <p:ext uri="{BB962C8B-B14F-4D97-AF65-F5344CB8AC3E}">
        <p14:creationId xmlns:p14="http://schemas.microsoft.com/office/powerpoint/2010/main" val="14606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3EDCB-EA54-44A1-9E93-E156C25937C0}"/>
              </a:ext>
            </a:extLst>
          </p:cNvPr>
          <p:cNvSpPr>
            <a:spLocks noGrp="1"/>
          </p:cNvSpPr>
          <p:nvPr>
            <p:ph type="title"/>
          </p:nvPr>
        </p:nvSpPr>
        <p:spPr>
          <a:xfrm>
            <a:off x="479376" y="188640"/>
            <a:ext cx="11233248" cy="1143000"/>
          </a:xfrm>
        </p:spPr>
        <p:txBody>
          <a:bodyPr>
            <a:normAutofit/>
          </a:bodyPr>
          <a:lstStyle/>
          <a:p>
            <a:r>
              <a:rPr lang="en-GB" sz="3600" dirty="0">
                <a:solidFill>
                  <a:schemeClr val="bg1"/>
                </a:solidFill>
                <a:latin typeface="Montserrat" panose="00000500000000000000" pitchFamily="2" charset="0"/>
              </a:rPr>
              <a:t>Cryptojacking</a:t>
            </a:r>
          </a:p>
        </p:txBody>
      </p:sp>
      <p:sp>
        <p:nvSpPr>
          <p:cNvPr id="4" name="Content Placeholder 3">
            <a:extLst>
              <a:ext uri="{FF2B5EF4-FFF2-40B4-BE49-F238E27FC236}">
                <a16:creationId xmlns:a16="http://schemas.microsoft.com/office/drawing/2014/main" id="{C22E6E4B-1E48-4EF0-AD35-6CA893E72FCA}"/>
              </a:ext>
            </a:extLst>
          </p:cNvPr>
          <p:cNvSpPr>
            <a:spLocks noGrp="1"/>
          </p:cNvSpPr>
          <p:nvPr>
            <p:ph idx="1"/>
          </p:nvPr>
        </p:nvSpPr>
        <p:spPr>
          <a:xfrm>
            <a:off x="479376" y="1628800"/>
            <a:ext cx="11233248" cy="4608512"/>
          </a:xfrm>
        </p:spPr>
        <p:txBody>
          <a:bodyPr>
            <a:normAutofit lnSpcReduction="10000"/>
          </a:bodyPr>
          <a:lstStyle/>
          <a:p>
            <a:r>
              <a:rPr lang="en-GB" sz="2400" dirty="0">
                <a:latin typeface="Montserrat" panose="00000500000000000000" pitchFamily="2" charset="0"/>
              </a:rPr>
              <a:t>Cryptojacking is a type of cybercrime where a criminal secretly uses a victim’s computing power to generate cryptocurrency.</a:t>
            </a:r>
          </a:p>
          <a:p>
            <a:r>
              <a:rPr lang="en-GB" sz="2400" dirty="0">
                <a:latin typeface="Montserrat" panose="00000500000000000000" pitchFamily="2" charset="0"/>
              </a:rPr>
              <a:t>This usually happens when the victim installs a programme which they don’t realise has malicious scripts. This programme allows the cybercriminal to access their computer or other Internet-connected device.</a:t>
            </a:r>
          </a:p>
          <a:p>
            <a:r>
              <a:rPr lang="en-GB" sz="2400" dirty="0">
                <a:latin typeface="Montserrat" panose="00000500000000000000" pitchFamily="2" charset="0"/>
              </a:rPr>
              <a:t>This could easily happen by clicking on an unknown link in an e-mail or visiting an infected website. Programmes called ‘coin miners’ are then used by the criminal to create, or ‘mine’, cryptocurrencies.</a:t>
            </a:r>
          </a:p>
          <a:p>
            <a:r>
              <a:rPr lang="en-GB" sz="2400" dirty="0">
                <a:latin typeface="Montserrat" panose="00000500000000000000" pitchFamily="2" charset="0"/>
              </a:rPr>
              <a:t>As they are digital currencies, criminals only need computer                                                        programmes and computing power to create                                                       cryptocurrencies. </a:t>
            </a:r>
          </a:p>
        </p:txBody>
      </p:sp>
      <p:pic>
        <p:nvPicPr>
          <p:cNvPr id="5" name="Picture 4" descr="Stacks of gold coins">
            <a:extLst>
              <a:ext uri="{FF2B5EF4-FFF2-40B4-BE49-F238E27FC236}">
                <a16:creationId xmlns:a16="http://schemas.microsoft.com/office/drawing/2014/main" id="{DA671D82-0078-C428-3757-216377D27F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68408" y="5226247"/>
            <a:ext cx="2423592" cy="1615728"/>
          </a:xfrm>
          <a:prstGeom prst="rect">
            <a:avLst/>
          </a:prstGeom>
        </p:spPr>
      </p:pic>
    </p:spTree>
    <p:extLst>
      <p:ext uri="{BB962C8B-B14F-4D97-AF65-F5344CB8AC3E}">
        <p14:creationId xmlns:p14="http://schemas.microsoft.com/office/powerpoint/2010/main" val="218102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E9303-6DBA-4D42-907D-1B517423A3CC}"/>
              </a:ext>
            </a:extLst>
          </p:cNvPr>
          <p:cNvSpPr>
            <a:spLocks noGrp="1"/>
          </p:cNvSpPr>
          <p:nvPr>
            <p:ph type="body" sz="quarter" idx="11"/>
          </p:nvPr>
        </p:nvSpPr>
        <p:spPr>
          <a:xfrm>
            <a:off x="576213" y="548680"/>
            <a:ext cx="10344323" cy="648716"/>
          </a:xfrm>
        </p:spPr>
        <p:txBody>
          <a:bodyPr>
            <a:noAutofit/>
          </a:bodyPr>
          <a:lstStyle/>
          <a:p>
            <a:r>
              <a:rPr lang="en-GB" b="0" dirty="0"/>
              <a:t>Signs of potential </a:t>
            </a:r>
            <a:r>
              <a:rPr lang="en-GB" b="0" dirty="0" err="1"/>
              <a:t>cryptojacking</a:t>
            </a:r>
            <a:endParaRPr lang="en-GB" b="0" dirty="0"/>
          </a:p>
        </p:txBody>
      </p:sp>
      <p:sp>
        <p:nvSpPr>
          <p:cNvPr id="4" name="Content Placeholder 3">
            <a:extLst>
              <a:ext uri="{FF2B5EF4-FFF2-40B4-BE49-F238E27FC236}">
                <a16:creationId xmlns:a16="http://schemas.microsoft.com/office/drawing/2014/main" id="{29C7318A-00C4-4D91-AB2D-0A8100C8178A}"/>
              </a:ext>
            </a:extLst>
          </p:cNvPr>
          <p:cNvSpPr>
            <a:spLocks noGrp="1"/>
          </p:cNvSpPr>
          <p:nvPr>
            <p:ph type="body" sz="quarter" idx="13"/>
          </p:nvPr>
        </p:nvSpPr>
        <p:spPr>
          <a:xfrm>
            <a:off x="610763" y="1899351"/>
            <a:ext cx="5375507" cy="4443437"/>
          </a:xfrm>
        </p:spPr>
        <p:txBody>
          <a:bodyPr>
            <a:normAutofit/>
          </a:bodyPr>
          <a:lstStyle/>
          <a:p>
            <a:pPr>
              <a:lnSpc>
                <a:spcPct val="90000"/>
              </a:lnSpc>
            </a:pPr>
            <a:r>
              <a:rPr lang="en-GB" sz="2400" dirty="0">
                <a:latin typeface="Montserrat" panose="00000500000000000000" pitchFamily="2" charset="0"/>
              </a:rPr>
              <a:t>A noticeable slowdown in device performance.</a:t>
            </a:r>
          </a:p>
          <a:p>
            <a:pPr>
              <a:lnSpc>
                <a:spcPct val="90000"/>
              </a:lnSpc>
            </a:pPr>
            <a:r>
              <a:rPr lang="en-GB" sz="2400" dirty="0">
                <a:latin typeface="Montserrat" panose="00000500000000000000" pitchFamily="2" charset="0"/>
              </a:rPr>
              <a:t>Overheating of batteries on devices.</a:t>
            </a:r>
          </a:p>
          <a:p>
            <a:pPr>
              <a:lnSpc>
                <a:spcPct val="90000"/>
              </a:lnSpc>
            </a:pPr>
            <a:r>
              <a:rPr lang="en-GB" sz="2400" dirty="0">
                <a:latin typeface="Montserrat" panose="00000500000000000000" pitchFamily="2" charset="0"/>
              </a:rPr>
              <a:t>Devices shutting down due to lack of available processing power.</a:t>
            </a:r>
          </a:p>
          <a:p>
            <a:pPr>
              <a:lnSpc>
                <a:spcPct val="90000"/>
              </a:lnSpc>
            </a:pPr>
            <a:r>
              <a:rPr lang="en-GB" sz="2400" dirty="0">
                <a:latin typeface="Montserrat" panose="00000500000000000000" pitchFamily="2" charset="0"/>
              </a:rPr>
              <a:t>Reduction in productivity of your device or router.</a:t>
            </a:r>
          </a:p>
          <a:p>
            <a:pPr>
              <a:lnSpc>
                <a:spcPct val="90000"/>
              </a:lnSpc>
            </a:pPr>
            <a:r>
              <a:rPr lang="en-GB" sz="2400" dirty="0">
                <a:latin typeface="Montserrat" panose="00000500000000000000" pitchFamily="2" charset="0"/>
              </a:rPr>
              <a:t>Unexpected increases in electricity costs.</a:t>
            </a:r>
          </a:p>
        </p:txBody>
      </p:sp>
      <p:sp>
        <p:nvSpPr>
          <p:cNvPr id="11" name="Text Placeholder 4">
            <a:extLst>
              <a:ext uri="{FF2B5EF4-FFF2-40B4-BE49-F238E27FC236}">
                <a16:creationId xmlns:a16="http://schemas.microsoft.com/office/drawing/2014/main" id="{A595A395-02FD-D1B6-1906-D8777201191C}"/>
              </a:ext>
            </a:extLst>
          </p:cNvPr>
          <p:cNvSpPr>
            <a:spLocks noGrp="1"/>
          </p:cNvSpPr>
          <p:nvPr>
            <p:ph type="body" sz="quarter" idx="10"/>
          </p:nvPr>
        </p:nvSpPr>
        <p:spPr>
          <a:xfrm>
            <a:off x="3215739" y="6525344"/>
            <a:ext cx="5760522" cy="332656"/>
          </a:xfrm>
        </p:spPr>
        <p:txBody>
          <a:bodyPr/>
          <a:lstStyle/>
          <a:p>
            <a:endParaRPr lang="en-US"/>
          </a:p>
        </p:txBody>
      </p:sp>
      <p:sp>
        <p:nvSpPr>
          <p:cNvPr id="5" name="Picture Placeholder 4">
            <a:extLst>
              <a:ext uri="{FF2B5EF4-FFF2-40B4-BE49-F238E27FC236}">
                <a16:creationId xmlns:a16="http://schemas.microsoft.com/office/drawing/2014/main" id="{AC800E89-767F-0424-2EA7-3DC4A28D7165}"/>
              </a:ext>
            </a:extLst>
          </p:cNvPr>
          <p:cNvSpPr>
            <a:spLocks noGrp="1"/>
          </p:cNvSpPr>
          <p:nvPr>
            <p:ph type="pic" sz="quarter" idx="12"/>
          </p:nvPr>
        </p:nvSpPr>
        <p:spPr/>
        <p:txBody>
          <a:bodyPr/>
          <a:lstStyle/>
          <a:p>
            <a:endParaRPr lang="en-GB"/>
          </a:p>
        </p:txBody>
      </p:sp>
    </p:spTree>
    <p:extLst>
      <p:ext uri="{BB962C8B-B14F-4D97-AF65-F5344CB8AC3E}">
        <p14:creationId xmlns:p14="http://schemas.microsoft.com/office/powerpoint/2010/main" val="150592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37F80-2457-4C5B-8E24-0FC2706050BF}"/>
              </a:ext>
            </a:extLst>
          </p:cNvPr>
          <p:cNvSpPr>
            <a:spLocks noGrp="1"/>
          </p:cNvSpPr>
          <p:nvPr>
            <p:ph type="title"/>
          </p:nvPr>
        </p:nvSpPr>
        <p:spPr>
          <a:xfrm>
            <a:off x="407368" y="188640"/>
            <a:ext cx="11233248" cy="1143000"/>
          </a:xfrm>
        </p:spPr>
        <p:txBody>
          <a:bodyPr>
            <a:normAutofit/>
          </a:bodyPr>
          <a:lstStyle/>
          <a:p>
            <a:r>
              <a:rPr lang="en-GB" sz="3600" dirty="0">
                <a:solidFill>
                  <a:schemeClr val="bg1"/>
                </a:solidFill>
                <a:latin typeface="Montserrat" panose="00000500000000000000" pitchFamily="2" charset="0"/>
              </a:rPr>
              <a:t>Cyberespionage</a:t>
            </a:r>
          </a:p>
        </p:txBody>
      </p:sp>
      <p:pic>
        <p:nvPicPr>
          <p:cNvPr id="5" name="Online Media 4" title="What is Cyber Espionage and how can you prevent it? | CyberChasse">
            <a:hlinkClick r:id="" action="ppaction://media"/>
            <a:extLst>
              <a:ext uri="{FF2B5EF4-FFF2-40B4-BE49-F238E27FC236}">
                <a16:creationId xmlns:a16="http://schemas.microsoft.com/office/drawing/2014/main" id="{0CC8753D-4BA0-46AC-9F92-395FC5E3761E}"/>
              </a:ext>
            </a:extLst>
          </p:cNvPr>
          <p:cNvPicPr>
            <a:picLocks noGrp="1" noRot="1" noChangeAspect="1"/>
          </p:cNvPicPr>
          <p:nvPr>
            <p:ph idx="1"/>
            <a:videoFile r:link="rId1"/>
          </p:nvPr>
        </p:nvPicPr>
        <p:blipFill>
          <a:blip r:embed="rId4"/>
          <a:stretch>
            <a:fillRect/>
          </a:stretch>
        </p:blipFill>
        <p:spPr>
          <a:xfrm>
            <a:off x="1847528" y="1772816"/>
            <a:ext cx="8156575" cy="4608513"/>
          </a:xfrm>
          <a:prstGeom prst="rect">
            <a:avLst/>
          </a:prstGeom>
        </p:spPr>
      </p:pic>
    </p:spTree>
    <p:extLst>
      <p:ext uri="{BB962C8B-B14F-4D97-AF65-F5344CB8AC3E}">
        <p14:creationId xmlns:p14="http://schemas.microsoft.com/office/powerpoint/2010/main" val="180508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153B61-1AFE-45F6-B96A-F37F3560B642}"/>
              </a:ext>
            </a:extLst>
          </p:cNvPr>
          <p:cNvSpPr>
            <a:spLocks noGrp="1"/>
          </p:cNvSpPr>
          <p:nvPr>
            <p:ph type="body" sz="quarter" idx="10"/>
          </p:nvPr>
        </p:nvSpPr>
        <p:spPr>
          <a:xfrm>
            <a:off x="479376" y="1412776"/>
            <a:ext cx="10585176" cy="792237"/>
          </a:xfrm>
        </p:spPr>
        <p:txBody>
          <a:bodyPr>
            <a:noAutofit/>
          </a:bodyPr>
          <a:lstStyle/>
          <a:p>
            <a:pPr>
              <a:lnSpc>
                <a:spcPct val="90000"/>
              </a:lnSpc>
            </a:pPr>
            <a:br>
              <a:rPr lang="en-GB" dirty="0"/>
            </a:br>
            <a:r>
              <a:rPr lang="en-GB" dirty="0"/>
              <a:t>What motives do criminals have for cybercrime?</a:t>
            </a:r>
          </a:p>
        </p:txBody>
      </p:sp>
      <p:sp>
        <p:nvSpPr>
          <p:cNvPr id="9" name="Text Placeholder 2">
            <a:extLst>
              <a:ext uri="{FF2B5EF4-FFF2-40B4-BE49-F238E27FC236}">
                <a16:creationId xmlns:a16="http://schemas.microsoft.com/office/drawing/2014/main" id="{49D72975-23F5-58E2-CA59-7C2876EA51FD}"/>
              </a:ext>
            </a:extLst>
          </p:cNvPr>
          <p:cNvSpPr>
            <a:spLocks noGrp="1"/>
          </p:cNvSpPr>
          <p:nvPr>
            <p:ph type="body" sz="quarter" idx="11"/>
          </p:nvPr>
        </p:nvSpPr>
        <p:spPr>
          <a:xfrm>
            <a:off x="3215739" y="6525344"/>
            <a:ext cx="5760522" cy="332656"/>
          </a:xfrm>
        </p:spPr>
        <p:txBody>
          <a:bodyPr/>
          <a:lstStyle/>
          <a:p>
            <a:endParaRPr lang="en-US"/>
          </a:p>
        </p:txBody>
      </p:sp>
    </p:spTree>
    <p:custDataLst>
      <p:tags r:id="rId1"/>
    </p:custDataLst>
    <p:extLst>
      <p:ext uri="{BB962C8B-B14F-4D97-AF65-F5344CB8AC3E}">
        <p14:creationId xmlns:p14="http://schemas.microsoft.com/office/powerpoint/2010/main" val="73129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C5B67-FD74-5F5E-F7BA-49646B5D2DA9}"/>
              </a:ext>
            </a:extLst>
          </p:cNvPr>
          <p:cNvSpPr>
            <a:spLocks noGrp="1"/>
          </p:cNvSpPr>
          <p:nvPr>
            <p:ph type="body" sz="quarter" idx="10"/>
          </p:nvPr>
        </p:nvSpPr>
        <p:spPr/>
        <p:txBody>
          <a:bodyPr lIns="91440" tIns="45720" rIns="91440" bIns="45720" anchor="t"/>
          <a:lstStyle/>
          <a:p>
            <a:r>
              <a:rPr lang="en-GB" sz="2400" dirty="0">
                <a:latin typeface="Montserrat"/>
              </a:rPr>
              <a:t>Next Session: Outline how cybercrime can affect individuals and organisations</a:t>
            </a:r>
            <a:endParaRPr lang="en-GB" sz="2400" dirty="0"/>
          </a:p>
        </p:txBody>
      </p:sp>
      <p:sp>
        <p:nvSpPr>
          <p:cNvPr id="3" name="Text Placeholder 2">
            <a:extLst>
              <a:ext uri="{FF2B5EF4-FFF2-40B4-BE49-F238E27FC236}">
                <a16:creationId xmlns:a16="http://schemas.microsoft.com/office/drawing/2014/main" id="{BF0D7D74-EC3E-1CAA-C9C6-80EBAF5EE3F2}"/>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880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DABB-7280-4A87-8DF3-7F6FC34A0A31}"/>
              </a:ext>
            </a:extLst>
          </p:cNvPr>
          <p:cNvSpPr>
            <a:spLocks noGrp="1"/>
          </p:cNvSpPr>
          <p:nvPr>
            <p:ph type="title"/>
          </p:nvPr>
        </p:nvSpPr>
        <p:spPr>
          <a:xfrm>
            <a:off x="317578" y="260648"/>
            <a:ext cx="11233248" cy="1143000"/>
          </a:xfrm>
        </p:spPr>
        <p:txBody>
          <a:bodyPr>
            <a:normAutofit/>
          </a:bodyPr>
          <a:lstStyle/>
          <a:p>
            <a:r>
              <a:rPr lang="en-GB" sz="3600" dirty="0">
                <a:solidFill>
                  <a:schemeClr val="bg1"/>
                </a:solidFill>
                <a:latin typeface="Montserrat" panose="00000500000000000000" pitchFamily="2" charset="0"/>
              </a:rPr>
              <a:t>Session 2: Learning objectives</a:t>
            </a:r>
          </a:p>
        </p:txBody>
      </p:sp>
      <p:sp>
        <p:nvSpPr>
          <p:cNvPr id="3" name="Content Placeholder 2">
            <a:extLst>
              <a:ext uri="{FF2B5EF4-FFF2-40B4-BE49-F238E27FC236}">
                <a16:creationId xmlns:a16="http://schemas.microsoft.com/office/drawing/2014/main" id="{9EAA1DE3-2F99-40F4-9F4C-ED2A66D95920}"/>
              </a:ext>
            </a:extLst>
          </p:cNvPr>
          <p:cNvSpPr>
            <a:spLocks noGrp="1"/>
          </p:cNvSpPr>
          <p:nvPr>
            <p:ph idx="1"/>
          </p:nvPr>
        </p:nvSpPr>
        <p:spPr>
          <a:xfrm>
            <a:off x="191344" y="2492896"/>
            <a:ext cx="5184576" cy="4608512"/>
          </a:xfrm>
        </p:spPr>
        <p:txBody>
          <a:bodyPr/>
          <a:lstStyle/>
          <a:p>
            <a:endParaRPr lang="en-GB" sz="2000" dirty="0"/>
          </a:p>
          <a:p>
            <a:endParaRPr lang="en-GB" sz="2000" dirty="0"/>
          </a:p>
          <a:p>
            <a:endParaRPr lang="en-GB" dirty="0"/>
          </a:p>
        </p:txBody>
      </p:sp>
      <p:pic>
        <p:nvPicPr>
          <p:cNvPr id="5" name="Picture 4" descr="A finger pointing on a tablet with green neon lights">
            <a:extLst>
              <a:ext uri="{FF2B5EF4-FFF2-40B4-BE49-F238E27FC236}">
                <a16:creationId xmlns:a16="http://schemas.microsoft.com/office/drawing/2014/main" id="{5E8091B2-8FAE-9826-8B2F-4D6E99AE91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51984" y="1628800"/>
            <a:ext cx="5719564" cy="4896544"/>
          </a:xfrm>
          <a:prstGeom prst="rect">
            <a:avLst/>
          </a:prstGeom>
        </p:spPr>
      </p:pic>
      <p:sp>
        <p:nvSpPr>
          <p:cNvPr id="6" name="TextBox 5">
            <a:extLst>
              <a:ext uri="{FF2B5EF4-FFF2-40B4-BE49-F238E27FC236}">
                <a16:creationId xmlns:a16="http://schemas.microsoft.com/office/drawing/2014/main" id="{9906967C-3A2B-E83B-FAB0-A594E3E14BE9}"/>
              </a:ext>
            </a:extLst>
          </p:cNvPr>
          <p:cNvSpPr txBox="1"/>
          <p:nvPr/>
        </p:nvSpPr>
        <p:spPr>
          <a:xfrm>
            <a:off x="0" y="3235527"/>
            <a:ext cx="609755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onserrat"/>
                <a:ea typeface="+mn-ea"/>
                <a:cs typeface="+mn-cs"/>
              </a:rPr>
              <a:t>Identify different forms of cybercrime (1.1)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on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onserrat"/>
                <a:ea typeface="+mn-ea"/>
                <a:cs typeface="+mn-cs"/>
              </a:rPr>
              <a:t>Identify possible motives for cybercrime (1.1) </a:t>
            </a:r>
            <a:endParaRPr kumimoji="0" lang="en-GB" sz="2400" b="0" i="0" u="none" strike="noStrike" kern="1200" cap="none" spc="0" normalizeH="0" baseline="0" noProof="0" dirty="0">
              <a:ln>
                <a:noFill/>
              </a:ln>
              <a:solidFill>
                <a:prstClr val="black"/>
              </a:solidFill>
              <a:effectLst/>
              <a:uLnTx/>
              <a:uFillTx/>
              <a:latin typeface="Monserrat"/>
              <a:ea typeface="+mn-ea"/>
              <a:cs typeface="+mn-cs"/>
            </a:endParaRPr>
          </a:p>
        </p:txBody>
      </p:sp>
    </p:spTree>
    <p:custDataLst>
      <p:tags r:id="rId1"/>
    </p:custDataLst>
    <p:extLst>
      <p:ext uri="{BB962C8B-B14F-4D97-AF65-F5344CB8AC3E}">
        <p14:creationId xmlns:p14="http://schemas.microsoft.com/office/powerpoint/2010/main" val="146318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2BBF7D-516F-4709-8A1D-A8F0E9E69841}"/>
              </a:ext>
            </a:extLst>
          </p:cNvPr>
          <p:cNvSpPr>
            <a:spLocks noGrp="1"/>
          </p:cNvSpPr>
          <p:nvPr>
            <p:ph type="body" sz="quarter" idx="11"/>
          </p:nvPr>
        </p:nvSpPr>
        <p:spPr>
          <a:xfrm>
            <a:off x="2279811" y="548680"/>
            <a:ext cx="7632377" cy="648716"/>
          </a:xfrm>
        </p:spPr>
        <p:txBody>
          <a:bodyPr>
            <a:normAutofit/>
          </a:bodyPr>
          <a:lstStyle/>
          <a:p>
            <a:r>
              <a:rPr lang="en-GB" b="0" dirty="0"/>
              <a:t>Types of cybercrime</a:t>
            </a:r>
          </a:p>
        </p:txBody>
      </p:sp>
      <p:sp>
        <p:nvSpPr>
          <p:cNvPr id="10" name="Text Placeholder 3">
            <a:extLst>
              <a:ext uri="{FF2B5EF4-FFF2-40B4-BE49-F238E27FC236}">
                <a16:creationId xmlns:a16="http://schemas.microsoft.com/office/drawing/2014/main" id="{872C8906-B7B5-7B01-3092-A10A8F207F45}"/>
              </a:ext>
            </a:extLst>
          </p:cNvPr>
          <p:cNvSpPr>
            <a:spLocks noGrp="1"/>
          </p:cNvSpPr>
          <p:nvPr>
            <p:ph type="body" sz="quarter" idx="10"/>
          </p:nvPr>
        </p:nvSpPr>
        <p:spPr>
          <a:xfrm>
            <a:off x="3215739" y="6525344"/>
            <a:ext cx="5760522" cy="332656"/>
          </a:xfrm>
        </p:spPr>
        <p:txBody>
          <a:bodyPr/>
          <a:lstStyle/>
          <a:p>
            <a:endParaRPr lang="en-US"/>
          </a:p>
        </p:txBody>
      </p:sp>
    </p:spTree>
    <p:extLst>
      <p:ext uri="{BB962C8B-B14F-4D97-AF65-F5344CB8AC3E}">
        <p14:creationId xmlns:p14="http://schemas.microsoft.com/office/powerpoint/2010/main" val="389698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4BB803-A5D3-4929-BCC1-9AB03BC2C2E7}"/>
              </a:ext>
            </a:extLst>
          </p:cNvPr>
          <p:cNvSpPr>
            <a:spLocks noGrp="1"/>
          </p:cNvSpPr>
          <p:nvPr>
            <p:ph type="title"/>
          </p:nvPr>
        </p:nvSpPr>
        <p:spPr>
          <a:xfrm>
            <a:off x="407368" y="188640"/>
            <a:ext cx="11233248" cy="1143000"/>
          </a:xfrm>
        </p:spPr>
        <p:txBody>
          <a:bodyPr>
            <a:normAutofit/>
          </a:bodyPr>
          <a:lstStyle/>
          <a:p>
            <a:r>
              <a:rPr lang="en-GB" sz="3600" dirty="0">
                <a:solidFill>
                  <a:schemeClr val="bg1"/>
                </a:solidFill>
                <a:latin typeface="Montserrat" panose="00000500000000000000" pitchFamily="2" charset="0"/>
              </a:rPr>
              <a:t>What is phishing?</a:t>
            </a:r>
          </a:p>
        </p:txBody>
      </p:sp>
      <p:pic>
        <p:nvPicPr>
          <p:cNvPr id="2" name="Online Media 1" title="What is phishing? Learn how this attack works">
            <a:hlinkClick r:id="" action="ppaction://media"/>
            <a:extLst>
              <a:ext uri="{FF2B5EF4-FFF2-40B4-BE49-F238E27FC236}">
                <a16:creationId xmlns:a16="http://schemas.microsoft.com/office/drawing/2014/main" id="{BB41C339-529F-476E-B8F9-99F52F5A0909}"/>
              </a:ext>
            </a:extLst>
          </p:cNvPr>
          <p:cNvPicPr>
            <a:picLocks noGrp="1" noRot="1" noChangeAspect="1"/>
          </p:cNvPicPr>
          <p:nvPr>
            <p:ph idx="1"/>
            <a:videoFile r:link="rId2"/>
          </p:nvPr>
        </p:nvPicPr>
        <p:blipFill>
          <a:blip r:embed="rId5"/>
          <a:stretch>
            <a:fillRect/>
          </a:stretch>
        </p:blipFill>
        <p:spPr>
          <a:xfrm>
            <a:off x="2135560" y="1700808"/>
            <a:ext cx="8156575" cy="4608513"/>
          </a:xfrm>
          <a:prstGeom prst="rect">
            <a:avLst/>
          </a:prstGeom>
        </p:spPr>
      </p:pic>
    </p:spTree>
    <p:custDataLst>
      <p:tags r:id="rId1"/>
    </p:custDataLst>
    <p:extLst>
      <p:ext uri="{BB962C8B-B14F-4D97-AF65-F5344CB8AC3E}">
        <p14:creationId xmlns:p14="http://schemas.microsoft.com/office/powerpoint/2010/main" val="35549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5134F-4B87-4CDF-87CD-B56F816AACA2}"/>
              </a:ext>
            </a:extLst>
          </p:cNvPr>
          <p:cNvSpPr>
            <a:spLocks noGrp="1"/>
          </p:cNvSpPr>
          <p:nvPr>
            <p:ph type="title"/>
          </p:nvPr>
        </p:nvSpPr>
        <p:spPr>
          <a:xfrm>
            <a:off x="335360" y="260648"/>
            <a:ext cx="11233248" cy="1143000"/>
          </a:xfrm>
        </p:spPr>
        <p:txBody>
          <a:bodyPr anchor="ctr">
            <a:normAutofit/>
          </a:bodyPr>
          <a:lstStyle/>
          <a:p>
            <a:r>
              <a:rPr lang="en-GB" sz="3600" dirty="0">
                <a:solidFill>
                  <a:schemeClr val="bg1"/>
                </a:solidFill>
                <a:latin typeface="Montserrat" panose="00000500000000000000" pitchFamily="2" charset="0"/>
              </a:rPr>
              <a:t>Key points about phishing</a:t>
            </a:r>
          </a:p>
        </p:txBody>
      </p:sp>
      <p:graphicFrame>
        <p:nvGraphicFramePr>
          <p:cNvPr id="6" name="Content Placeholder 3">
            <a:extLst>
              <a:ext uri="{FF2B5EF4-FFF2-40B4-BE49-F238E27FC236}">
                <a16:creationId xmlns:a16="http://schemas.microsoft.com/office/drawing/2014/main" id="{DF4066C3-04F5-14E7-755A-7CF28E4C8EDE}"/>
              </a:ext>
            </a:extLst>
          </p:cNvPr>
          <p:cNvGraphicFramePr>
            <a:graphicFrameLocks noGrp="1"/>
          </p:cNvGraphicFramePr>
          <p:nvPr>
            <p:ph idx="1"/>
          </p:nvPr>
        </p:nvGraphicFramePr>
        <p:xfrm>
          <a:off x="479376" y="1700808"/>
          <a:ext cx="1123324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12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B346B0-F328-4229-A932-2B53782F2F98}"/>
              </a:ext>
            </a:extLst>
          </p:cNvPr>
          <p:cNvSpPr>
            <a:spLocks noGrp="1"/>
          </p:cNvSpPr>
          <p:nvPr>
            <p:ph type="body" sz="quarter" idx="10"/>
          </p:nvPr>
        </p:nvSpPr>
        <p:spPr>
          <a:xfrm>
            <a:off x="1558925" y="1988691"/>
            <a:ext cx="8569325" cy="792237"/>
          </a:xfrm>
        </p:spPr>
        <p:txBody>
          <a:bodyPr>
            <a:normAutofit/>
          </a:bodyPr>
          <a:lstStyle/>
          <a:p>
            <a:r>
              <a:rPr lang="en-GB" dirty="0"/>
              <a:t>Phishing </a:t>
            </a:r>
            <a:r>
              <a:rPr lang="en-GB" dirty="0">
                <a:hlinkClick r:id="rId3">
                  <a:extLst>
                    <a:ext uri="{A12FA001-AC4F-418D-AE19-62706E023703}">
                      <ahyp:hlinkClr xmlns:ahyp="http://schemas.microsoft.com/office/drawing/2018/hyperlinkcolor" val="tx"/>
                    </a:ext>
                  </a:extLst>
                </a:hlinkClick>
              </a:rPr>
              <a:t>Quiz</a:t>
            </a:r>
            <a:endParaRPr lang="en-GB" dirty="0"/>
          </a:p>
        </p:txBody>
      </p:sp>
      <p:sp>
        <p:nvSpPr>
          <p:cNvPr id="8" name="Text Placeholder 2">
            <a:extLst>
              <a:ext uri="{FF2B5EF4-FFF2-40B4-BE49-F238E27FC236}">
                <a16:creationId xmlns:a16="http://schemas.microsoft.com/office/drawing/2014/main" id="{77718CAC-1A99-725D-DA16-32DABC2EC105}"/>
              </a:ext>
            </a:extLst>
          </p:cNvPr>
          <p:cNvSpPr>
            <a:spLocks noGrp="1"/>
          </p:cNvSpPr>
          <p:nvPr>
            <p:ph type="body" sz="quarter" idx="11"/>
          </p:nvPr>
        </p:nvSpPr>
        <p:spPr>
          <a:xfrm>
            <a:off x="3215739" y="6525344"/>
            <a:ext cx="5760522" cy="332656"/>
          </a:xfrm>
        </p:spPr>
        <p:txBody>
          <a:bodyPr/>
          <a:lstStyle/>
          <a:p>
            <a:endParaRPr lang="en-US"/>
          </a:p>
        </p:txBody>
      </p:sp>
    </p:spTree>
    <p:extLst>
      <p:ext uri="{BB962C8B-B14F-4D97-AF65-F5344CB8AC3E}">
        <p14:creationId xmlns:p14="http://schemas.microsoft.com/office/powerpoint/2010/main" val="240275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EBA1A-E692-41B7-8AB3-4DA3BA7DED74}"/>
              </a:ext>
            </a:extLst>
          </p:cNvPr>
          <p:cNvSpPr>
            <a:spLocks noGrp="1"/>
          </p:cNvSpPr>
          <p:nvPr>
            <p:ph type="title"/>
          </p:nvPr>
        </p:nvSpPr>
        <p:spPr>
          <a:xfrm>
            <a:off x="353053" y="187253"/>
            <a:ext cx="11233248" cy="1143000"/>
          </a:xfrm>
        </p:spPr>
        <p:txBody>
          <a:bodyPr>
            <a:normAutofit/>
          </a:bodyPr>
          <a:lstStyle/>
          <a:p>
            <a:r>
              <a:rPr lang="en-GB" sz="4000" dirty="0">
                <a:solidFill>
                  <a:schemeClr val="bg1"/>
                </a:solidFill>
              </a:rPr>
              <a:t>Cyberextortion</a:t>
            </a:r>
          </a:p>
        </p:txBody>
      </p:sp>
      <p:sp>
        <p:nvSpPr>
          <p:cNvPr id="4" name="Content Placeholder 3">
            <a:extLst>
              <a:ext uri="{FF2B5EF4-FFF2-40B4-BE49-F238E27FC236}">
                <a16:creationId xmlns:a16="http://schemas.microsoft.com/office/drawing/2014/main" id="{B3B21447-D645-4E2D-9B64-0FE3E18E7032}"/>
              </a:ext>
            </a:extLst>
          </p:cNvPr>
          <p:cNvSpPr>
            <a:spLocks noGrp="1"/>
          </p:cNvSpPr>
          <p:nvPr>
            <p:ph idx="1"/>
          </p:nvPr>
        </p:nvSpPr>
        <p:spPr>
          <a:xfrm>
            <a:off x="353053" y="1484784"/>
            <a:ext cx="11233248" cy="2520279"/>
          </a:xfrm>
        </p:spPr>
        <p:txBody>
          <a:bodyPr>
            <a:normAutofit/>
          </a:bodyPr>
          <a:lstStyle/>
          <a:p>
            <a:r>
              <a:rPr lang="en-GB" sz="2400" dirty="0">
                <a:latin typeface="Montserrat" panose="00000500000000000000" pitchFamily="2" charset="0"/>
              </a:rPr>
              <a:t>Cyberextortion is when hackers gain access to your computer system, hijack your data or website, and demand a ransom.</a:t>
            </a:r>
          </a:p>
          <a:p>
            <a:r>
              <a:rPr lang="en-GB" sz="2400" dirty="0">
                <a:latin typeface="Montserrat" panose="00000500000000000000" pitchFamily="2" charset="0"/>
              </a:rPr>
              <a:t>When cybercriminals hijack your data or website and demand a ransom, you become a victim of cyberextortion.</a:t>
            </a:r>
          </a:p>
        </p:txBody>
      </p:sp>
    </p:spTree>
    <p:extLst>
      <p:ext uri="{BB962C8B-B14F-4D97-AF65-F5344CB8AC3E}">
        <p14:creationId xmlns:p14="http://schemas.microsoft.com/office/powerpoint/2010/main" val="348104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031064-6BBA-4C9E-87E8-672F7D577B7E}"/>
              </a:ext>
            </a:extLst>
          </p:cNvPr>
          <p:cNvSpPr>
            <a:spLocks noGrp="1"/>
          </p:cNvSpPr>
          <p:nvPr>
            <p:ph type="title"/>
          </p:nvPr>
        </p:nvSpPr>
        <p:spPr>
          <a:xfrm>
            <a:off x="407368" y="260648"/>
            <a:ext cx="11233248" cy="1143000"/>
          </a:xfrm>
        </p:spPr>
        <p:txBody>
          <a:bodyPr>
            <a:normAutofit/>
          </a:bodyPr>
          <a:lstStyle/>
          <a:p>
            <a:r>
              <a:rPr lang="en-GB" sz="4000" dirty="0">
                <a:solidFill>
                  <a:schemeClr val="bg1"/>
                </a:solidFill>
                <a:latin typeface="Montserrat" panose="00000500000000000000" pitchFamily="2" charset="0"/>
              </a:rPr>
              <a:t>Ransomware attacks</a:t>
            </a:r>
          </a:p>
        </p:txBody>
      </p:sp>
      <p:pic>
        <p:nvPicPr>
          <p:cNvPr id="5" name="Online Media 4" title="Ransomware attacks: Here's how they work">
            <a:hlinkClick r:id="" action="ppaction://media"/>
            <a:extLst>
              <a:ext uri="{FF2B5EF4-FFF2-40B4-BE49-F238E27FC236}">
                <a16:creationId xmlns:a16="http://schemas.microsoft.com/office/drawing/2014/main" id="{EE43DCF1-1A08-47F1-A704-352A828A85AB}"/>
              </a:ext>
            </a:extLst>
          </p:cNvPr>
          <p:cNvPicPr>
            <a:picLocks noGrp="1" noRot="1" noChangeAspect="1"/>
          </p:cNvPicPr>
          <p:nvPr>
            <p:ph idx="1"/>
            <a:videoFile r:link="rId1"/>
          </p:nvPr>
        </p:nvPicPr>
        <p:blipFill>
          <a:blip r:embed="rId4"/>
          <a:stretch>
            <a:fillRect/>
          </a:stretch>
        </p:blipFill>
        <p:spPr>
          <a:xfrm>
            <a:off x="2017712" y="1700808"/>
            <a:ext cx="8156575" cy="4608513"/>
          </a:xfrm>
          <a:prstGeom prst="rect">
            <a:avLst/>
          </a:prstGeom>
        </p:spPr>
      </p:pic>
    </p:spTree>
    <p:extLst>
      <p:ext uri="{BB962C8B-B14F-4D97-AF65-F5344CB8AC3E}">
        <p14:creationId xmlns:p14="http://schemas.microsoft.com/office/powerpoint/2010/main" val="324062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B6D9C-64B4-4C38-9868-81DF67C21117}"/>
              </a:ext>
            </a:extLst>
          </p:cNvPr>
          <p:cNvSpPr>
            <a:spLocks noGrp="1"/>
          </p:cNvSpPr>
          <p:nvPr>
            <p:ph type="body" sz="quarter" idx="11"/>
          </p:nvPr>
        </p:nvSpPr>
        <p:spPr>
          <a:xfrm>
            <a:off x="335360" y="548680"/>
            <a:ext cx="11377263" cy="648716"/>
          </a:xfrm>
        </p:spPr>
        <p:txBody>
          <a:bodyPr>
            <a:noAutofit/>
          </a:bodyPr>
          <a:lstStyle/>
          <a:p>
            <a:pPr>
              <a:lnSpc>
                <a:spcPct val="90000"/>
              </a:lnSpc>
            </a:pPr>
            <a:r>
              <a:rPr lang="en-GB" sz="3200" b="0" dirty="0"/>
              <a:t>Protecting yourself against ransomware attacks</a:t>
            </a:r>
          </a:p>
        </p:txBody>
      </p:sp>
      <p:sp>
        <p:nvSpPr>
          <p:cNvPr id="21" name="Text Placeholder 3">
            <a:extLst>
              <a:ext uri="{FF2B5EF4-FFF2-40B4-BE49-F238E27FC236}">
                <a16:creationId xmlns:a16="http://schemas.microsoft.com/office/drawing/2014/main" id="{2FE72C72-97FB-813B-6EB2-1350A9A23F35}"/>
              </a:ext>
            </a:extLst>
          </p:cNvPr>
          <p:cNvSpPr>
            <a:spLocks noGrp="1"/>
          </p:cNvSpPr>
          <p:nvPr>
            <p:ph type="body" sz="quarter" idx="10"/>
          </p:nvPr>
        </p:nvSpPr>
        <p:spPr>
          <a:xfrm>
            <a:off x="3215739" y="6525344"/>
            <a:ext cx="5760522" cy="332656"/>
          </a:xfrm>
        </p:spPr>
        <p:txBody>
          <a:bodyPr/>
          <a:lstStyle/>
          <a:p>
            <a:endParaRPr lang="en-US"/>
          </a:p>
        </p:txBody>
      </p:sp>
      <p:graphicFrame>
        <p:nvGraphicFramePr>
          <p:cNvPr id="6" name="Content Placeholder 3">
            <a:extLst>
              <a:ext uri="{FF2B5EF4-FFF2-40B4-BE49-F238E27FC236}">
                <a16:creationId xmlns:a16="http://schemas.microsoft.com/office/drawing/2014/main" id="{D93DF852-6855-88D4-7CB4-96F90621659A}"/>
              </a:ext>
            </a:extLst>
          </p:cNvPr>
          <p:cNvGraphicFramePr>
            <a:graphicFrameLocks noGrp="1"/>
          </p:cNvGraphicFramePr>
          <p:nvPr>
            <p:ph sz="quarter" idx="12"/>
          </p:nvPr>
        </p:nvGraphicFramePr>
        <p:xfrm>
          <a:off x="191345" y="1484784"/>
          <a:ext cx="1180931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978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608</Words>
  <Application>Microsoft Office PowerPoint</Application>
  <PresentationFormat>Widescreen</PresentationFormat>
  <Paragraphs>57</Paragraphs>
  <Slides>15</Slides>
  <Notes>15</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Monserrat</vt:lpstr>
      <vt:lpstr>Montserrat</vt:lpstr>
      <vt:lpstr>Open Sans</vt:lpstr>
      <vt:lpstr>1_Office Theme</vt:lpstr>
      <vt:lpstr>PowerPoint Presentation</vt:lpstr>
      <vt:lpstr>Session 2: Learning objectives</vt:lpstr>
      <vt:lpstr>PowerPoint Presentation</vt:lpstr>
      <vt:lpstr>What is phishing?</vt:lpstr>
      <vt:lpstr>Key points about phishing</vt:lpstr>
      <vt:lpstr>PowerPoint Presentation</vt:lpstr>
      <vt:lpstr>Cyberextortion</vt:lpstr>
      <vt:lpstr>Ransomware attacks</vt:lpstr>
      <vt:lpstr>PowerPoint Presentation</vt:lpstr>
      <vt:lpstr>Denial of Service</vt:lpstr>
      <vt:lpstr>Cryptojacking</vt:lpstr>
      <vt:lpstr>PowerPoint Presentation</vt:lpstr>
      <vt:lpstr>Cyberespionage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Gregory</dc:creator>
  <cp:lastModifiedBy>Natalie Gregory</cp:lastModifiedBy>
  <cp:revision>2</cp:revision>
  <dcterms:created xsi:type="dcterms:W3CDTF">2023-12-18T12:57:39Z</dcterms:created>
  <dcterms:modified xsi:type="dcterms:W3CDTF">2023-12-19T10:01:15Z</dcterms:modified>
</cp:coreProperties>
</file>