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56" r:id="rId3"/>
    <p:sldId id="526" r:id="rId4"/>
    <p:sldId id="527" r:id="rId5"/>
    <p:sldId id="528" r:id="rId6"/>
    <p:sldId id="529" r:id="rId7"/>
    <p:sldId id="469" r:id="rId8"/>
    <p:sldId id="470" r:id="rId9"/>
    <p:sldId id="530" r:id="rId10"/>
    <p:sldId id="4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21" autoAdjust="0"/>
    <p:restoredTop sz="94660"/>
  </p:normalViewPr>
  <p:slideViewPr>
    <p:cSldViewPr snapToGrid="0">
      <p:cViewPr varScale="1">
        <p:scale>
          <a:sx n="111" d="100"/>
          <a:sy n="111" d="100"/>
        </p:scale>
        <p:origin x="588" y="9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Gregory" userId="5029e876-f44a-41d6-85f5-571cd131df41" providerId="ADAL" clId="{2544514F-BAB0-417C-9BDA-836B06711E0D}"/>
    <pc:docChg chg="modSld">
      <pc:chgData name="Natalie Gregory" userId="5029e876-f44a-41d6-85f5-571cd131df41" providerId="ADAL" clId="{2544514F-BAB0-417C-9BDA-836B06711E0D}" dt="2023-12-19T10:22:17.780" v="1" actId="6549"/>
      <pc:docMkLst>
        <pc:docMk/>
      </pc:docMkLst>
      <pc:sldChg chg="modNotes">
        <pc:chgData name="Natalie Gregory" userId="5029e876-f44a-41d6-85f5-571cd131df41" providerId="ADAL" clId="{2544514F-BAB0-417C-9BDA-836B06711E0D}" dt="2023-12-19T10:21:59.679" v="0" actId="6549"/>
        <pc:sldMkLst>
          <pc:docMk/>
          <pc:sldMk cId="2981302449" sldId="470"/>
        </pc:sldMkLst>
      </pc:sldChg>
      <pc:sldChg chg="modNotes">
        <pc:chgData name="Natalie Gregory" userId="5029e876-f44a-41d6-85f5-571cd131df41" providerId="ADAL" clId="{2544514F-BAB0-417C-9BDA-836B06711E0D}" dt="2023-12-19T10:22:17.780" v="1" actId="6549"/>
        <pc:sldMkLst>
          <pc:docMk/>
          <pc:sldMk cId="3973644146" sldId="4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77D96-2F6C-4B41-B095-6F90F9BC1CC4}" type="datetimeFigureOut">
              <a:rPr lang="en-GB" smtClean="0"/>
              <a:t>19/12/2023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7D3B5-AF9D-4BD4-ACC5-EE1C8F0D1FCC}" type="slidenum">
              <a:rPr lang="en-GB" smtClean="0"/>
              <a:t>‹#›</a:t>
            </a:fld>
            <a:endParaRPr lang="en-GB"/>
          </a:p>
        </p:txBody>
      </p:sp>
    </p:spTree>
    <p:extLst>
      <p:ext uri="{BB962C8B-B14F-4D97-AF65-F5344CB8AC3E}">
        <p14:creationId xmlns:p14="http://schemas.microsoft.com/office/powerpoint/2010/main" val="59748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37D3B5-AF9D-4BD4-ACC5-EE1C8F0D1FCC}" type="slidenum">
              <a:rPr lang="en-GB" smtClean="0"/>
              <a:t>1</a:t>
            </a:fld>
            <a:endParaRPr lang="en-GB"/>
          </a:p>
        </p:txBody>
      </p:sp>
    </p:spTree>
    <p:extLst>
      <p:ext uri="{BB962C8B-B14F-4D97-AF65-F5344CB8AC3E}">
        <p14:creationId xmlns:p14="http://schemas.microsoft.com/office/powerpoint/2010/main" val="180912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37D3B5-AF9D-4BD4-ACC5-EE1C8F0D1FCC}" type="slidenum">
              <a:rPr lang="en-GB" smtClean="0"/>
              <a:t>2</a:t>
            </a:fld>
            <a:endParaRPr lang="en-GB"/>
          </a:p>
        </p:txBody>
      </p:sp>
    </p:spTree>
    <p:extLst>
      <p:ext uri="{BB962C8B-B14F-4D97-AF65-F5344CB8AC3E}">
        <p14:creationId xmlns:p14="http://schemas.microsoft.com/office/powerpoint/2010/main" val="180257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B7CA6-F0C0-1362-DB0D-0F6D4406A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497EB-C15A-547F-F892-1E5E8F534CA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299CFDA-84AD-FBC2-C8B8-BF8CBD58723F}"/>
              </a:ext>
            </a:extLst>
          </p:cNvPr>
          <p:cNvSpPr>
            <a:spLocks noGrp="1"/>
          </p:cNvSpPr>
          <p:nvPr>
            <p:ph type="body" idx="1"/>
          </p:nvPr>
        </p:nvSpPr>
        <p:spPr/>
        <p:txBody>
          <a:bodyPr/>
          <a:lstStyle/>
          <a:p>
            <a:r>
              <a:rPr lang="en-GB" sz="1200" dirty="0"/>
              <a:t>Discuss the learning outcomes.</a:t>
            </a:r>
          </a:p>
        </p:txBody>
      </p:sp>
      <p:sp>
        <p:nvSpPr>
          <p:cNvPr id="4" name="Slide Number Placeholder 3">
            <a:extLst>
              <a:ext uri="{FF2B5EF4-FFF2-40B4-BE49-F238E27FC236}">
                <a16:creationId xmlns:a16="http://schemas.microsoft.com/office/drawing/2014/main" id="{F39AE444-F505-EC09-614C-49D7BC759B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86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37D3B5-AF9D-4BD4-ACC5-EE1C8F0D1FCC}" type="slidenum">
              <a:rPr lang="en-GB" smtClean="0"/>
              <a:t>4</a:t>
            </a:fld>
            <a:endParaRPr lang="en-GB"/>
          </a:p>
        </p:txBody>
      </p:sp>
    </p:spTree>
    <p:extLst>
      <p:ext uri="{BB962C8B-B14F-4D97-AF65-F5344CB8AC3E}">
        <p14:creationId xmlns:p14="http://schemas.microsoft.com/office/powerpoint/2010/main" val="158645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37D3B5-AF9D-4BD4-ACC5-EE1C8F0D1FCC}" type="slidenum">
              <a:rPr lang="en-GB" smtClean="0"/>
              <a:t>5</a:t>
            </a:fld>
            <a:endParaRPr lang="en-GB"/>
          </a:p>
        </p:txBody>
      </p:sp>
    </p:spTree>
    <p:extLst>
      <p:ext uri="{BB962C8B-B14F-4D97-AF65-F5344CB8AC3E}">
        <p14:creationId xmlns:p14="http://schemas.microsoft.com/office/powerpoint/2010/main" val="156004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37D3B5-AF9D-4BD4-ACC5-EE1C8F0D1FCC}" type="slidenum">
              <a:rPr lang="en-GB" smtClean="0"/>
              <a:t>6</a:t>
            </a:fld>
            <a:endParaRPr lang="en-GB"/>
          </a:p>
        </p:txBody>
      </p:sp>
    </p:spTree>
    <p:extLst>
      <p:ext uri="{BB962C8B-B14F-4D97-AF65-F5344CB8AC3E}">
        <p14:creationId xmlns:p14="http://schemas.microsoft.com/office/powerpoint/2010/main" val="292160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80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37D3B5-AF9D-4BD4-ACC5-EE1C8F0D1FCC}" type="slidenum">
              <a:rPr lang="en-GB" smtClean="0"/>
              <a:t>8</a:t>
            </a:fld>
            <a:endParaRPr lang="en-GB"/>
          </a:p>
        </p:txBody>
      </p:sp>
    </p:spTree>
    <p:extLst>
      <p:ext uri="{BB962C8B-B14F-4D97-AF65-F5344CB8AC3E}">
        <p14:creationId xmlns:p14="http://schemas.microsoft.com/office/powerpoint/2010/main" val="343224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2970EC-786B-4EDC-BDD0-A26F6E6EDE31}" type="slidenum">
              <a:rPr lang="en-GB" smtClean="0"/>
              <a:t>9</a:t>
            </a:fld>
            <a:endParaRPr lang="en-GB"/>
          </a:p>
        </p:txBody>
      </p:sp>
    </p:spTree>
    <p:extLst>
      <p:ext uri="{BB962C8B-B14F-4D97-AF65-F5344CB8AC3E}">
        <p14:creationId xmlns:p14="http://schemas.microsoft.com/office/powerpoint/2010/main" val="389805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3F3A-07A9-7A70-65C3-CBD0D8C9EA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9D9F3C-834D-3811-5CD4-1BF67F8EEE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287DE-13D5-457B-CCF6-AECB38C156B2}"/>
              </a:ext>
            </a:extLst>
          </p:cNvPr>
          <p:cNvSpPr>
            <a:spLocks noGrp="1"/>
          </p:cNvSpPr>
          <p:nvPr>
            <p:ph type="dt" sz="half" idx="10"/>
          </p:nvPr>
        </p:nvSpPr>
        <p:spPr/>
        <p:txBody>
          <a:bodyPr/>
          <a:lstStyle/>
          <a:p>
            <a:fld id="{63C7D090-8760-423D-8355-2D34AA399848}" type="datetimeFigureOut">
              <a:rPr lang="en-GB" smtClean="0"/>
              <a:t>19/12/2023</a:t>
            </a:fld>
            <a:endParaRPr lang="en-GB"/>
          </a:p>
        </p:txBody>
      </p:sp>
      <p:sp>
        <p:nvSpPr>
          <p:cNvPr id="5" name="Footer Placeholder 4">
            <a:extLst>
              <a:ext uri="{FF2B5EF4-FFF2-40B4-BE49-F238E27FC236}">
                <a16:creationId xmlns:a16="http://schemas.microsoft.com/office/drawing/2014/main" id="{B711DA70-578C-24A4-84DD-5EAD4A3E00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E78A66-80E2-3FC3-98E6-4C6CBD1EDCF2}"/>
              </a:ext>
            </a:extLst>
          </p:cNvPr>
          <p:cNvSpPr>
            <a:spLocks noGrp="1"/>
          </p:cNvSpPr>
          <p:nvPr>
            <p:ph type="sldNum" sz="quarter" idx="12"/>
          </p:nvPr>
        </p:nvSpPr>
        <p:spPr/>
        <p:txBody>
          <a:bodyPr/>
          <a:lstStyle/>
          <a:p>
            <a:fld id="{E1D6EC3D-5D67-4DA4-A3D7-246B6AB6FD93}" type="slidenum">
              <a:rPr lang="en-GB" smtClean="0"/>
              <a:t>‹#›</a:t>
            </a:fld>
            <a:endParaRPr lang="en-GB"/>
          </a:p>
        </p:txBody>
      </p:sp>
    </p:spTree>
    <p:extLst>
      <p:ext uri="{BB962C8B-B14F-4D97-AF65-F5344CB8AC3E}">
        <p14:creationId xmlns:p14="http://schemas.microsoft.com/office/powerpoint/2010/main" val="275807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4A8D-6593-E132-5624-4B79FD6195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8C2B0C-62C1-B110-D1FA-03598DAD7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5AB7BA-0E94-1A0C-7057-38D74EFC03C6}"/>
              </a:ext>
            </a:extLst>
          </p:cNvPr>
          <p:cNvSpPr>
            <a:spLocks noGrp="1"/>
          </p:cNvSpPr>
          <p:nvPr>
            <p:ph type="dt" sz="half" idx="10"/>
          </p:nvPr>
        </p:nvSpPr>
        <p:spPr/>
        <p:txBody>
          <a:bodyPr/>
          <a:lstStyle/>
          <a:p>
            <a:fld id="{63C7D090-8760-423D-8355-2D34AA399848}" type="datetimeFigureOut">
              <a:rPr lang="en-GB" smtClean="0"/>
              <a:t>19/12/2023</a:t>
            </a:fld>
            <a:endParaRPr lang="en-GB"/>
          </a:p>
        </p:txBody>
      </p:sp>
      <p:sp>
        <p:nvSpPr>
          <p:cNvPr id="5" name="Footer Placeholder 4">
            <a:extLst>
              <a:ext uri="{FF2B5EF4-FFF2-40B4-BE49-F238E27FC236}">
                <a16:creationId xmlns:a16="http://schemas.microsoft.com/office/drawing/2014/main" id="{80E8B81A-1BF2-F080-89A9-1C527FECE7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E79BBB-732B-90C1-2F37-AC00E20C5CBE}"/>
              </a:ext>
            </a:extLst>
          </p:cNvPr>
          <p:cNvSpPr>
            <a:spLocks noGrp="1"/>
          </p:cNvSpPr>
          <p:nvPr>
            <p:ph type="sldNum" sz="quarter" idx="12"/>
          </p:nvPr>
        </p:nvSpPr>
        <p:spPr/>
        <p:txBody>
          <a:bodyPr/>
          <a:lstStyle/>
          <a:p>
            <a:fld id="{E1D6EC3D-5D67-4DA4-A3D7-246B6AB6FD93}" type="slidenum">
              <a:rPr lang="en-GB" smtClean="0"/>
              <a:t>‹#›</a:t>
            </a:fld>
            <a:endParaRPr lang="en-GB"/>
          </a:p>
        </p:txBody>
      </p:sp>
    </p:spTree>
    <p:extLst>
      <p:ext uri="{BB962C8B-B14F-4D97-AF65-F5344CB8AC3E}">
        <p14:creationId xmlns:p14="http://schemas.microsoft.com/office/powerpoint/2010/main" val="3658497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CA944-B35B-AD7E-4C98-342ACF2250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D36428-48D5-2A2E-7161-8D34F2206D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F5F17F-039A-CAB0-EAFF-7F9BC17CFD5F}"/>
              </a:ext>
            </a:extLst>
          </p:cNvPr>
          <p:cNvSpPr>
            <a:spLocks noGrp="1"/>
          </p:cNvSpPr>
          <p:nvPr>
            <p:ph type="dt" sz="half" idx="10"/>
          </p:nvPr>
        </p:nvSpPr>
        <p:spPr/>
        <p:txBody>
          <a:bodyPr/>
          <a:lstStyle/>
          <a:p>
            <a:fld id="{63C7D090-8760-423D-8355-2D34AA399848}" type="datetimeFigureOut">
              <a:rPr lang="en-GB" smtClean="0"/>
              <a:t>19/12/2023</a:t>
            </a:fld>
            <a:endParaRPr lang="en-GB"/>
          </a:p>
        </p:txBody>
      </p:sp>
      <p:sp>
        <p:nvSpPr>
          <p:cNvPr id="5" name="Footer Placeholder 4">
            <a:extLst>
              <a:ext uri="{FF2B5EF4-FFF2-40B4-BE49-F238E27FC236}">
                <a16:creationId xmlns:a16="http://schemas.microsoft.com/office/drawing/2014/main" id="{6F94F879-CA8E-17F2-54DD-A132AC1FFD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CB3E0-3022-1CC3-D5C9-DB4CDF5D13A0}"/>
              </a:ext>
            </a:extLst>
          </p:cNvPr>
          <p:cNvSpPr>
            <a:spLocks noGrp="1"/>
          </p:cNvSpPr>
          <p:nvPr>
            <p:ph type="sldNum" sz="quarter" idx="12"/>
          </p:nvPr>
        </p:nvSpPr>
        <p:spPr/>
        <p:txBody>
          <a:bodyPr/>
          <a:lstStyle/>
          <a:p>
            <a:fld id="{E1D6EC3D-5D67-4DA4-A3D7-246B6AB6FD93}" type="slidenum">
              <a:rPr lang="en-GB" smtClean="0"/>
              <a:t>‹#›</a:t>
            </a:fld>
            <a:endParaRPr lang="en-GB"/>
          </a:p>
        </p:txBody>
      </p:sp>
    </p:spTree>
    <p:extLst>
      <p:ext uri="{BB962C8B-B14F-4D97-AF65-F5344CB8AC3E}">
        <p14:creationId xmlns:p14="http://schemas.microsoft.com/office/powerpoint/2010/main" val="210843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4348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2690378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1067447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6681945D-26DF-83C1-7DEE-BCF6B0F382FF}"/>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9864B76C-5519-382A-F0CE-6A18FBB593B2}"/>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AD11CD03-0964-E409-3809-BC528306A39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287F837-BAD1-3AF1-A50E-49261712C18E}"/>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1124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6700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508257" y="3501008"/>
            <a:ext cx="9175487" cy="1872208"/>
          </a:xfrm>
          <a:prstGeom prst="rect">
            <a:avLst/>
          </a:prstGeom>
        </p:spPr>
        <p:txBody>
          <a:bodyPr/>
          <a:lstStyle>
            <a:lvl1pPr marL="0" indent="0">
              <a:buNone/>
              <a:defRPr/>
            </a:lvl1p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Text Placeholder 2">
            <a:extLst>
              <a:ext uri="{FF2B5EF4-FFF2-40B4-BE49-F238E27FC236}">
                <a16:creationId xmlns:a16="http://schemas.microsoft.com/office/drawing/2014/main" id="{198892A5-8A66-9E41-01D1-DA9F1B90EA4C}"/>
              </a:ext>
            </a:extLst>
          </p:cNvPr>
          <p:cNvSpPr>
            <a:spLocks noGrp="1"/>
          </p:cNvSpPr>
          <p:nvPr>
            <p:ph type="body" sz="quarter" idx="12" hasCustomPrompt="1"/>
          </p:nvPr>
        </p:nvSpPr>
        <p:spPr>
          <a:xfrm>
            <a:off x="1508257" y="1772816"/>
            <a:ext cx="9175486" cy="914400"/>
          </a:xfrm>
          <a:prstGeom prst="rect">
            <a:avLst/>
          </a:prstGeom>
        </p:spPr>
        <p:txBody>
          <a:bodyPr/>
          <a:lstStyle>
            <a:lvl1pPr marL="0" indent="0" algn="ctr">
              <a:buNone/>
              <a:defRPr/>
            </a:lvl1pPr>
          </a:lstStyle>
          <a:p>
            <a:pPr lvl="0"/>
            <a:r>
              <a:rPr lang="en-US" dirty="0"/>
              <a:t>Add text</a:t>
            </a:r>
            <a:endParaRPr lang="en-GB" dirty="0"/>
          </a:p>
        </p:txBody>
      </p:sp>
      <p:sp>
        <p:nvSpPr>
          <p:cNvPr id="8" name="Text Placeholder 6">
            <a:extLst>
              <a:ext uri="{FF2B5EF4-FFF2-40B4-BE49-F238E27FC236}">
                <a16:creationId xmlns:a16="http://schemas.microsoft.com/office/drawing/2014/main" id="{473A357C-A89B-6E60-A96B-A2BD861F1552}"/>
              </a:ext>
            </a:extLst>
          </p:cNvPr>
          <p:cNvSpPr>
            <a:spLocks noGrp="1"/>
          </p:cNvSpPr>
          <p:nvPr>
            <p:ph type="body" sz="quarter" idx="13"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27AF25BB-3B5D-42E8-080E-AC156B4ACE1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C879E7D-0B5F-D502-36F2-DC70C725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89821B3E-EBD1-F47B-4D1C-CA6A0E252E6B}"/>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19553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Content Placeholder 3">
            <a:extLst>
              <a:ext uri="{FF2B5EF4-FFF2-40B4-BE49-F238E27FC236}">
                <a16:creationId xmlns:a16="http://schemas.microsoft.com/office/drawing/2014/main" id="{0ACDE6B1-D4E5-5029-AFF2-3578D2B7C330}"/>
              </a:ext>
            </a:extLst>
          </p:cNvPr>
          <p:cNvSpPr>
            <a:spLocks noGrp="1"/>
          </p:cNvSpPr>
          <p:nvPr>
            <p:ph sz="quarter" idx="12"/>
          </p:nvPr>
        </p:nvSpPr>
        <p:spPr>
          <a:xfrm>
            <a:off x="766763" y="1700808"/>
            <a:ext cx="10658475" cy="38884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a:extLst>
              <a:ext uri="{FF2B5EF4-FFF2-40B4-BE49-F238E27FC236}">
                <a16:creationId xmlns:a16="http://schemas.microsoft.com/office/drawing/2014/main" id="{B12E9F0B-C892-2FA1-2F05-848C6AD780D3}"/>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FE1D3DF4-A651-233C-46EA-B510D9D2EE34}"/>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E8F22DDC-9C12-E94D-9EF5-51C50E56BFD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F32063A4-FB5A-51EF-E460-599685A287A9}"/>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59675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6575524" y="1793875"/>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576477" y="1793875"/>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CADF7C0-C11B-2C01-2DCC-27526DE608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4E1F1CA5-CAC1-2755-03CF-E89571ECE0E0}"/>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9F542DF-E4AD-63BA-58D5-B857396526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674141C9-7F5A-CF05-CF85-88105902D34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4501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8567-7043-3829-6174-B05169F747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A9057D-76A8-AF22-96B3-C52D56E0AD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7CBD95-AE5F-252A-43E1-934916430596}"/>
              </a:ext>
            </a:extLst>
          </p:cNvPr>
          <p:cNvSpPr>
            <a:spLocks noGrp="1"/>
          </p:cNvSpPr>
          <p:nvPr>
            <p:ph type="dt" sz="half" idx="10"/>
          </p:nvPr>
        </p:nvSpPr>
        <p:spPr/>
        <p:txBody>
          <a:bodyPr/>
          <a:lstStyle/>
          <a:p>
            <a:fld id="{63C7D090-8760-423D-8355-2D34AA399848}" type="datetimeFigureOut">
              <a:rPr lang="en-GB" smtClean="0"/>
              <a:t>19/12/2023</a:t>
            </a:fld>
            <a:endParaRPr lang="en-GB"/>
          </a:p>
        </p:txBody>
      </p:sp>
      <p:sp>
        <p:nvSpPr>
          <p:cNvPr id="5" name="Footer Placeholder 4">
            <a:extLst>
              <a:ext uri="{FF2B5EF4-FFF2-40B4-BE49-F238E27FC236}">
                <a16:creationId xmlns:a16="http://schemas.microsoft.com/office/drawing/2014/main" id="{98D8C8FB-1A4B-9C26-EF67-E2A076D53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42481E-03CE-E347-57F3-B99E34872BD4}"/>
              </a:ext>
            </a:extLst>
          </p:cNvPr>
          <p:cNvSpPr>
            <a:spLocks noGrp="1"/>
          </p:cNvSpPr>
          <p:nvPr>
            <p:ph type="sldNum" sz="quarter" idx="12"/>
          </p:nvPr>
        </p:nvSpPr>
        <p:spPr/>
        <p:txBody>
          <a:bodyPr/>
          <a:lstStyle/>
          <a:p>
            <a:fld id="{E1D6EC3D-5D67-4DA4-A3D7-246B6AB6FD93}" type="slidenum">
              <a:rPr lang="en-GB" smtClean="0"/>
              <a:t>‹#›</a:t>
            </a:fld>
            <a:endParaRPr lang="en-GB"/>
          </a:p>
        </p:txBody>
      </p:sp>
    </p:spTree>
    <p:extLst>
      <p:ext uri="{BB962C8B-B14F-4D97-AF65-F5344CB8AC3E}">
        <p14:creationId xmlns:p14="http://schemas.microsoft.com/office/powerpoint/2010/main" val="3927641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576082" y="1797323"/>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6575656" y="1797323"/>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6">
            <a:extLst>
              <a:ext uri="{FF2B5EF4-FFF2-40B4-BE49-F238E27FC236}">
                <a16:creationId xmlns:a16="http://schemas.microsoft.com/office/drawing/2014/main" id="{C4A1BFC5-8025-2830-6B8A-7E31F9C5E55A}"/>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4" name="TextBox 13">
            <a:extLst>
              <a:ext uri="{FF2B5EF4-FFF2-40B4-BE49-F238E27FC236}">
                <a16:creationId xmlns:a16="http://schemas.microsoft.com/office/drawing/2014/main" id="{16EEB9D4-7088-814D-61B7-31F1EEE0998B}"/>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5" name="Picture 4">
            <a:extLst>
              <a:ext uri="{FF2B5EF4-FFF2-40B4-BE49-F238E27FC236}">
                <a16:creationId xmlns:a16="http://schemas.microsoft.com/office/drawing/2014/main" id="{2CA0E438-7325-19ED-6598-325EC253387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834EC7F-5683-7DC2-99B1-FFEFEF4DA8CD}"/>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7533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sp>
        <p:nvSpPr>
          <p:cNvPr id="7" name="Rectangle 6"/>
          <p:cNvSpPr/>
          <p:nvPr userDrawn="1"/>
        </p:nvSpPr>
        <p:spPr>
          <a:xfrm>
            <a:off x="0" y="2"/>
            <a:ext cx="12192000" cy="6453335"/>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8" name="Group 7"/>
          <p:cNvGrpSpPr/>
          <p:nvPr userDrawn="1"/>
        </p:nvGrpSpPr>
        <p:grpSpPr>
          <a:xfrm>
            <a:off x="0" y="1700808"/>
            <a:ext cx="11760629" cy="1296144"/>
            <a:chOff x="0" y="2492896"/>
            <a:chExt cx="8578740" cy="1296144"/>
          </a:xfrm>
          <a:solidFill>
            <a:srgbClr val="001F3C"/>
          </a:solidFill>
        </p:grpSpPr>
        <p:sp>
          <p:nvSpPr>
            <p:cNvPr id="9" name="Rounded Rectangle 8"/>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7" name="Text Placeholder 15">
            <a:extLst>
              <a:ext uri="{FF2B5EF4-FFF2-40B4-BE49-F238E27FC236}">
                <a16:creationId xmlns:a16="http://schemas.microsoft.com/office/drawing/2014/main" id="{3BFEBC0D-1713-F3D7-4B69-A64F235B80A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4" name="Text Placeholder 6">
            <a:extLst>
              <a:ext uri="{FF2B5EF4-FFF2-40B4-BE49-F238E27FC236}">
                <a16:creationId xmlns:a16="http://schemas.microsoft.com/office/drawing/2014/main" id="{8A6CC8CF-0336-5319-0F35-F6BAF2E3E1CF}"/>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F99F200F-9FA1-2E73-3D1F-8EECF6C61CD6}"/>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11" name="Picture 10">
            <a:extLst>
              <a:ext uri="{FF2B5EF4-FFF2-40B4-BE49-F238E27FC236}">
                <a16:creationId xmlns:a16="http://schemas.microsoft.com/office/drawing/2014/main" id="{D47AD8E0-DEF1-B474-74A2-91883E15B6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AF2115EA-2CA1-DC7C-A90E-FB57B79F26A2}"/>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911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sp>
        <p:nvSpPr>
          <p:cNvPr id="8" name="Rectangle 7"/>
          <p:cNvSpPr/>
          <p:nvPr userDrawn="1"/>
        </p:nvSpPr>
        <p:spPr>
          <a:xfrm>
            <a:off x="0" y="11171"/>
            <a:ext cx="12192000" cy="6453335"/>
          </a:xfrm>
          <a:prstGeom prst="rect">
            <a:avLst/>
          </a:prstGeom>
          <a:solidFill>
            <a:srgbClr val="001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9" name="Group 8"/>
          <p:cNvGrpSpPr/>
          <p:nvPr userDrawn="1"/>
        </p:nvGrpSpPr>
        <p:grpSpPr>
          <a:xfrm>
            <a:off x="0" y="1700808"/>
            <a:ext cx="11760629" cy="1296144"/>
            <a:chOff x="0" y="2492896"/>
            <a:chExt cx="8578740" cy="1296144"/>
          </a:xfrm>
          <a:solidFill>
            <a:srgbClr val="0080DB"/>
          </a:solidFill>
        </p:grpSpPr>
        <p:sp>
          <p:nvSpPr>
            <p:cNvPr id="10" name="Rounded Rectangle 9"/>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5">
            <a:extLst>
              <a:ext uri="{FF2B5EF4-FFF2-40B4-BE49-F238E27FC236}">
                <a16:creationId xmlns:a16="http://schemas.microsoft.com/office/drawing/2014/main" id="{97AC3A1F-6B6E-F87F-76A1-51310163952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7" name="Text Placeholder 6">
            <a:extLst>
              <a:ext uri="{FF2B5EF4-FFF2-40B4-BE49-F238E27FC236}">
                <a16:creationId xmlns:a16="http://schemas.microsoft.com/office/drawing/2014/main" id="{713B11C8-3D06-84E1-F08C-7FF80C3F9660}"/>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3" name="TextBox 12">
            <a:extLst>
              <a:ext uri="{FF2B5EF4-FFF2-40B4-BE49-F238E27FC236}">
                <a16:creationId xmlns:a16="http://schemas.microsoft.com/office/drawing/2014/main" id="{B00DDD49-50D7-FFBB-59C9-1B1D8C0B71D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AA276CD1-BEF2-C8D2-DBAA-D45763519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E34C8598-D402-8A8A-BB11-77CB947B0350}"/>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84924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491"/>
            <a:ext cx="11233248"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35360" y="1196753"/>
            <a:ext cx="11233248" cy="4608512"/>
          </a:xfrm>
        </p:spPr>
        <p:txBody>
          <a:bodyPr/>
          <a:lstStyle>
            <a:lvl1pPr marL="357708" indent="-357708">
              <a:defRPr/>
            </a:lvl1pPr>
            <a:lvl2pPr marL="842412" indent="-359824">
              <a:defRPr/>
            </a:lvl2pPr>
            <a:lvl3pPr marL="1202237" indent="-304792">
              <a:defRPr/>
            </a:lvl3pPr>
            <a:lvl4pPr marL="1559945" indent="-304792">
              <a:tabLst/>
              <a:defRPr/>
            </a:lvl4pPr>
            <a:lvl5pPr marL="1917652" indent="-304792">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20927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Header alternative v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2516493" y="3291062"/>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084007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alternativ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itle 1"/>
          <p:cNvSpPr>
            <a:spLocks noGrp="1"/>
          </p:cNvSpPr>
          <p:nvPr>
            <p:ph type="title" hasCustomPrompt="1"/>
          </p:nvPr>
        </p:nvSpPr>
        <p:spPr>
          <a:xfrm>
            <a:off x="2510659" y="2771984"/>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502081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Header v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483" y="0"/>
            <a:ext cx="12994208" cy="6891541"/>
          </a:xfrm>
          <a:prstGeom prst="rect">
            <a:avLst/>
          </a:prstGeom>
        </p:spPr>
      </p:pic>
      <p:sp>
        <p:nvSpPr>
          <p:cNvPr id="2" name="Title 1"/>
          <p:cNvSpPr>
            <a:spLocks noGrp="1"/>
          </p:cNvSpPr>
          <p:nvPr>
            <p:ph type="title" hasCustomPrompt="1"/>
          </p:nvPr>
        </p:nvSpPr>
        <p:spPr>
          <a:xfrm>
            <a:off x="4175787" y="2714998"/>
            <a:ext cx="7131903" cy="1362075"/>
          </a:xfrm>
        </p:spPr>
        <p:txBody>
          <a:bodyPr anchor="ctr">
            <a:noAutofit/>
          </a:bodyPr>
          <a:lstStyle>
            <a:lvl1pPr algn="l">
              <a:defRPr sz="2800" b="1" cap="none">
                <a:solidFill>
                  <a:srgbClr val="51145C"/>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26974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227A-C324-FD09-3CAB-C284908BFA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66E6C3-FEC1-C259-0994-AEFBA5BE29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520DF-3A73-6141-DEC2-E0B17D20BFBE}"/>
              </a:ext>
            </a:extLst>
          </p:cNvPr>
          <p:cNvSpPr>
            <a:spLocks noGrp="1"/>
          </p:cNvSpPr>
          <p:nvPr>
            <p:ph type="dt" sz="half" idx="10"/>
          </p:nvPr>
        </p:nvSpPr>
        <p:spPr/>
        <p:txBody>
          <a:bodyPr/>
          <a:lstStyle/>
          <a:p>
            <a:fld id="{63C7D090-8760-423D-8355-2D34AA399848}" type="datetimeFigureOut">
              <a:rPr lang="en-GB" smtClean="0"/>
              <a:t>19/12/2023</a:t>
            </a:fld>
            <a:endParaRPr lang="en-GB"/>
          </a:p>
        </p:txBody>
      </p:sp>
      <p:sp>
        <p:nvSpPr>
          <p:cNvPr id="5" name="Footer Placeholder 4">
            <a:extLst>
              <a:ext uri="{FF2B5EF4-FFF2-40B4-BE49-F238E27FC236}">
                <a16:creationId xmlns:a16="http://schemas.microsoft.com/office/drawing/2014/main" id="{A58F4902-A5F8-3E5C-423A-DE608154B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31736-A448-4147-4A77-C343BCAEB0C4}"/>
              </a:ext>
            </a:extLst>
          </p:cNvPr>
          <p:cNvSpPr>
            <a:spLocks noGrp="1"/>
          </p:cNvSpPr>
          <p:nvPr>
            <p:ph type="sldNum" sz="quarter" idx="12"/>
          </p:nvPr>
        </p:nvSpPr>
        <p:spPr/>
        <p:txBody>
          <a:bodyPr/>
          <a:lstStyle/>
          <a:p>
            <a:fld id="{E1D6EC3D-5D67-4DA4-A3D7-246B6AB6FD93}" type="slidenum">
              <a:rPr lang="en-GB" smtClean="0"/>
              <a:t>‹#›</a:t>
            </a:fld>
            <a:endParaRPr lang="en-GB"/>
          </a:p>
        </p:txBody>
      </p:sp>
    </p:spTree>
    <p:extLst>
      <p:ext uri="{BB962C8B-B14F-4D97-AF65-F5344CB8AC3E}">
        <p14:creationId xmlns:p14="http://schemas.microsoft.com/office/powerpoint/2010/main" val="13569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23B60-11B0-EFF0-DC00-C3EFA3AD2B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2D9020-87E2-716A-56DF-BA6D74246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65F9B2-F36C-D7BC-F572-6355ADD21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8E06A7-7BE9-1CC5-041D-AD6A59CEFE76}"/>
              </a:ext>
            </a:extLst>
          </p:cNvPr>
          <p:cNvSpPr>
            <a:spLocks noGrp="1"/>
          </p:cNvSpPr>
          <p:nvPr>
            <p:ph type="dt" sz="half" idx="10"/>
          </p:nvPr>
        </p:nvSpPr>
        <p:spPr/>
        <p:txBody>
          <a:bodyPr/>
          <a:lstStyle/>
          <a:p>
            <a:fld id="{63C7D090-8760-423D-8355-2D34AA399848}" type="datetimeFigureOut">
              <a:rPr lang="en-GB" smtClean="0"/>
              <a:t>19/12/2023</a:t>
            </a:fld>
            <a:endParaRPr lang="en-GB"/>
          </a:p>
        </p:txBody>
      </p:sp>
      <p:sp>
        <p:nvSpPr>
          <p:cNvPr id="6" name="Footer Placeholder 5">
            <a:extLst>
              <a:ext uri="{FF2B5EF4-FFF2-40B4-BE49-F238E27FC236}">
                <a16:creationId xmlns:a16="http://schemas.microsoft.com/office/drawing/2014/main" id="{EBFFE2E5-7E44-EF92-296A-25D50EE7FB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49FC20-1BC0-022E-35E4-A8287E39B323}"/>
              </a:ext>
            </a:extLst>
          </p:cNvPr>
          <p:cNvSpPr>
            <a:spLocks noGrp="1"/>
          </p:cNvSpPr>
          <p:nvPr>
            <p:ph type="sldNum" sz="quarter" idx="12"/>
          </p:nvPr>
        </p:nvSpPr>
        <p:spPr/>
        <p:txBody>
          <a:bodyPr/>
          <a:lstStyle/>
          <a:p>
            <a:fld id="{E1D6EC3D-5D67-4DA4-A3D7-246B6AB6FD93}" type="slidenum">
              <a:rPr lang="en-GB" smtClean="0"/>
              <a:t>‹#›</a:t>
            </a:fld>
            <a:endParaRPr lang="en-GB"/>
          </a:p>
        </p:txBody>
      </p:sp>
    </p:spTree>
    <p:extLst>
      <p:ext uri="{BB962C8B-B14F-4D97-AF65-F5344CB8AC3E}">
        <p14:creationId xmlns:p14="http://schemas.microsoft.com/office/powerpoint/2010/main" val="229573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10AB-A637-6D9C-FB92-1C39306299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1D5459-5685-97E3-562E-C2ECA8272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CDD00-75B9-5E04-36BF-92F1558617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1B6020-1DF3-AF2A-DD4C-83A73DC4FC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F9445D-BB3C-1C80-8A07-32011669DB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708A15-0123-2EC1-7706-E95499916CE8}"/>
              </a:ext>
            </a:extLst>
          </p:cNvPr>
          <p:cNvSpPr>
            <a:spLocks noGrp="1"/>
          </p:cNvSpPr>
          <p:nvPr>
            <p:ph type="dt" sz="half" idx="10"/>
          </p:nvPr>
        </p:nvSpPr>
        <p:spPr/>
        <p:txBody>
          <a:bodyPr/>
          <a:lstStyle/>
          <a:p>
            <a:fld id="{63C7D090-8760-423D-8355-2D34AA399848}" type="datetimeFigureOut">
              <a:rPr lang="en-GB" smtClean="0"/>
              <a:t>19/12/2023</a:t>
            </a:fld>
            <a:endParaRPr lang="en-GB"/>
          </a:p>
        </p:txBody>
      </p:sp>
      <p:sp>
        <p:nvSpPr>
          <p:cNvPr id="8" name="Footer Placeholder 7">
            <a:extLst>
              <a:ext uri="{FF2B5EF4-FFF2-40B4-BE49-F238E27FC236}">
                <a16:creationId xmlns:a16="http://schemas.microsoft.com/office/drawing/2014/main" id="{A576D362-34CA-6F7E-4964-F50175C84A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1A39AC-E2C2-B75C-3E4C-ADD5013796A4}"/>
              </a:ext>
            </a:extLst>
          </p:cNvPr>
          <p:cNvSpPr>
            <a:spLocks noGrp="1"/>
          </p:cNvSpPr>
          <p:nvPr>
            <p:ph type="sldNum" sz="quarter" idx="12"/>
          </p:nvPr>
        </p:nvSpPr>
        <p:spPr/>
        <p:txBody>
          <a:bodyPr/>
          <a:lstStyle/>
          <a:p>
            <a:fld id="{E1D6EC3D-5D67-4DA4-A3D7-246B6AB6FD93}" type="slidenum">
              <a:rPr lang="en-GB" smtClean="0"/>
              <a:t>‹#›</a:t>
            </a:fld>
            <a:endParaRPr lang="en-GB"/>
          </a:p>
        </p:txBody>
      </p:sp>
    </p:spTree>
    <p:extLst>
      <p:ext uri="{BB962C8B-B14F-4D97-AF65-F5344CB8AC3E}">
        <p14:creationId xmlns:p14="http://schemas.microsoft.com/office/powerpoint/2010/main" val="234390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3A0C-8751-3FE8-8F52-9A4D9791CE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051515-7DE4-655C-9377-DE45DC6B493C}"/>
              </a:ext>
            </a:extLst>
          </p:cNvPr>
          <p:cNvSpPr>
            <a:spLocks noGrp="1"/>
          </p:cNvSpPr>
          <p:nvPr>
            <p:ph type="dt" sz="half" idx="10"/>
          </p:nvPr>
        </p:nvSpPr>
        <p:spPr/>
        <p:txBody>
          <a:bodyPr/>
          <a:lstStyle/>
          <a:p>
            <a:fld id="{63C7D090-8760-423D-8355-2D34AA399848}" type="datetimeFigureOut">
              <a:rPr lang="en-GB" smtClean="0"/>
              <a:t>19/12/2023</a:t>
            </a:fld>
            <a:endParaRPr lang="en-GB"/>
          </a:p>
        </p:txBody>
      </p:sp>
      <p:sp>
        <p:nvSpPr>
          <p:cNvPr id="4" name="Footer Placeholder 3">
            <a:extLst>
              <a:ext uri="{FF2B5EF4-FFF2-40B4-BE49-F238E27FC236}">
                <a16:creationId xmlns:a16="http://schemas.microsoft.com/office/drawing/2014/main" id="{AD831421-283E-B390-F697-438245E172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A220DE-326A-D314-C430-D1543430C7C8}"/>
              </a:ext>
            </a:extLst>
          </p:cNvPr>
          <p:cNvSpPr>
            <a:spLocks noGrp="1"/>
          </p:cNvSpPr>
          <p:nvPr>
            <p:ph type="sldNum" sz="quarter" idx="12"/>
          </p:nvPr>
        </p:nvSpPr>
        <p:spPr/>
        <p:txBody>
          <a:bodyPr/>
          <a:lstStyle/>
          <a:p>
            <a:fld id="{E1D6EC3D-5D67-4DA4-A3D7-246B6AB6FD93}" type="slidenum">
              <a:rPr lang="en-GB" smtClean="0"/>
              <a:t>‹#›</a:t>
            </a:fld>
            <a:endParaRPr lang="en-GB"/>
          </a:p>
        </p:txBody>
      </p:sp>
    </p:spTree>
    <p:extLst>
      <p:ext uri="{BB962C8B-B14F-4D97-AF65-F5344CB8AC3E}">
        <p14:creationId xmlns:p14="http://schemas.microsoft.com/office/powerpoint/2010/main" val="138913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3EFF22-FF89-1445-9A24-D7CA1D7C245E}"/>
              </a:ext>
            </a:extLst>
          </p:cNvPr>
          <p:cNvSpPr>
            <a:spLocks noGrp="1"/>
          </p:cNvSpPr>
          <p:nvPr>
            <p:ph type="dt" sz="half" idx="10"/>
          </p:nvPr>
        </p:nvSpPr>
        <p:spPr/>
        <p:txBody>
          <a:bodyPr/>
          <a:lstStyle/>
          <a:p>
            <a:fld id="{63C7D090-8760-423D-8355-2D34AA399848}" type="datetimeFigureOut">
              <a:rPr lang="en-GB" smtClean="0"/>
              <a:t>19/12/2023</a:t>
            </a:fld>
            <a:endParaRPr lang="en-GB"/>
          </a:p>
        </p:txBody>
      </p:sp>
      <p:sp>
        <p:nvSpPr>
          <p:cNvPr id="3" name="Footer Placeholder 2">
            <a:extLst>
              <a:ext uri="{FF2B5EF4-FFF2-40B4-BE49-F238E27FC236}">
                <a16:creationId xmlns:a16="http://schemas.microsoft.com/office/drawing/2014/main" id="{6C1D67FC-E8B4-F5D6-DAD7-5F1A4BDF1D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31BEA6-67AD-2C00-DF6A-E7275EFD992D}"/>
              </a:ext>
            </a:extLst>
          </p:cNvPr>
          <p:cNvSpPr>
            <a:spLocks noGrp="1"/>
          </p:cNvSpPr>
          <p:nvPr>
            <p:ph type="sldNum" sz="quarter" idx="12"/>
          </p:nvPr>
        </p:nvSpPr>
        <p:spPr/>
        <p:txBody>
          <a:bodyPr/>
          <a:lstStyle/>
          <a:p>
            <a:fld id="{E1D6EC3D-5D67-4DA4-A3D7-246B6AB6FD93}" type="slidenum">
              <a:rPr lang="en-GB" smtClean="0"/>
              <a:t>‹#›</a:t>
            </a:fld>
            <a:endParaRPr lang="en-GB"/>
          </a:p>
        </p:txBody>
      </p:sp>
    </p:spTree>
    <p:extLst>
      <p:ext uri="{BB962C8B-B14F-4D97-AF65-F5344CB8AC3E}">
        <p14:creationId xmlns:p14="http://schemas.microsoft.com/office/powerpoint/2010/main" val="199362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423D-4D1F-7652-5B2E-7D71264E8A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4E1C05-D7D6-89EE-D14F-EC9D27645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7B96FB-AB27-5F56-57BA-50346D908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B0359-BEE8-EF88-41F5-6597456CC8DF}"/>
              </a:ext>
            </a:extLst>
          </p:cNvPr>
          <p:cNvSpPr>
            <a:spLocks noGrp="1"/>
          </p:cNvSpPr>
          <p:nvPr>
            <p:ph type="dt" sz="half" idx="10"/>
          </p:nvPr>
        </p:nvSpPr>
        <p:spPr/>
        <p:txBody>
          <a:bodyPr/>
          <a:lstStyle/>
          <a:p>
            <a:fld id="{63C7D090-8760-423D-8355-2D34AA399848}" type="datetimeFigureOut">
              <a:rPr lang="en-GB" smtClean="0"/>
              <a:t>19/12/2023</a:t>
            </a:fld>
            <a:endParaRPr lang="en-GB"/>
          </a:p>
        </p:txBody>
      </p:sp>
      <p:sp>
        <p:nvSpPr>
          <p:cNvPr id="6" name="Footer Placeholder 5">
            <a:extLst>
              <a:ext uri="{FF2B5EF4-FFF2-40B4-BE49-F238E27FC236}">
                <a16:creationId xmlns:a16="http://schemas.microsoft.com/office/drawing/2014/main" id="{92A163B2-0898-5C5C-5FC5-2ABD43B10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8D7EE0-C7AC-36E6-3790-CC3FA9DE7F86}"/>
              </a:ext>
            </a:extLst>
          </p:cNvPr>
          <p:cNvSpPr>
            <a:spLocks noGrp="1"/>
          </p:cNvSpPr>
          <p:nvPr>
            <p:ph type="sldNum" sz="quarter" idx="12"/>
          </p:nvPr>
        </p:nvSpPr>
        <p:spPr/>
        <p:txBody>
          <a:bodyPr/>
          <a:lstStyle/>
          <a:p>
            <a:fld id="{E1D6EC3D-5D67-4DA4-A3D7-246B6AB6FD93}" type="slidenum">
              <a:rPr lang="en-GB" smtClean="0"/>
              <a:t>‹#›</a:t>
            </a:fld>
            <a:endParaRPr lang="en-GB"/>
          </a:p>
        </p:txBody>
      </p:sp>
    </p:spTree>
    <p:extLst>
      <p:ext uri="{BB962C8B-B14F-4D97-AF65-F5344CB8AC3E}">
        <p14:creationId xmlns:p14="http://schemas.microsoft.com/office/powerpoint/2010/main" val="164985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AF5F-EB75-FC38-50D8-55CB010B49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658789-C51E-1BE0-E8ED-512B2245A0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42055-1EE8-F6F9-B8E6-E6BBA6634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C8D10-D38D-93F8-3FD1-04A63B5270B2}"/>
              </a:ext>
            </a:extLst>
          </p:cNvPr>
          <p:cNvSpPr>
            <a:spLocks noGrp="1"/>
          </p:cNvSpPr>
          <p:nvPr>
            <p:ph type="dt" sz="half" idx="10"/>
          </p:nvPr>
        </p:nvSpPr>
        <p:spPr/>
        <p:txBody>
          <a:bodyPr/>
          <a:lstStyle/>
          <a:p>
            <a:fld id="{63C7D090-8760-423D-8355-2D34AA399848}" type="datetimeFigureOut">
              <a:rPr lang="en-GB" smtClean="0"/>
              <a:t>19/12/2023</a:t>
            </a:fld>
            <a:endParaRPr lang="en-GB"/>
          </a:p>
        </p:txBody>
      </p:sp>
      <p:sp>
        <p:nvSpPr>
          <p:cNvPr id="6" name="Footer Placeholder 5">
            <a:extLst>
              <a:ext uri="{FF2B5EF4-FFF2-40B4-BE49-F238E27FC236}">
                <a16:creationId xmlns:a16="http://schemas.microsoft.com/office/drawing/2014/main" id="{370FB301-103C-5F6A-770D-1077268391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48327D-94EC-4852-1B1F-F8E10CB53C9E}"/>
              </a:ext>
            </a:extLst>
          </p:cNvPr>
          <p:cNvSpPr>
            <a:spLocks noGrp="1"/>
          </p:cNvSpPr>
          <p:nvPr>
            <p:ph type="sldNum" sz="quarter" idx="12"/>
          </p:nvPr>
        </p:nvSpPr>
        <p:spPr/>
        <p:txBody>
          <a:bodyPr/>
          <a:lstStyle/>
          <a:p>
            <a:fld id="{E1D6EC3D-5D67-4DA4-A3D7-246B6AB6FD93}" type="slidenum">
              <a:rPr lang="en-GB" smtClean="0"/>
              <a:t>‹#›</a:t>
            </a:fld>
            <a:endParaRPr lang="en-GB"/>
          </a:p>
        </p:txBody>
      </p:sp>
    </p:spTree>
    <p:extLst>
      <p:ext uri="{BB962C8B-B14F-4D97-AF65-F5344CB8AC3E}">
        <p14:creationId xmlns:p14="http://schemas.microsoft.com/office/powerpoint/2010/main" val="71209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311C70-7C8F-E07A-D5FE-B30E867CC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9A0BF-AC20-4F7C-3940-3233E68D8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18B65A-2B46-B7AF-3934-ED66CE4FD0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7D090-8760-423D-8355-2D34AA399848}" type="datetimeFigureOut">
              <a:rPr lang="en-GB" smtClean="0"/>
              <a:t>19/12/2023</a:t>
            </a:fld>
            <a:endParaRPr lang="en-GB"/>
          </a:p>
        </p:txBody>
      </p:sp>
      <p:sp>
        <p:nvSpPr>
          <p:cNvPr id="5" name="Footer Placeholder 4">
            <a:extLst>
              <a:ext uri="{FF2B5EF4-FFF2-40B4-BE49-F238E27FC236}">
                <a16:creationId xmlns:a16="http://schemas.microsoft.com/office/drawing/2014/main" id="{14F93B95-6D9C-99AC-6CA0-3CB9F538F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FAAB17-40E4-B4D1-12B2-0F339F1B21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6EC3D-5D67-4DA4-A3D7-246B6AB6FD93}" type="slidenum">
              <a:rPr lang="en-GB" smtClean="0"/>
              <a:t>‹#›</a:t>
            </a:fld>
            <a:endParaRPr lang="en-GB"/>
          </a:p>
        </p:txBody>
      </p:sp>
    </p:spTree>
    <p:extLst>
      <p:ext uri="{BB962C8B-B14F-4D97-AF65-F5344CB8AC3E}">
        <p14:creationId xmlns:p14="http://schemas.microsoft.com/office/powerpoint/2010/main" val="401025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Rectangle 6"/>
          <p:cNvSpPr/>
          <p:nvPr userDrawn="1"/>
        </p:nvSpPr>
        <p:spPr>
          <a:xfrm>
            <a:off x="0" y="424076"/>
            <a:ext cx="12192000" cy="834911"/>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8058188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pages/responsepage.aspx?id=c2N7y57PGkCegWGpBbQ6ZshLe88VOXZLiLZutibYFd9UM1NCMzlPV044MElMMURLV0MyNzhNQzdSSS4u"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mailto:TrainingComplaints@seetec.co.uk" TargetMode="External"/><Relationship Id="rId4" Type="http://schemas.openxmlformats.org/officeDocument/2006/relationships/hyperlink" Target="mailto:feedback@seetec.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2C7D-7261-4B26-1ABF-7C779701483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C633BE-AC89-DEDE-C36D-E8B7DD0F223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1259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FC4C9-0C43-ED06-4E57-87AFF857B1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13BF87A-CD57-2D93-0B83-7520CA1D8801}"/>
              </a:ext>
            </a:extLst>
          </p:cNvPr>
          <p:cNvSpPr txBox="1"/>
          <p:nvPr/>
        </p:nvSpPr>
        <p:spPr>
          <a:xfrm>
            <a:off x="2405541" y="2484632"/>
            <a:ext cx="741682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Montserrat" pitchFamily="2" charset="0"/>
                <a:ea typeface="+mn-ea"/>
                <a:cs typeface="+mn-cs"/>
              </a:rPr>
              <a:t>Gateway Level 1 Award in Cybersecurity</a:t>
            </a:r>
          </a:p>
        </p:txBody>
      </p:sp>
      <p:sp>
        <p:nvSpPr>
          <p:cNvPr id="3" name="TextBox 2">
            <a:extLst>
              <a:ext uri="{FF2B5EF4-FFF2-40B4-BE49-F238E27FC236}">
                <a16:creationId xmlns:a16="http://schemas.microsoft.com/office/drawing/2014/main" id="{DEDB329A-C131-0A04-6289-E4A6FA1E76A8}"/>
              </a:ext>
            </a:extLst>
          </p:cNvPr>
          <p:cNvSpPr txBox="1"/>
          <p:nvPr/>
        </p:nvSpPr>
        <p:spPr>
          <a:xfrm>
            <a:off x="2487007" y="3625860"/>
            <a:ext cx="74168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Montserrat" pitchFamily="2" charset="0"/>
                <a:ea typeface="+mn-ea"/>
                <a:cs typeface="+mn-cs"/>
              </a:rPr>
              <a:t>Add subtitle here</a:t>
            </a:r>
          </a:p>
        </p:txBody>
      </p:sp>
    </p:spTree>
    <p:extLst>
      <p:ext uri="{BB962C8B-B14F-4D97-AF65-F5344CB8AC3E}">
        <p14:creationId xmlns:p14="http://schemas.microsoft.com/office/powerpoint/2010/main" val="130443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ABA0D-9159-6FF8-1EB7-062671BF0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880B4-F505-E715-6EEA-0294DA7B891C}"/>
              </a:ext>
            </a:extLst>
          </p:cNvPr>
          <p:cNvSpPr>
            <a:spLocks noGrp="1"/>
          </p:cNvSpPr>
          <p:nvPr>
            <p:ph type="title"/>
          </p:nvPr>
        </p:nvSpPr>
        <p:spPr>
          <a:xfrm>
            <a:off x="317578" y="260648"/>
            <a:ext cx="11233248" cy="1143000"/>
          </a:xfrm>
        </p:spPr>
        <p:txBody>
          <a:bodyPr>
            <a:normAutofit/>
          </a:bodyPr>
          <a:lstStyle/>
          <a:p>
            <a:r>
              <a:rPr lang="en-GB" sz="3600" dirty="0">
                <a:solidFill>
                  <a:schemeClr val="bg1"/>
                </a:solidFill>
                <a:latin typeface="Montserrat"/>
              </a:rPr>
              <a:t>Session 3: Learning objectives</a:t>
            </a:r>
          </a:p>
        </p:txBody>
      </p:sp>
      <p:sp>
        <p:nvSpPr>
          <p:cNvPr id="3" name="Content Placeholder 2">
            <a:extLst>
              <a:ext uri="{FF2B5EF4-FFF2-40B4-BE49-F238E27FC236}">
                <a16:creationId xmlns:a16="http://schemas.microsoft.com/office/drawing/2014/main" id="{C05962E7-36BF-9E65-71C7-EBA87B4F8D82}"/>
              </a:ext>
            </a:extLst>
          </p:cNvPr>
          <p:cNvSpPr>
            <a:spLocks noGrp="1"/>
          </p:cNvSpPr>
          <p:nvPr>
            <p:ph idx="1"/>
          </p:nvPr>
        </p:nvSpPr>
        <p:spPr>
          <a:xfrm>
            <a:off x="191344" y="2492896"/>
            <a:ext cx="5184576" cy="4608512"/>
          </a:xfrm>
        </p:spPr>
        <p:txBody>
          <a:bodyPr/>
          <a:lstStyle/>
          <a:p>
            <a:endParaRPr lang="en-GB" sz="2000" dirty="0"/>
          </a:p>
          <a:p>
            <a:endParaRPr lang="en-GB" sz="2000" dirty="0"/>
          </a:p>
          <a:p>
            <a:endParaRPr lang="en-GB" dirty="0"/>
          </a:p>
        </p:txBody>
      </p:sp>
      <p:pic>
        <p:nvPicPr>
          <p:cNvPr id="5" name="Picture 4" descr="A finger pointing on a tablet with green neon lights">
            <a:extLst>
              <a:ext uri="{FF2B5EF4-FFF2-40B4-BE49-F238E27FC236}">
                <a16:creationId xmlns:a16="http://schemas.microsoft.com/office/drawing/2014/main" id="{A8581690-A298-1E96-249E-A94BDA1A36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51984" y="1628800"/>
            <a:ext cx="5719564" cy="4896544"/>
          </a:xfrm>
          <a:prstGeom prst="rect">
            <a:avLst/>
          </a:prstGeom>
        </p:spPr>
      </p:pic>
      <p:sp>
        <p:nvSpPr>
          <p:cNvPr id="6" name="TextBox 5">
            <a:extLst>
              <a:ext uri="{FF2B5EF4-FFF2-40B4-BE49-F238E27FC236}">
                <a16:creationId xmlns:a16="http://schemas.microsoft.com/office/drawing/2014/main" id="{6AC8234C-FB1A-4611-D9DE-8D0AAB061938}"/>
              </a:ext>
            </a:extLst>
          </p:cNvPr>
          <p:cNvSpPr txBox="1"/>
          <p:nvPr/>
        </p:nvSpPr>
        <p:spPr>
          <a:xfrm>
            <a:off x="0" y="2849704"/>
            <a:ext cx="6097554" cy="267765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n-ea"/>
                <a:cs typeface="Calibri"/>
              </a:rPr>
              <a:t>Outline how cybercrime can affect individuals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n-ea"/>
                <a:cs typeface="Calibri"/>
              </a:rPr>
              <a:t>Outline how cybercrime can affect organisations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n-ea"/>
                <a:cs typeface="Calibri"/>
              </a:rPr>
              <a:t>Describe the tactics cybercriminals use to defraud people (1.3)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Monserrat"/>
              <a:ea typeface="+mn-ea"/>
              <a:cs typeface="+mn-cs"/>
            </a:endParaRPr>
          </a:p>
        </p:txBody>
      </p:sp>
    </p:spTree>
    <p:custDataLst>
      <p:tags r:id="rId1"/>
    </p:custDataLst>
    <p:extLst>
      <p:ext uri="{BB962C8B-B14F-4D97-AF65-F5344CB8AC3E}">
        <p14:creationId xmlns:p14="http://schemas.microsoft.com/office/powerpoint/2010/main" val="9505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3D77-4FF6-5B7F-FC5B-FBB1523BDBBB}"/>
              </a:ext>
            </a:extLst>
          </p:cNvPr>
          <p:cNvSpPr>
            <a:spLocks noGrp="1"/>
          </p:cNvSpPr>
          <p:nvPr>
            <p:ph type="title"/>
          </p:nvPr>
        </p:nvSpPr>
        <p:spPr>
          <a:xfrm>
            <a:off x="335360" y="212421"/>
            <a:ext cx="11233248" cy="1143000"/>
          </a:xfrm>
        </p:spPr>
        <p:txBody>
          <a:bodyPr anchor="ctr">
            <a:normAutofit/>
          </a:bodyPr>
          <a:lstStyle/>
          <a:p>
            <a:r>
              <a:rPr lang="en-GB" dirty="0">
                <a:solidFill>
                  <a:schemeClr val="bg1"/>
                </a:solidFill>
                <a:latin typeface="Montserrat"/>
              </a:rPr>
              <a:t>Learning recap: summary key learning</a:t>
            </a:r>
          </a:p>
        </p:txBody>
      </p:sp>
      <p:pic>
        <p:nvPicPr>
          <p:cNvPr id="5" name="Picture 4" descr="Close-up of a calculator keypad">
            <a:extLst>
              <a:ext uri="{FF2B5EF4-FFF2-40B4-BE49-F238E27FC236}">
                <a16:creationId xmlns:a16="http://schemas.microsoft.com/office/drawing/2014/main" id="{0B8BD9ED-E9E7-F38E-71EE-5AF8CC2C2AC1}"/>
              </a:ext>
            </a:extLst>
          </p:cNvPr>
          <p:cNvPicPr>
            <a:picLocks noChangeAspect="1"/>
          </p:cNvPicPr>
          <p:nvPr/>
        </p:nvPicPr>
        <p:blipFill rotWithShape="1">
          <a:blip r:embed="rId3"/>
          <a:srcRect t="6799" b="31285"/>
          <a:stretch/>
        </p:blipFill>
        <p:spPr>
          <a:xfrm>
            <a:off x="335360" y="1196753"/>
            <a:ext cx="11233248" cy="4608512"/>
          </a:xfrm>
          <a:prstGeom prst="rect">
            <a:avLst/>
          </a:prstGeom>
          <a:noFill/>
        </p:spPr>
      </p:pic>
    </p:spTree>
    <p:extLst>
      <p:ext uri="{BB962C8B-B14F-4D97-AF65-F5344CB8AC3E}">
        <p14:creationId xmlns:p14="http://schemas.microsoft.com/office/powerpoint/2010/main" val="484159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D7703B1-EF6B-556D-1E71-83958C8326E7}"/>
              </a:ext>
            </a:extLst>
          </p:cNvPr>
          <p:cNvSpPr>
            <a:spLocks noGrp="1"/>
          </p:cNvSpPr>
          <p:nvPr>
            <p:ph type="body" sz="quarter" idx="10"/>
          </p:nvPr>
        </p:nvSpPr>
        <p:spPr>
          <a:xfrm>
            <a:off x="273968" y="1715610"/>
            <a:ext cx="8461026" cy="4248472"/>
          </a:xfrm>
        </p:spPr>
        <p:txBody>
          <a:bodyPr lIns="91440" tIns="45720" rIns="91440" bIns="45720" anchor="t"/>
          <a:lstStyle/>
          <a:p>
            <a:pPr marL="0" indent="0">
              <a:buNone/>
            </a:pPr>
            <a:r>
              <a:rPr lang="en-US" dirty="0">
                <a:cs typeface="Calibri"/>
              </a:rPr>
              <a:t>Group Task: Work together to complete the </a:t>
            </a:r>
            <a:r>
              <a:rPr lang="en-US">
                <a:cs typeface="Calibri"/>
              </a:rPr>
              <a:t>cyber challenge</a:t>
            </a:r>
            <a:endParaRPr lang="en-US"/>
          </a:p>
          <a:p>
            <a:endParaRPr lang="en-US" dirty="0">
              <a:cs typeface="Calibri"/>
            </a:endParaRPr>
          </a:p>
          <a:p>
            <a:pPr marL="0" indent="0">
              <a:buNone/>
            </a:pPr>
            <a:r>
              <a:rPr lang="en-US" dirty="0">
                <a:ea typeface="+mn-lt"/>
                <a:cs typeface="+mn-lt"/>
              </a:rPr>
              <a:t>Technology giant, Siemens need your help to catch a cyber- criminal who has been interfering with their work. </a:t>
            </a:r>
          </a:p>
          <a:p>
            <a:pPr marL="0" indent="0">
              <a:buNone/>
            </a:pPr>
            <a:r>
              <a:rPr lang="en-US" dirty="0">
                <a:ea typeface="+mn-lt"/>
                <a:cs typeface="+mn-lt"/>
              </a:rPr>
              <a:t>Can you work as a team to find them?</a:t>
            </a:r>
            <a:endParaRPr lang="en-US" dirty="0">
              <a:cs typeface="Calibri"/>
            </a:endParaRPr>
          </a:p>
        </p:txBody>
      </p:sp>
      <p:sp>
        <p:nvSpPr>
          <p:cNvPr id="10" name="Text Placeholder 2">
            <a:extLst>
              <a:ext uri="{FF2B5EF4-FFF2-40B4-BE49-F238E27FC236}">
                <a16:creationId xmlns:a16="http://schemas.microsoft.com/office/drawing/2014/main" id="{99619634-BB9A-5FA9-2324-7DF65B4F8132}"/>
              </a:ext>
            </a:extLst>
          </p:cNvPr>
          <p:cNvSpPr>
            <a:spLocks noGrp="1"/>
          </p:cNvSpPr>
          <p:nvPr>
            <p:ph type="body" sz="quarter" idx="11"/>
          </p:nvPr>
        </p:nvSpPr>
        <p:spPr>
          <a:xfrm>
            <a:off x="2279811" y="548680"/>
            <a:ext cx="7632377" cy="648716"/>
          </a:xfrm>
        </p:spPr>
        <p:txBody>
          <a:bodyPr lIns="91440" tIns="45720" rIns="91440" bIns="45720" anchor="t">
            <a:normAutofit/>
          </a:bodyPr>
          <a:lstStyle/>
          <a:p>
            <a:r>
              <a:rPr lang="en-US" dirty="0">
                <a:latin typeface="Montserrat"/>
              </a:rPr>
              <a:t>Task</a:t>
            </a:r>
            <a:endParaRPr lang="en-US" dirty="0"/>
          </a:p>
        </p:txBody>
      </p:sp>
      <p:sp>
        <p:nvSpPr>
          <p:cNvPr id="12" name="Text Placeholder 3">
            <a:extLst>
              <a:ext uri="{FF2B5EF4-FFF2-40B4-BE49-F238E27FC236}">
                <a16:creationId xmlns:a16="http://schemas.microsoft.com/office/drawing/2014/main" id="{1C4A528C-B83A-8B65-2E6E-6929B82D0195}"/>
              </a:ext>
            </a:extLst>
          </p:cNvPr>
          <p:cNvSpPr>
            <a:spLocks noGrp="1"/>
          </p:cNvSpPr>
          <p:nvPr>
            <p:ph type="body" sz="quarter" idx="12"/>
          </p:nvPr>
        </p:nvSpPr>
        <p:spPr>
          <a:xfrm>
            <a:off x="3215739" y="6525344"/>
            <a:ext cx="5760522" cy="332656"/>
          </a:xfrm>
        </p:spPr>
        <p:txBody>
          <a:bodyPr/>
          <a:lstStyle/>
          <a:p>
            <a:endParaRPr lang="en-US"/>
          </a:p>
        </p:txBody>
      </p:sp>
      <p:pic>
        <p:nvPicPr>
          <p:cNvPr id="4" name="Picture 3" descr="Women and man planning in workplace">
            <a:extLst>
              <a:ext uri="{FF2B5EF4-FFF2-40B4-BE49-F238E27FC236}">
                <a16:creationId xmlns:a16="http://schemas.microsoft.com/office/drawing/2014/main" id="{988E99D7-3153-47C3-4EE9-78A2E4B05D8A}"/>
              </a:ext>
            </a:extLst>
          </p:cNvPr>
          <p:cNvPicPr>
            <a:picLocks noChangeAspect="1"/>
          </p:cNvPicPr>
          <p:nvPr/>
        </p:nvPicPr>
        <p:blipFill>
          <a:blip r:embed="rId3"/>
          <a:stretch>
            <a:fillRect/>
          </a:stretch>
        </p:blipFill>
        <p:spPr>
          <a:xfrm>
            <a:off x="7610355" y="2347179"/>
            <a:ext cx="4215114" cy="2809894"/>
          </a:xfrm>
          <a:prstGeom prst="rect">
            <a:avLst/>
          </a:prstGeom>
        </p:spPr>
      </p:pic>
    </p:spTree>
    <p:extLst>
      <p:ext uri="{BB962C8B-B14F-4D97-AF65-F5344CB8AC3E}">
        <p14:creationId xmlns:p14="http://schemas.microsoft.com/office/powerpoint/2010/main" val="90753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6CE37-DFFF-4C50-BCAC-4962210EA79E}"/>
              </a:ext>
            </a:extLst>
          </p:cNvPr>
          <p:cNvSpPr>
            <a:spLocks noGrp="1"/>
          </p:cNvSpPr>
          <p:nvPr>
            <p:ph type="title"/>
          </p:nvPr>
        </p:nvSpPr>
        <p:spPr>
          <a:xfrm>
            <a:off x="342526" y="260648"/>
            <a:ext cx="11233248" cy="1143000"/>
          </a:xfrm>
        </p:spPr>
        <p:txBody>
          <a:bodyPr>
            <a:noAutofit/>
          </a:bodyPr>
          <a:lstStyle/>
          <a:p>
            <a:r>
              <a:rPr lang="en-GB" sz="3600" dirty="0">
                <a:solidFill>
                  <a:schemeClr val="bg1"/>
                </a:solidFill>
                <a:latin typeface="Montserrat" panose="00000500000000000000" pitchFamily="2" charset="0"/>
              </a:rPr>
              <a:t>Tactics used to attack individuals/ companies</a:t>
            </a:r>
          </a:p>
        </p:txBody>
      </p:sp>
      <p:sp>
        <p:nvSpPr>
          <p:cNvPr id="4" name="Content Placeholder 3">
            <a:extLst>
              <a:ext uri="{FF2B5EF4-FFF2-40B4-BE49-F238E27FC236}">
                <a16:creationId xmlns:a16="http://schemas.microsoft.com/office/drawing/2014/main" id="{50DB53FD-4C84-43AA-88F5-CF6355936DBD}"/>
              </a:ext>
            </a:extLst>
          </p:cNvPr>
          <p:cNvSpPr>
            <a:spLocks noGrp="1"/>
          </p:cNvSpPr>
          <p:nvPr>
            <p:ph idx="1"/>
          </p:nvPr>
        </p:nvSpPr>
        <p:spPr>
          <a:xfrm>
            <a:off x="342526" y="1484784"/>
            <a:ext cx="11233248" cy="5022795"/>
          </a:xfrm>
        </p:spPr>
        <p:txBody>
          <a:bodyPr>
            <a:normAutofit/>
          </a:bodyPr>
          <a:lstStyle/>
          <a:p>
            <a:pPr marL="285750" indent="-285750">
              <a:buFont typeface="Arial" panose="020B0604020202020204" pitchFamily="34" charset="0"/>
              <a:buChar char="•"/>
            </a:pPr>
            <a:r>
              <a:rPr lang="en-GB" sz="2400" b="1" i="0" u="none" strike="noStrike" baseline="0" dirty="0">
                <a:solidFill>
                  <a:srgbClr val="000000"/>
                </a:solidFill>
                <a:latin typeface="Montserrat" panose="00000500000000000000" pitchFamily="2" charset="0"/>
              </a:rPr>
              <a:t>Phishing</a:t>
            </a:r>
            <a:r>
              <a:rPr lang="en-GB" sz="2400" b="0" i="0" u="none" strike="noStrike" baseline="0" dirty="0">
                <a:solidFill>
                  <a:srgbClr val="000000"/>
                </a:solidFill>
                <a:latin typeface="Montserrat" panose="00000500000000000000" pitchFamily="2" charset="0"/>
              </a:rPr>
              <a:t>: tactics include deceptive emails, websites, and text messages to steal information. </a:t>
            </a:r>
          </a:p>
          <a:p>
            <a:pPr marL="285750" indent="-285750">
              <a:buFont typeface="Arial" panose="020B0604020202020204" pitchFamily="34" charset="0"/>
              <a:buChar char="•"/>
            </a:pPr>
            <a:r>
              <a:rPr lang="en-GB" sz="2400" b="1" i="0" u="none" strike="noStrike" baseline="0" dirty="0">
                <a:solidFill>
                  <a:srgbClr val="000000"/>
                </a:solidFill>
                <a:latin typeface="Montserrat" panose="00000500000000000000" pitchFamily="2" charset="0"/>
              </a:rPr>
              <a:t>Spear phishing</a:t>
            </a:r>
            <a:r>
              <a:rPr lang="en-GB" sz="2400" b="0" i="0" u="none" strike="noStrike" baseline="0" dirty="0">
                <a:solidFill>
                  <a:srgbClr val="000000"/>
                </a:solidFill>
                <a:latin typeface="Montserrat" panose="00000500000000000000" pitchFamily="2" charset="0"/>
              </a:rPr>
              <a:t>: email is used to carry out targeted attacks against individuals or businesses. </a:t>
            </a:r>
          </a:p>
          <a:p>
            <a:pPr marL="285750" indent="-285750">
              <a:buFont typeface="Arial" panose="020B0604020202020204" pitchFamily="34" charset="0"/>
              <a:buChar char="•"/>
            </a:pPr>
            <a:r>
              <a:rPr lang="en-GB" sz="2400" b="1" i="0" u="none" strike="noStrike" baseline="0" dirty="0">
                <a:solidFill>
                  <a:srgbClr val="000000"/>
                </a:solidFill>
                <a:latin typeface="Montserrat" panose="00000500000000000000" pitchFamily="2" charset="0"/>
              </a:rPr>
              <a:t>Baiting</a:t>
            </a:r>
            <a:r>
              <a:rPr lang="en-GB" sz="2400" b="0" i="0" u="none" strike="noStrike" baseline="0" dirty="0">
                <a:solidFill>
                  <a:srgbClr val="000000"/>
                </a:solidFill>
                <a:latin typeface="Montserrat" panose="00000500000000000000" pitchFamily="2" charset="0"/>
              </a:rPr>
              <a:t>: an online and physical social engineering attack that promises the victim a reward. </a:t>
            </a:r>
          </a:p>
          <a:p>
            <a:pPr marL="285750" indent="-285750">
              <a:buFont typeface="Arial" panose="020B0604020202020204" pitchFamily="34" charset="0"/>
              <a:buChar char="•"/>
            </a:pPr>
            <a:r>
              <a:rPr lang="en-GB" sz="2400" b="1" i="0" u="none" strike="noStrike" baseline="0" dirty="0">
                <a:solidFill>
                  <a:srgbClr val="000000"/>
                </a:solidFill>
                <a:latin typeface="Montserrat" panose="00000500000000000000" pitchFamily="2" charset="0"/>
              </a:rPr>
              <a:t>Malware</a:t>
            </a:r>
            <a:r>
              <a:rPr lang="en-GB" sz="2400" b="0" i="0" u="none" strike="noStrike" baseline="0" dirty="0">
                <a:solidFill>
                  <a:srgbClr val="000000"/>
                </a:solidFill>
                <a:latin typeface="Montserrat" panose="00000500000000000000" pitchFamily="2" charset="0"/>
              </a:rPr>
              <a:t>: victims are tricked into believing that malware is installed on their computer and that if they pay, the malware will be removed. </a:t>
            </a:r>
          </a:p>
          <a:p>
            <a:pPr marL="285750" indent="-285750">
              <a:buFont typeface="Arial" panose="020B0604020202020204" pitchFamily="34" charset="0"/>
              <a:buChar char="•"/>
            </a:pPr>
            <a:r>
              <a:rPr lang="en-GB" sz="2400" b="1" i="0" u="none" strike="noStrike" baseline="0" dirty="0">
                <a:solidFill>
                  <a:srgbClr val="000000"/>
                </a:solidFill>
                <a:latin typeface="Montserrat" panose="00000500000000000000" pitchFamily="2" charset="0"/>
              </a:rPr>
              <a:t>Pretexting</a:t>
            </a:r>
            <a:r>
              <a:rPr lang="en-GB" sz="2400" b="0" i="0" u="none" strike="noStrike" baseline="0" dirty="0">
                <a:solidFill>
                  <a:srgbClr val="000000"/>
                </a:solidFill>
                <a:latin typeface="Montserrat" panose="00000500000000000000" pitchFamily="2" charset="0"/>
              </a:rPr>
              <a:t>: uses false identity to trick victims into giving up information. </a:t>
            </a:r>
          </a:p>
          <a:p>
            <a:pPr marL="285750" indent="-285750">
              <a:buFont typeface="Arial" panose="020B0604020202020204" pitchFamily="34" charset="0"/>
              <a:buChar char="•"/>
            </a:pPr>
            <a:r>
              <a:rPr lang="en-GB" sz="2400" b="1" i="0" u="none" strike="noStrike" baseline="0" dirty="0">
                <a:solidFill>
                  <a:srgbClr val="000000"/>
                </a:solidFill>
                <a:latin typeface="Montserrat" panose="00000500000000000000" pitchFamily="2" charset="0"/>
              </a:rPr>
              <a:t>Vishing</a:t>
            </a:r>
            <a:r>
              <a:rPr lang="en-GB" sz="2400" b="0" i="0" u="none" strike="noStrike" baseline="0" dirty="0">
                <a:solidFill>
                  <a:srgbClr val="000000"/>
                </a:solidFill>
                <a:latin typeface="Montserrat" panose="00000500000000000000" pitchFamily="2" charset="0"/>
              </a:rPr>
              <a:t>: urgent voice mails convince victims they need to act quickly to protect themselves from arrest or other risk. </a:t>
            </a:r>
            <a:r>
              <a:rPr lang="en-GB" sz="2200" b="0" i="0" u="none" strike="noStrike" baseline="0" dirty="0">
                <a:solidFill>
                  <a:srgbClr val="000000"/>
                </a:solidFill>
                <a:latin typeface="Arial" panose="020B0604020202020204" pitchFamily="34" charset="0"/>
              </a:rPr>
              <a:t>	</a:t>
            </a:r>
            <a:endParaRPr lang="en-GB" dirty="0"/>
          </a:p>
        </p:txBody>
      </p:sp>
    </p:spTree>
    <p:extLst>
      <p:ext uri="{BB962C8B-B14F-4D97-AF65-F5344CB8AC3E}">
        <p14:creationId xmlns:p14="http://schemas.microsoft.com/office/powerpoint/2010/main" val="19548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F4C081-EB68-490A-B045-4304720DF1F6}"/>
              </a:ext>
            </a:extLst>
          </p:cNvPr>
          <p:cNvSpPr>
            <a:spLocks noGrp="1"/>
          </p:cNvSpPr>
          <p:nvPr>
            <p:ph type="title"/>
          </p:nvPr>
        </p:nvSpPr>
        <p:spPr>
          <a:xfrm>
            <a:off x="191344" y="260648"/>
            <a:ext cx="11233248" cy="1143000"/>
          </a:xfrm>
        </p:spPr>
        <p:txBody>
          <a:bodyPr anchor="ctr">
            <a:normAutofit/>
          </a:bodyPr>
          <a:lstStyle/>
          <a:p>
            <a:pPr>
              <a:lnSpc>
                <a:spcPct val="90000"/>
              </a:lnSpc>
            </a:pPr>
            <a:r>
              <a:rPr lang="en-GB" sz="3600" dirty="0">
                <a:solidFill>
                  <a:schemeClr val="bg1"/>
                </a:solidFill>
                <a:latin typeface="Montserrat" panose="00000500000000000000" pitchFamily="2" charset="0"/>
              </a:rPr>
              <a:t>Assessment Task 1 (1.1, 1.2, 1.3): Cybercrime</a:t>
            </a:r>
          </a:p>
        </p:txBody>
      </p:sp>
      <p:pic>
        <p:nvPicPr>
          <p:cNvPr id="11" name="Picture 10" descr="Programming data on computer monitor">
            <a:extLst>
              <a:ext uri="{FF2B5EF4-FFF2-40B4-BE49-F238E27FC236}">
                <a16:creationId xmlns:a16="http://schemas.microsoft.com/office/drawing/2014/main" id="{4A11CA39-6CC7-AB61-7BE4-426C9E78A0CF}"/>
              </a:ext>
            </a:extLst>
          </p:cNvPr>
          <p:cNvPicPr>
            <a:picLocks noChangeAspect="1"/>
          </p:cNvPicPr>
          <p:nvPr/>
        </p:nvPicPr>
        <p:blipFill rotWithShape="1">
          <a:blip r:embed="rId3"/>
          <a:srcRect t="23458" b="15080"/>
          <a:stretch/>
        </p:blipFill>
        <p:spPr>
          <a:xfrm>
            <a:off x="479376" y="2060848"/>
            <a:ext cx="11233248" cy="4608512"/>
          </a:xfrm>
          <a:prstGeom prst="rect">
            <a:avLst/>
          </a:prstGeom>
          <a:noFill/>
        </p:spPr>
      </p:pic>
    </p:spTree>
    <p:extLst>
      <p:ext uri="{BB962C8B-B14F-4D97-AF65-F5344CB8AC3E}">
        <p14:creationId xmlns:p14="http://schemas.microsoft.com/office/powerpoint/2010/main" val="298130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F46C31-0A7D-21C9-6979-8286DC1BD6F8}"/>
              </a:ext>
            </a:extLst>
          </p:cNvPr>
          <p:cNvSpPr>
            <a:spLocks noGrp="1"/>
          </p:cNvSpPr>
          <p:nvPr>
            <p:ph type="body" sz="quarter" idx="10"/>
          </p:nvPr>
        </p:nvSpPr>
        <p:spPr/>
        <p:txBody>
          <a:bodyPr/>
          <a:lstStyle/>
          <a:p>
            <a:r>
              <a:rPr lang="en-GB" dirty="0"/>
              <a:t>Next session: </a:t>
            </a:r>
            <a:r>
              <a:rPr lang="en-GB"/>
              <a:t>Protective Methods</a:t>
            </a:r>
          </a:p>
        </p:txBody>
      </p:sp>
      <p:sp>
        <p:nvSpPr>
          <p:cNvPr id="4" name="Text Placeholder 3">
            <a:extLst>
              <a:ext uri="{FF2B5EF4-FFF2-40B4-BE49-F238E27FC236}">
                <a16:creationId xmlns:a16="http://schemas.microsoft.com/office/drawing/2014/main" id="{E3E4A03D-5F97-ED3A-1775-E3CCAB81887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40525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4529AC-6350-605C-7C16-1AF79578B201}"/>
              </a:ext>
            </a:extLst>
          </p:cNvPr>
          <p:cNvSpPr>
            <a:spLocks noGrp="1"/>
          </p:cNvSpPr>
          <p:nvPr>
            <p:ph type="body" sz="quarter" idx="10"/>
          </p:nvPr>
        </p:nvSpPr>
        <p:spPr>
          <a:xfrm>
            <a:off x="335359" y="1304764"/>
            <a:ext cx="11521280" cy="5004556"/>
          </a:xfrm>
        </p:spPr>
        <p:txBody>
          <a:bodyPr/>
          <a:lstStyle/>
          <a:p>
            <a:pPr marL="0" indent="0">
              <a:buNone/>
            </a:pPr>
            <a:r>
              <a:rPr lang="en-GB" sz="2000" dirty="0"/>
              <a:t>Your feedback is vital to help us identify what we’re doing well and what we need to improve. There are a few ways to share your feedback as a learner on a programme with us.</a:t>
            </a:r>
          </a:p>
          <a:p>
            <a:pPr marL="0" indent="0">
              <a:buNone/>
            </a:pPr>
            <a:endParaRPr lang="en-GB" sz="2000" dirty="0"/>
          </a:p>
          <a:p>
            <a:r>
              <a:rPr lang="en-GB" sz="2000" dirty="0"/>
              <a:t>You will complete </a:t>
            </a:r>
            <a:r>
              <a:rPr lang="en-GB" sz="2000" b="1" dirty="0"/>
              <a:t>end of session surveys </a:t>
            </a:r>
            <a:r>
              <a:rPr lang="en-GB" sz="2000" dirty="0"/>
              <a:t>at the end of each of your sessions. This only takes a few minutes.</a:t>
            </a:r>
            <a:r>
              <a:rPr lang="en-GB" sz="1200" dirty="0">
                <a:hlinkClick r:id="rId3"/>
              </a:rPr>
              <a:t> </a:t>
            </a:r>
            <a:r>
              <a:rPr lang="en-GB" sz="2000" b="1" dirty="0">
                <a:hlinkClick r:id="rId3"/>
              </a:rPr>
              <a:t>Adult Education End of Session Survey (office.com)</a:t>
            </a:r>
            <a:endParaRPr lang="en-GB" sz="2000" b="1" dirty="0"/>
          </a:p>
          <a:p>
            <a:r>
              <a:rPr lang="en-GB" sz="2000" dirty="0"/>
              <a:t>You will complete an </a:t>
            </a:r>
            <a:r>
              <a:rPr lang="en-GB" sz="2000" b="1" dirty="0"/>
              <a:t>end of programme survey </a:t>
            </a:r>
            <a:r>
              <a:rPr lang="en-GB" sz="2000" dirty="0"/>
              <a:t>in your final session. This takes about 10 minutes.</a:t>
            </a:r>
          </a:p>
          <a:p>
            <a:r>
              <a:rPr lang="en-GB" sz="2000" dirty="0"/>
              <a:t>You can send your feedback to </a:t>
            </a:r>
            <a:r>
              <a:rPr lang="en-GB" sz="2000" b="1" dirty="0">
                <a:hlinkClick r:id="rId4"/>
              </a:rPr>
              <a:t>feedback@seetec.co.uk</a:t>
            </a:r>
            <a:r>
              <a:rPr lang="en-GB" sz="2000" b="1" dirty="0"/>
              <a:t> </a:t>
            </a:r>
            <a:r>
              <a:rPr lang="en-GB" sz="2000" dirty="0"/>
              <a:t>at any stage in your programme. This is monitored by our Quality Team and learners can share their input on what we’re doing well or recommend improvements to enhance our programmes.</a:t>
            </a:r>
          </a:p>
          <a:p>
            <a:r>
              <a:rPr lang="en-GB" sz="2000" dirty="0"/>
              <a:t>If at any stage, you need to raise a complaint, you can do so by emailing </a:t>
            </a:r>
            <a:r>
              <a:rPr lang="en-GB" sz="2000" b="1" dirty="0">
                <a:hlinkClick r:id="rId5"/>
              </a:rPr>
              <a:t>TrainingComplaints@seetec.co.uk</a:t>
            </a:r>
            <a:r>
              <a:rPr lang="en-GB" sz="2000" b="1" dirty="0"/>
              <a:t> </a:t>
            </a:r>
            <a:r>
              <a:rPr lang="en-GB" sz="2000" dirty="0"/>
              <a:t>Your complaint will be dealt with by our Complaints Team who will share set timeframes with you directly on when you will receive a response pending investigation of your complaint.</a:t>
            </a:r>
          </a:p>
          <a:p>
            <a:pPr marL="0" indent="0">
              <a:buNone/>
            </a:pPr>
            <a:r>
              <a:rPr lang="en-GB" sz="2000" dirty="0"/>
              <a:t>All learner feedback is then used to improve our services. Look out for ‘You Said, We Did’ posts on our learning platforms to see what learner feedback has helped us to improve.</a:t>
            </a:r>
          </a:p>
        </p:txBody>
      </p:sp>
      <p:sp>
        <p:nvSpPr>
          <p:cNvPr id="3" name="Text Placeholder 2">
            <a:extLst>
              <a:ext uri="{FF2B5EF4-FFF2-40B4-BE49-F238E27FC236}">
                <a16:creationId xmlns:a16="http://schemas.microsoft.com/office/drawing/2014/main" id="{45208D69-80AC-9CEA-95DD-61583155656C}"/>
              </a:ext>
            </a:extLst>
          </p:cNvPr>
          <p:cNvSpPr>
            <a:spLocks noGrp="1"/>
          </p:cNvSpPr>
          <p:nvPr>
            <p:ph type="body" sz="quarter" idx="11"/>
          </p:nvPr>
        </p:nvSpPr>
        <p:spPr/>
        <p:txBody>
          <a:bodyPr/>
          <a:lstStyle/>
          <a:p>
            <a:r>
              <a:rPr lang="en-GB" dirty="0"/>
              <a:t>How do I share feedback?</a:t>
            </a:r>
          </a:p>
        </p:txBody>
      </p:sp>
      <p:sp>
        <p:nvSpPr>
          <p:cNvPr id="4" name="Text Placeholder 3">
            <a:extLst>
              <a:ext uri="{FF2B5EF4-FFF2-40B4-BE49-F238E27FC236}">
                <a16:creationId xmlns:a16="http://schemas.microsoft.com/office/drawing/2014/main" id="{15C92E47-8DF7-55DF-CDE4-63FCFEF7B0ED}"/>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973644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471</Words>
  <Application>Microsoft Office PowerPoint</Application>
  <PresentationFormat>Widescreen</PresentationFormat>
  <Paragraphs>40</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Monserrat</vt:lpstr>
      <vt:lpstr>Montserrat</vt:lpstr>
      <vt:lpstr>Open Sans</vt:lpstr>
      <vt:lpstr>Office Theme</vt:lpstr>
      <vt:lpstr>1_Office Theme</vt:lpstr>
      <vt:lpstr>PowerPoint Presentation</vt:lpstr>
      <vt:lpstr>PowerPoint Presentation</vt:lpstr>
      <vt:lpstr>Session 3: Learning objectives</vt:lpstr>
      <vt:lpstr>Learning recap: summary key learning</vt:lpstr>
      <vt:lpstr>PowerPoint Presentation</vt:lpstr>
      <vt:lpstr>Tactics used to attack individuals/ companies</vt:lpstr>
      <vt:lpstr>Assessment Task 1 (1.1, 1.2, 1.3): Cybercrime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Gregory</dc:creator>
  <cp:lastModifiedBy>Natalie Gregory</cp:lastModifiedBy>
  <cp:revision>2</cp:revision>
  <dcterms:created xsi:type="dcterms:W3CDTF">2023-12-18T12:59:07Z</dcterms:created>
  <dcterms:modified xsi:type="dcterms:W3CDTF">2023-12-19T10:22:17Z</dcterms:modified>
</cp:coreProperties>
</file>