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4" r:id="rId5"/>
  </p:sldMasterIdLst>
  <p:notesMasterIdLst>
    <p:notesMasterId r:id="rId21"/>
  </p:notesMasterIdLst>
  <p:sldIdLst>
    <p:sldId id="530" r:id="rId6"/>
    <p:sldId id="531" r:id="rId7"/>
    <p:sldId id="447" r:id="rId8"/>
    <p:sldId id="519" r:id="rId9"/>
    <p:sldId id="480" r:id="rId10"/>
    <p:sldId id="481" r:id="rId11"/>
    <p:sldId id="482" r:id="rId12"/>
    <p:sldId id="483" r:id="rId13"/>
    <p:sldId id="484" r:id="rId14"/>
    <p:sldId id="485" r:id="rId15"/>
    <p:sldId id="486" r:id="rId16"/>
    <p:sldId id="487" r:id="rId17"/>
    <p:sldId id="488" r:id="rId18"/>
    <p:sldId id="532" r:id="rId19"/>
    <p:sldId id="472"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CE5F1A05-F64C-4CE6-9123-4FB0014DEB56}">
          <p14:sldIdLst>
            <p14:sldId id="530"/>
            <p14:sldId id="531"/>
            <p14:sldId id="447"/>
            <p14:sldId id="519"/>
            <p14:sldId id="480"/>
            <p14:sldId id="481"/>
            <p14:sldId id="482"/>
            <p14:sldId id="483"/>
            <p14:sldId id="484"/>
            <p14:sldId id="485"/>
            <p14:sldId id="486"/>
            <p14:sldId id="487"/>
            <p14:sldId id="488"/>
            <p14:sldId id="532"/>
          </p14:sldIdLst>
        </p14:section>
        <p14:section name="Default Slides" id="{7EEA1F4F-EA9F-44B8-8CB2-5D878F68E2DD}">
          <p14:sldIdLst>
            <p14:sldId id="47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1F3C"/>
    <a:srgbClr val="0080DB"/>
    <a:srgbClr val="EAEDF2"/>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953" autoAdjust="0"/>
    <p:restoredTop sz="94645" autoAdjust="0"/>
  </p:normalViewPr>
  <p:slideViewPr>
    <p:cSldViewPr>
      <p:cViewPr varScale="1">
        <p:scale>
          <a:sx n="103" d="100"/>
          <a:sy n="103" d="100"/>
        </p:scale>
        <p:origin x="114" y="13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lie Gregory" userId="5029e876-f44a-41d6-85f5-571cd131df41" providerId="ADAL" clId="{BAF0EFB6-BB5C-4CC8-929D-EC08536DA96E}"/>
    <pc:docChg chg="custSel modSld">
      <pc:chgData name="Natalie Gregory" userId="5029e876-f44a-41d6-85f5-571cd131df41" providerId="ADAL" clId="{BAF0EFB6-BB5C-4CC8-929D-EC08536DA96E}" dt="2023-12-19T10:34:53.392" v="21" actId="478"/>
      <pc:docMkLst>
        <pc:docMk/>
      </pc:docMkLst>
      <pc:sldChg chg="delSp mod delAnim modNotes">
        <pc:chgData name="Natalie Gregory" userId="5029e876-f44a-41d6-85f5-571cd131df41" providerId="ADAL" clId="{BAF0EFB6-BB5C-4CC8-929D-EC08536DA96E}" dt="2023-12-19T10:34:17.549" v="14" actId="478"/>
        <pc:sldMkLst>
          <pc:docMk/>
          <pc:sldMk cId="3708113062" sldId="447"/>
        </pc:sldMkLst>
        <pc:picChg chg="del">
          <ac:chgData name="Natalie Gregory" userId="5029e876-f44a-41d6-85f5-571cd131df41" providerId="ADAL" clId="{BAF0EFB6-BB5C-4CC8-929D-EC08536DA96E}" dt="2023-12-19T10:34:17.549" v="14" actId="478"/>
          <ac:picMkLst>
            <pc:docMk/>
            <pc:sldMk cId="3708113062" sldId="447"/>
            <ac:picMk id="6" creationId="{7EF511E4-DC51-B166-4FE4-8D2012BF8F97}"/>
          </ac:picMkLst>
        </pc:picChg>
      </pc:sldChg>
      <pc:sldChg chg="modNotes">
        <pc:chgData name="Natalie Gregory" userId="5029e876-f44a-41d6-85f5-571cd131df41" providerId="ADAL" clId="{BAF0EFB6-BB5C-4CC8-929D-EC08536DA96E}" dt="2023-12-19T10:29:07.675" v="13" actId="6549"/>
        <pc:sldMkLst>
          <pc:docMk/>
          <pc:sldMk cId="3973644146" sldId="472"/>
        </pc:sldMkLst>
      </pc:sldChg>
      <pc:sldChg chg="modNotes">
        <pc:chgData name="Natalie Gregory" userId="5029e876-f44a-41d6-85f5-571cd131df41" providerId="ADAL" clId="{BAF0EFB6-BB5C-4CC8-929D-EC08536DA96E}" dt="2023-12-19T10:27:53.393" v="3" actId="6549"/>
        <pc:sldMkLst>
          <pc:docMk/>
          <pc:sldMk cId="3700654471" sldId="480"/>
        </pc:sldMkLst>
      </pc:sldChg>
      <pc:sldChg chg="delSp modSp mod modNotes">
        <pc:chgData name="Natalie Gregory" userId="5029e876-f44a-41d6-85f5-571cd131df41" providerId="ADAL" clId="{BAF0EFB6-BB5C-4CC8-929D-EC08536DA96E}" dt="2023-12-19T10:34:30.555" v="16" actId="207"/>
        <pc:sldMkLst>
          <pc:docMk/>
          <pc:sldMk cId="3118212336" sldId="481"/>
        </pc:sldMkLst>
        <pc:spChg chg="mod">
          <ac:chgData name="Natalie Gregory" userId="5029e876-f44a-41d6-85f5-571cd131df41" providerId="ADAL" clId="{BAF0EFB6-BB5C-4CC8-929D-EC08536DA96E}" dt="2023-12-19T10:34:30.555" v="16" actId="207"/>
          <ac:spMkLst>
            <pc:docMk/>
            <pc:sldMk cId="3118212336" sldId="481"/>
            <ac:spMk id="2" creationId="{C78D4A93-7249-BA21-25EE-E3BC75A34651}"/>
          </ac:spMkLst>
        </pc:spChg>
        <pc:picChg chg="del">
          <ac:chgData name="Natalie Gregory" userId="5029e876-f44a-41d6-85f5-571cd131df41" providerId="ADAL" clId="{BAF0EFB6-BB5C-4CC8-929D-EC08536DA96E}" dt="2023-12-19T10:34:23.833" v="15" actId="478"/>
          <ac:picMkLst>
            <pc:docMk/>
            <pc:sldMk cId="3118212336" sldId="481"/>
            <ac:picMk id="6" creationId="{C516CC22-A900-6F89-2646-506648F759E7}"/>
          </ac:picMkLst>
        </pc:picChg>
      </pc:sldChg>
      <pc:sldChg chg="delSp mod modNotes">
        <pc:chgData name="Natalie Gregory" userId="5029e876-f44a-41d6-85f5-571cd131df41" providerId="ADAL" clId="{BAF0EFB6-BB5C-4CC8-929D-EC08536DA96E}" dt="2023-12-19T10:34:33.697" v="17" actId="478"/>
        <pc:sldMkLst>
          <pc:docMk/>
          <pc:sldMk cId="2960620286" sldId="482"/>
        </pc:sldMkLst>
        <pc:picChg chg="del">
          <ac:chgData name="Natalie Gregory" userId="5029e876-f44a-41d6-85f5-571cd131df41" providerId="ADAL" clId="{BAF0EFB6-BB5C-4CC8-929D-EC08536DA96E}" dt="2023-12-19T10:34:33.697" v="17" actId="478"/>
          <ac:picMkLst>
            <pc:docMk/>
            <pc:sldMk cId="2960620286" sldId="482"/>
            <ac:picMk id="5" creationId="{4579784B-8B3D-6756-FF18-2106B9060EB2}"/>
          </ac:picMkLst>
        </pc:picChg>
      </pc:sldChg>
      <pc:sldChg chg="delSp mod modNotes">
        <pc:chgData name="Natalie Gregory" userId="5029e876-f44a-41d6-85f5-571cd131df41" providerId="ADAL" clId="{BAF0EFB6-BB5C-4CC8-929D-EC08536DA96E}" dt="2023-12-19T10:34:39.819" v="18" actId="478"/>
        <pc:sldMkLst>
          <pc:docMk/>
          <pc:sldMk cId="293978456" sldId="483"/>
        </pc:sldMkLst>
        <pc:picChg chg="del">
          <ac:chgData name="Natalie Gregory" userId="5029e876-f44a-41d6-85f5-571cd131df41" providerId="ADAL" clId="{BAF0EFB6-BB5C-4CC8-929D-EC08536DA96E}" dt="2023-12-19T10:34:39.819" v="18" actId="478"/>
          <ac:picMkLst>
            <pc:docMk/>
            <pc:sldMk cId="293978456" sldId="483"/>
            <ac:picMk id="5" creationId="{99E205EC-00E5-9C4F-CF63-3239DD007A08}"/>
          </ac:picMkLst>
        </pc:picChg>
      </pc:sldChg>
      <pc:sldChg chg="modNotes">
        <pc:chgData name="Natalie Gregory" userId="5029e876-f44a-41d6-85f5-571cd131df41" providerId="ADAL" clId="{BAF0EFB6-BB5C-4CC8-929D-EC08536DA96E}" dt="2023-12-19T10:28:18.616" v="7" actId="6549"/>
        <pc:sldMkLst>
          <pc:docMk/>
          <pc:sldMk cId="97975271" sldId="484"/>
        </pc:sldMkLst>
      </pc:sldChg>
      <pc:sldChg chg="delSp mod modNotes">
        <pc:chgData name="Natalie Gregory" userId="5029e876-f44a-41d6-85f5-571cd131df41" providerId="ADAL" clId="{BAF0EFB6-BB5C-4CC8-929D-EC08536DA96E}" dt="2023-12-19T10:34:45.601" v="19" actId="478"/>
        <pc:sldMkLst>
          <pc:docMk/>
          <pc:sldMk cId="3241882708" sldId="485"/>
        </pc:sldMkLst>
        <pc:picChg chg="del">
          <ac:chgData name="Natalie Gregory" userId="5029e876-f44a-41d6-85f5-571cd131df41" providerId="ADAL" clId="{BAF0EFB6-BB5C-4CC8-929D-EC08536DA96E}" dt="2023-12-19T10:34:45.601" v="19" actId="478"/>
          <ac:picMkLst>
            <pc:docMk/>
            <pc:sldMk cId="3241882708" sldId="485"/>
            <ac:picMk id="5" creationId="{76CCB810-6CA7-73D0-7E5B-8EFB9FB23C20}"/>
          </ac:picMkLst>
        </pc:picChg>
      </pc:sldChg>
      <pc:sldChg chg="modNotes">
        <pc:chgData name="Natalie Gregory" userId="5029e876-f44a-41d6-85f5-571cd131df41" providerId="ADAL" clId="{BAF0EFB6-BB5C-4CC8-929D-EC08536DA96E}" dt="2023-12-19T10:28:32.649" v="10" actId="6549"/>
        <pc:sldMkLst>
          <pc:docMk/>
          <pc:sldMk cId="1703602354" sldId="486"/>
        </pc:sldMkLst>
      </pc:sldChg>
      <pc:sldChg chg="delSp mod modNotes">
        <pc:chgData name="Natalie Gregory" userId="5029e876-f44a-41d6-85f5-571cd131df41" providerId="ADAL" clId="{BAF0EFB6-BB5C-4CC8-929D-EC08536DA96E}" dt="2023-12-19T10:34:49.583" v="20" actId="478"/>
        <pc:sldMkLst>
          <pc:docMk/>
          <pc:sldMk cId="2756821901" sldId="487"/>
        </pc:sldMkLst>
        <pc:picChg chg="del">
          <ac:chgData name="Natalie Gregory" userId="5029e876-f44a-41d6-85f5-571cd131df41" providerId="ADAL" clId="{BAF0EFB6-BB5C-4CC8-929D-EC08536DA96E}" dt="2023-12-19T10:34:49.583" v="20" actId="478"/>
          <ac:picMkLst>
            <pc:docMk/>
            <pc:sldMk cId="2756821901" sldId="487"/>
            <ac:picMk id="6" creationId="{26CA98CC-7383-B540-285D-B6703BD9F1B5}"/>
          </ac:picMkLst>
        </pc:picChg>
      </pc:sldChg>
      <pc:sldChg chg="delSp mod delAnim modNotes">
        <pc:chgData name="Natalie Gregory" userId="5029e876-f44a-41d6-85f5-571cd131df41" providerId="ADAL" clId="{BAF0EFB6-BB5C-4CC8-929D-EC08536DA96E}" dt="2023-12-19T10:34:53.392" v="21" actId="478"/>
        <pc:sldMkLst>
          <pc:docMk/>
          <pc:sldMk cId="1712084227" sldId="488"/>
        </pc:sldMkLst>
        <pc:picChg chg="del">
          <ac:chgData name="Natalie Gregory" userId="5029e876-f44a-41d6-85f5-571cd131df41" providerId="ADAL" clId="{BAF0EFB6-BB5C-4CC8-929D-EC08536DA96E}" dt="2023-12-19T10:34:53.392" v="21" actId="478"/>
          <ac:picMkLst>
            <pc:docMk/>
            <pc:sldMk cId="1712084227" sldId="488"/>
            <ac:picMk id="10" creationId="{4AE48A86-3E53-1CB8-DD43-4A2C160166F3}"/>
          </ac:picMkLst>
        </pc:picChg>
      </pc:sldChg>
      <pc:sldChg chg="modNotes">
        <pc:chgData name="Natalie Gregory" userId="5029e876-f44a-41d6-85f5-571cd131df41" providerId="ADAL" clId="{BAF0EFB6-BB5C-4CC8-929D-EC08536DA96E}" dt="2023-12-19T10:27:47.735" v="2" actId="6549"/>
        <pc:sldMkLst>
          <pc:docMk/>
          <pc:sldMk cId="298153403" sldId="519"/>
        </pc:sldMkLst>
      </pc:sldChg>
      <pc:sldChg chg="modNotes">
        <pc:chgData name="Natalie Gregory" userId="5029e876-f44a-41d6-85f5-571cd131df41" providerId="ADAL" clId="{BAF0EFB6-BB5C-4CC8-929D-EC08536DA96E}" dt="2023-12-19T10:27:32.082" v="0" actId="6549"/>
        <pc:sldMkLst>
          <pc:docMk/>
          <pc:sldMk cId="4079912261" sldId="5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138ED-F3BD-424E-8445-740A582B029F}"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970EC-786B-4EDC-BDD0-A26F6E6EDE31}" type="slidenum">
              <a:rPr lang="en-GB" smtClean="0"/>
              <a:t>‹#›</a:t>
            </a:fld>
            <a:endParaRPr lang="en-GB"/>
          </a:p>
        </p:txBody>
      </p:sp>
    </p:spTree>
    <p:extLst>
      <p:ext uri="{BB962C8B-B14F-4D97-AF65-F5344CB8AC3E}">
        <p14:creationId xmlns:p14="http://schemas.microsoft.com/office/powerpoint/2010/main" val="3404240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2970EC-786B-4EDC-BDD0-A26F6E6EDE31}" type="slidenum">
              <a:rPr lang="en-GB" smtClean="0"/>
              <a:t>1</a:t>
            </a:fld>
            <a:endParaRPr lang="en-GB"/>
          </a:p>
        </p:txBody>
      </p:sp>
    </p:spTree>
    <p:extLst>
      <p:ext uri="{BB962C8B-B14F-4D97-AF65-F5344CB8AC3E}">
        <p14:creationId xmlns:p14="http://schemas.microsoft.com/office/powerpoint/2010/main" val="320706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346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926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460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solidFill>
                  <a:srgbClr val="000000"/>
                </a:solidFill>
                <a:latin typeface="Arial" panose="020B0604020202020204" pitchFamily="34" charset="0"/>
              </a:rPr>
              <a:t>  </a:t>
            </a:r>
          </a:p>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112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02970EC-786B-4EDC-BDD0-A26F6E6EDE31}" type="slidenum">
              <a:rPr lang="en-GB" smtClean="0"/>
              <a:t>14</a:t>
            </a:fld>
            <a:endParaRPr lang="en-GB"/>
          </a:p>
        </p:txBody>
      </p:sp>
    </p:spTree>
    <p:extLst>
      <p:ext uri="{BB962C8B-B14F-4D97-AF65-F5344CB8AC3E}">
        <p14:creationId xmlns:p14="http://schemas.microsoft.com/office/powerpoint/2010/main" val="36620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02970EC-786B-4EDC-BDD0-A26F6E6EDE31}" type="slidenum">
              <a:rPr lang="en-GB" smtClean="0"/>
              <a:t>15</a:t>
            </a:fld>
            <a:endParaRPr lang="en-GB"/>
          </a:p>
        </p:txBody>
      </p:sp>
    </p:spTree>
    <p:extLst>
      <p:ext uri="{BB962C8B-B14F-4D97-AF65-F5344CB8AC3E}">
        <p14:creationId xmlns:p14="http://schemas.microsoft.com/office/powerpoint/2010/main" val="3898054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714B3-0AAF-5C71-697D-74B02343A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2E8B80-EF85-F44C-93F1-03F9BF33886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9BF58B5-B00C-4DC0-020B-14A713BA9252}"/>
              </a:ext>
            </a:extLst>
          </p:cNvPr>
          <p:cNvSpPr>
            <a:spLocks noGrp="1"/>
          </p:cNvSpPr>
          <p:nvPr>
            <p:ph type="body" idx="1"/>
          </p:nvPr>
        </p:nvSpPr>
        <p:spPr/>
        <p:txBody>
          <a:bodyPr/>
          <a:lstStyle/>
          <a:p>
            <a:r>
              <a:rPr lang="en-GB" sz="1200" dirty="0"/>
              <a:t>.</a:t>
            </a:r>
          </a:p>
        </p:txBody>
      </p:sp>
      <p:sp>
        <p:nvSpPr>
          <p:cNvPr id="4" name="Slide Number Placeholder 3">
            <a:extLst>
              <a:ext uri="{FF2B5EF4-FFF2-40B4-BE49-F238E27FC236}">
                <a16:creationId xmlns:a16="http://schemas.microsoft.com/office/drawing/2014/main" id="{E65F05CA-E507-AF79-D761-82C25026BEB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808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804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2970EC-786B-4EDC-BDD0-A26F6E6EDE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331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181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601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28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738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A549C0-73A0-4061-BEC6-436A33C916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781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308016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5737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3" name="Rectangle 22"/>
          <p:cNvSpPr/>
          <p:nvPr userDrawn="1"/>
        </p:nvSpPr>
        <p:spPr>
          <a:xfrm>
            <a:off x="2332" y="1095539"/>
            <a:ext cx="12192000" cy="4421694"/>
          </a:xfrm>
          <a:prstGeom prst="rect">
            <a:avLst/>
          </a:prstGeom>
          <a:solidFill>
            <a:srgbClr val="008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0" y="1"/>
            <a:ext cx="12192000" cy="1052736"/>
          </a:xfrm>
          <a:prstGeom prst="rect">
            <a:avLst/>
          </a:prstGeom>
          <a:solidFill>
            <a:srgbClr val="001F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nvGrpSpPr>
          <p:cNvPr id="20" name="Group 19"/>
          <p:cNvGrpSpPr/>
          <p:nvPr userDrawn="1"/>
        </p:nvGrpSpPr>
        <p:grpSpPr>
          <a:xfrm>
            <a:off x="2118" y="404664"/>
            <a:ext cx="4556357" cy="1296144"/>
            <a:chOff x="0" y="2492896"/>
            <a:chExt cx="8578740" cy="1296144"/>
          </a:xfrm>
          <a:solidFill>
            <a:schemeClr val="bg1"/>
          </a:solidFill>
        </p:grpSpPr>
        <p:sp>
          <p:nvSpPr>
            <p:cNvPr id="21" name="Rounded Rectangle 20"/>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Rectangle 21"/>
            <p:cNvSpPr/>
            <p:nvPr userDrawn="1"/>
          </p:nvSpPr>
          <p:spPr>
            <a:xfrm>
              <a:off x="0" y="2492896"/>
              <a:ext cx="211584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pic>
        <p:nvPicPr>
          <p:cNvPr id="3" name="Picture 2">
            <a:extLst>
              <a:ext uri="{FF2B5EF4-FFF2-40B4-BE49-F238E27FC236}">
                <a16:creationId xmlns:a16="http://schemas.microsoft.com/office/drawing/2014/main" id="{3F57B738-2531-3545-2ABA-9ED72993D45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407368" y="548680"/>
            <a:ext cx="3312367" cy="941147"/>
          </a:xfrm>
          <a:prstGeom prst="rect">
            <a:avLst/>
          </a:prstGeom>
        </p:spPr>
      </p:pic>
      <p:sp>
        <p:nvSpPr>
          <p:cNvPr id="4" name="TextBox 3">
            <a:extLst>
              <a:ext uri="{FF2B5EF4-FFF2-40B4-BE49-F238E27FC236}">
                <a16:creationId xmlns:a16="http://schemas.microsoft.com/office/drawing/2014/main" id="{E65B0597-5A06-5B47-0D77-A69EC6D970A8}"/>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spTree>
    <p:extLst>
      <p:ext uri="{BB962C8B-B14F-4D97-AF65-F5344CB8AC3E}">
        <p14:creationId xmlns:p14="http://schemas.microsoft.com/office/powerpoint/2010/main" val="1869057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531804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746478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80322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86593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55440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4976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66179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8267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age">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50BF7BFA-027F-71E7-938D-F3D54AF217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6" name="TextBox 5">
            <a:extLst>
              <a:ext uri="{FF2B5EF4-FFF2-40B4-BE49-F238E27FC236}">
                <a16:creationId xmlns:a16="http://schemas.microsoft.com/office/drawing/2014/main" id="{49D58EE7-3E34-16BE-A267-1344FA3E44AA}"/>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5998F1F1-0373-5542-BC84-000C4C6114D1}"/>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7FB9E80C-E8A6-3077-A14E-DD631B471CB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Tree>
    <p:extLst>
      <p:ext uri="{BB962C8B-B14F-4D97-AF65-F5344CB8AC3E}">
        <p14:creationId xmlns:p14="http://schemas.microsoft.com/office/powerpoint/2010/main" val="3361883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2">
    <p:spTree>
      <p:nvGrpSpPr>
        <p:cNvPr id="1" name=""/>
        <p:cNvGrpSpPr/>
        <p:nvPr/>
      </p:nvGrpSpPr>
      <p:grpSpPr>
        <a:xfrm>
          <a:off x="0" y="0"/>
          <a:ext cx="0" cy="0"/>
          <a:chOff x="0" y="0"/>
          <a:chExt cx="0" cy="0"/>
        </a:xfrm>
      </p:grpSpPr>
      <p:sp>
        <p:nvSpPr>
          <p:cNvPr id="8" name="Rectangle 7"/>
          <p:cNvSpPr/>
          <p:nvPr userDrawn="1"/>
        </p:nvSpPr>
        <p:spPr>
          <a:xfrm>
            <a:off x="0" y="11171"/>
            <a:ext cx="12192000" cy="6453335"/>
          </a:xfrm>
          <a:prstGeom prst="rect">
            <a:avLst/>
          </a:prstGeom>
          <a:solidFill>
            <a:srgbClr val="001F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9" name="Group 8"/>
          <p:cNvGrpSpPr/>
          <p:nvPr userDrawn="1"/>
        </p:nvGrpSpPr>
        <p:grpSpPr>
          <a:xfrm>
            <a:off x="0" y="1700808"/>
            <a:ext cx="11760629" cy="1296144"/>
            <a:chOff x="0" y="2492896"/>
            <a:chExt cx="8578740" cy="1296144"/>
          </a:xfrm>
          <a:solidFill>
            <a:srgbClr val="0080DB"/>
          </a:solidFill>
        </p:grpSpPr>
        <p:sp>
          <p:nvSpPr>
            <p:cNvPr id="10" name="Rounded Rectangle 9"/>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Rectangle 10"/>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2" name="Text Placeholder 15">
            <a:extLst>
              <a:ext uri="{FF2B5EF4-FFF2-40B4-BE49-F238E27FC236}">
                <a16:creationId xmlns:a16="http://schemas.microsoft.com/office/drawing/2014/main" id="{97AC3A1F-6B6E-F87F-76A1-51310163952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7" name="Text Placeholder 6">
            <a:extLst>
              <a:ext uri="{FF2B5EF4-FFF2-40B4-BE49-F238E27FC236}">
                <a16:creationId xmlns:a16="http://schemas.microsoft.com/office/drawing/2014/main" id="{713B11C8-3D06-84E1-F08C-7FF80C3F9660}"/>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3" name="TextBox 12">
            <a:extLst>
              <a:ext uri="{FF2B5EF4-FFF2-40B4-BE49-F238E27FC236}">
                <a16:creationId xmlns:a16="http://schemas.microsoft.com/office/drawing/2014/main" id="{B00DDD49-50D7-FFBB-59C9-1B1D8C0B71D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2" name="Picture 1">
            <a:extLst>
              <a:ext uri="{FF2B5EF4-FFF2-40B4-BE49-F238E27FC236}">
                <a16:creationId xmlns:a16="http://schemas.microsoft.com/office/drawing/2014/main" id="{AA276CD1-BEF2-C8D2-DBAA-D45763519F8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E34C8598-D402-8A8A-BB11-77CB947B0350}"/>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3950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360" y="-491"/>
            <a:ext cx="11233248" cy="114300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335360" y="1196753"/>
            <a:ext cx="11233248" cy="4608512"/>
          </a:xfrm>
        </p:spPr>
        <p:txBody>
          <a:bodyPr/>
          <a:lstStyle>
            <a:lvl1pPr marL="357708" indent="-357708">
              <a:defRPr/>
            </a:lvl1pPr>
            <a:lvl2pPr marL="842412" indent="-359824">
              <a:defRPr/>
            </a:lvl2pPr>
            <a:lvl3pPr marL="1202237" indent="-304792">
              <a:defRPr/>
            </a:lvl3pPr>
            <a:lvl4pPr marL="1559945" indent="-304792">
              <a:tabLst/>
              <a:defRPr/>
            </a:lvl4pPr>
            <a:lvl5pPr marL="1917652" indent="-304792">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6866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 alternative v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2516493" y="3291062"/>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934011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Header alternativ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hqprint">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2" name="Title 1"/>
          <p:cNvSpPr>
            <a:spLocks noGrp="1"/>
          </p:cNvSpPr>
          <p:nvPr>
            <p:ph type="title" hasCustomPrompt="1"/>
          </p:nvPr>
        </p:nvSpPr>
        <p:spPr>
          <a:xfrm>
            <a:off x="2510659" y="2771984"/>
            <a:ext cx="7131903" cy="1362075"/>
          </a:xfrm>
        </p:spPr>
        <p:txBody>
          <a:bodyPr anchor="ctr">
            <a:noAutofit/>
          </a:bodyPr>
          <a:lstStyle>
            <a:lvl1pPr algn="l">
              <a:defRPr sz="2800" b="1" cap="none">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1434159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Header v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483" y="0"/>
            <a:ext cx="12994208" cy="6891541"/>
          </a:xfrm>
          <a:prstGeom prst="rect">
            <a:avLst/>
          </a:prstGeom>
        </p:spPr>
      </p:pic>
      <p:sp>
        <p:nvSpPr>
          <p:cNvPr id="2" name="Title 1"/>
          <p:cNvSpPr>
            <a:spLocks noGrp="1"/>
          </p:cNvSpPr>
          <p:nvPr>
            <p:ph type="title" hasCustomPrompt="1"/>
          </p:nvPr>
        </p:nvSpPr>
        <p:spPr>
          <a:xfrm>
            <a:off x="4175787" y="2714998"/>
            <a:ext cx="7131903" cy="1362075"/>
          </a:xfrm>
        </p:spPr>
        <p:txBody>
          <a:bodyPr anchor="ctr">
            <a:noAutofit/>
          </a:bodyPr>
          <a:lstStyle>
            <a:lvl1pPr algn="l">
              <a:defRPr sz="2800" b="1" cap="none">
                <a:solidFill>
                  <a:srgbClr val="51145C"/>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461369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6681945D-26DF-83C1-7DEE-BCF6B0F382FF}"/>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9864B76C-5519-382A-F0CE-6A18FBB593B2}"/>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AD11CD03-0964-E409-3809-BC528306A39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287F837-BAD1-3AF1-A50E-49261712C18E}"/>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24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865487" y="1628800"/>
            <a:ext cx="8461026" cy="4248472"/>
          </a:xfrm>
          <a:prstGeom prst="rect">
            <a:avLst/>
          </a:prstGeom>
        </p:spPr>
        <p:txBody>
          <a:body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Text Placeholder 6">
            <a:extLst>
              <a:ext uri="{FF2B5EF4-FFF2-40B4-BE49-F238E27FC236}">
                <a16:creationId xmlns:a16="http://schemas.microsoft.com/office/drawing/2014/main" id="{D56CC80C-1EDC-6364-C8EA-91C12EC2D292}"/>
              </a:ext>
            </a:extLst>
          </p:cNvPr>
          <p:cNvSpPr>
            <a:spLocks noGrp="1"/>
          </p:cNvSpPr>
          <p:nvPr>
            <p:ph type="body" sz="quarter" idx="12"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D23D26BF-5722-BFF2-B260-3DFA21BB23E5}"/>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4AE436F0-DBE6-3261-E5B4-39B260690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5094206B-F18B-4923-2BA4-2C306799E1B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01305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3574C2-8B08-579F-C6A2-92B710AA124C}"/>
              </a:ext>
            </a:extLst>
          </p:cNvPr>
          <p:cNvSpPr>
            <a:spLocks noGrp="1"/>
          </p:cNvSpPr>
          <p:nvPr>
            <p:ph type="body" sz="quarter" idx="10" hasCustomPrompt="1"/>
          </p:nvPr>
        </p:nvSpPr>
        <p:spPr>
          <a:xfrm>
            <a:off x="1508257" y="3501008"/>
            <a:ext cx="9175487" cy="1872208"/>
          </a:xfrm>
          <a:prstGeom prst="rect">
            <a:avLst/>
          </a:prstGeom>
        </p:spPr>
        <p:txBody>
          <a:bodyPr/>
          <a:lstStyle>
            <a:lvl1pPr marL="0" indent="0">
              <a:buNone/>
              <a:defRPr/>
            </a:lvl1pPr>
          </a:lstStyle>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pPr marL="571500" indent="-571500">
              <a:buFont typeface="Arial" pitchFamily="34" charset="0"/>
              <a:buChar char="•"/>
            </a:pPr>
            <a:r>
              <a:rPr lang="en-GB" sz="3200" dirty="0">
                <a:solidFill>
                  <a:srgbClr val="001F3C"/>
                </a:solidFill>
                <a:latin typeface="Open Sans" pitchFamily="34" charset="0"/>
                <a:ea typeface="Open Sans" pitchFamily="34" charset="0"/>
                <a:cs typeface="Open Sans" pitchFamily="34" charset="0"/>
              </a:rPr>
              <a:t>Add text</a:t>
            </a:r>
          </a:p>
          <a:p>
            <a:endParaRPr lang="en-GB" sz="2600" dirty="0">
              <a:solidFill>
                <a:srgbClr val="001F3C"/>
              </a:solidFill>
              <a:latin typeface="Open Sans" pitchFamily="34" charset="0"/>
              <a:ea typeface="Open Sans" pitchFamily="34" charset="0"/>
              <a:cs typeface="Open Sans" pitchFamily="34" charset="0"/>
            </a:endParaRPr>
          </a:p>
        </p:txBody>
      </p:sp>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Text Placeholder 2">
            <a:extLst>
              <a:ext uri="{FF2B5EF4-FFF2-40B4-BE49-F238E27FC236}">
                <a16:creationId xmlns:a16="http://schemas.microsoft.com/office/drawing/2014/main" id="{198892A5-8A66-9E41-01D1-DA9F1B90EA4C}"/>
              </a:ext>
            </a:extLst>
          </p:cNvPr>
          <p:cNvSpPr>
            <a:spLocks noGrp="1"/>
          </p:cNvSpPr>
          <p:nvPr>
            <p:ph type="body" sz="quarter" idx="12" hasCustomPrompt="1"/>
          </p:nvPr>
        </p:nvSpPr>
        <p:spPr>
          <a:xfrm>
            <a:off x="1508257" y="1772816"/>
            <a:ext cx="9175486" cy="914400"/>
          </a:xfrm>
          <a:prstGeom prst="rect">
            <a:avLst/>
          </a:prstGeom>
        </p:spPr>
        <p:txBody>
          <a:bodyPr/>
          <a:lstStyle>
            <a:lvl1pPr marL="0" indent="0" algn="ctr">
              <a:buNone/>
              <a:defRPr/>
            </a:lvl1pPr>
          </a:lstStyle>
          <a:p>
            <a:pPr lvl="0"/>
            <a:r>
              <a:rPr lang="en-US" dirty="0"/>
              <a:t>Add text</a:t>
            </a:r>
            <a:endParaRPr lang="en-GB" dirty="0"/>
          </a:p>
        </p:txBody>
      </p:sp>
      <p:sp>
        <p:nvSpPr>
          <p:cNvPr id="8" name="Text Placeholder 6">
            <a:extLst>
              <a:ext uri="{FF2B5EF4-FFF2-40B4-BE49-F238E27FC236}">
                <a16:creationId xmlns:a16="http://schemas.microsoft.com/office/drawing/2014/main" id="{473A357C-A89B-6E60-A96B-A2BD861F1552}"/>
              </a:ext>
            </a:extLst>
          </p:cNvPr>
          <p:cNvSpPr>
            <a:spLocks noGrp="1"/>
          </p:cNvSpPr>
          <p:nvPr>
            <p:ph type="body" sz="quarter" idx="13"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27AF25BB-3B5D-42E8-080E-AC156B4ACE1E}"/>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C879E7D-0B5F-D502-36F2-DC70C7250100}"/>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89821B3E-EBD1-F47B-4D1C-CA6A0E252E6B}"/>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8079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4" name="Content Placeholder 3">
            <a:extLst>
              <a:ext uri="{FF2B5EF4-FFF2-40B4-BE49-F238E27FC236}">
                <a16:creationId xmlns:a16="http://schemas.microsoft.com/office/drawing/2014/main" id="{0ACDE6B1-D4E5-5029-AFF2-3578D2B7C330}"/>
              </a:ext>
            </a:extLst>
          </p:cNvPr>
          <p:cNvSpPr>
            <a:spLocks noGrp="1"/>
          </p:cNvSpPr>
          <p:nvPr>
            <p:ph sz="quarter" idx="12"/>
          </p:nvPr>
        </p:nvSpPr>
        <p:spPr>
          <a:xfrm>
            <a:off x="766763" y="1700808"/>
            <a:ext cx="10658475" cy="388843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6">
            <a:extLst>
              <a:ext uri="{FF2B5EF4-FFF2-40B4-BE49-F238E27FC236}">
                <a16:creationId xmlns:a16="http://schemas.microsoft.com/office/drawing/2014/main" id="{B12E9F0B-C892-2FA1-2F05-848C6AD780D3}"/>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8" name="TextBox 7">
            <a:extLst>
              <a:ext uri="{FF2B5EF4-FFF2-40B4-BE49-F238E27FC236}">
                <a16:creationId xmlns:a16="http://schemas.microsoft.com/office/drawing/2014/main" id="{FE1D3DF4-A651-233C-46EA-B510D9D2EE34}"/>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E8F22DDC-9C12-E94D-9EF5-51C50E56BFD2}"/>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F32063A4-FB5A-51EF-E460-599685A287A9}"/>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26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6575524" y="1793875"/>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576477" y="1793875"/>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CADF7C0-C11B-2C01-2DCC-27526DE60899}"/>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2" name="TextBox 11">
            <a:extLst>
              <a:ext uri="{FF2B5EF4-FFF2-40B4-BE49-F238E27FC236}">
                <a16:creationId xmlns:a16="http://schemas.microsoft.com/office/drawing/2014/main" id="{4E1F1CA5-CAC1-2755-03CF-E89571ECE0E0}"/>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7" name="Picture 6">
            <a:extLst>
              <a:ext uri="{FF2B5EF4-FFF2-40B4-BE49-F238E27FC236}">
                <a16:creationId xmlns:a16="http://schemas.microsoft.com/office/drawing/2014/main" id="{B9F542DF-E4AD-63BA-58D5-B857396526B5}"/>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674141C9-7F5A-CF05-CF85-88105902D343}"/>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954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320E83DB-5FD4-7E2E-A105-5F187E2809F4}"/>
              </a:ext>
            </a:extLst>
          </p:cNvPr>
          <p:cNvSpPr>
            <a:spLocks noGrp="1"/>
          </p:cNvSpPr>
          <p:nvPr>
            <p:ph type="body" sz="quarter" idx="11" hasCustomPrompt="1"/>
          </p:nvPr>
        </p:nvSpPr>
        <p:spPr>
          <a:xfrm>
            <a:off x="2279811" y="548680"/>
            <a:ext cx="7632377" cy="648716"/>
          </a:xfrm>
          <a:prstGeom prst="rect">
            <a:avLst/>
          </a:prstGeom>
        </p:spPr>
        <p:txBody>
          <a:bodyPr>
            <a:normAutofit/>
          </a:bodyPr>
          <a:lstStyle>
            <a:lvl1pPr marL="0" indent="0" algn="ctr">
              <a:buNone/>
              <a:defRPr sz="3600" b="1">
                <a:solidFill>
                  <a:schemeClr val="bg1"/>
                </a:solidFill>
                <a:latin typeface="Montserrat" panose="02000505000000020004" pitchFamily="2" charset="0"/>
              </a:defRPr>
            </a:lvl1pPr>
          </a:lstStyle>
          <a:p>
            <a:pPr lvl="0"/>
            <a:r>
              <a:rPr lang="en-US" dirty="0"/>
              <a:t>Add slide title</a:t>
            </a:r>
            <a:endParaRPr lang="en-GB" dirty="0"/>
          </a:p>
        </p:txBody>
      </p:sp>
      <p:sp>
        <p:nvSpPr>
          <p:cNvPr id="3" name="Picture Placeholder 2">
            <a:extLst>
              <a:ext uri="{FF2B5EF4-FFF2-40B4-BE49-F238E27FC236}">
                <a16:creationId xmlns:a16="http://schemas.microsoft.com/office/drawing/2014/main" id="{B79B41F1-8EF4-56B0-F9E9-163F44C5AC4A}"/>
              </a:ext>
            </a:extLst>
          </p:cNvPr>
          <p:cNvSpPr>
            <a:spLocks noGrp="1"/>
          </p:cNvSpPr>
          <p:nvPr>
            <p:ph type="pic" sz="quarter" idx="12"/>
          </p:nvPr>
        </p:nvSpPr>
        <p:spPr>
          <a:xfrm>
            <a:off x="576082" y="1797323"/>
            <a:ext cx="5040263" cy="4320000"/>
          </a:xfrm>
          <a:prstGeom prst="rect">
            <a:avLst/>
          </a:prstGeom>
        </p:spPr>
        <p:txBody>
          <a:bodyPr/>
          <a:lstStyle/>
          <a:p>
            <a:endParaRPr lang="en-GB" dirty="0"/>
          </a:p>
        </p:txBody>
      </p:sp>
      <p:sp>
        <p:nvSpPr>
          <p:cNvPr id="6" name="Text Placeholder 5">
            <a:extLst>
              <a:ext uri="{FF2B5EF4-FFF2-40B4-BE49-F238E27FC236}">
                <a16:creationId xmlns:a16="http://schemas.microsoft.com/office/drawing/2014/main" id="{A86DDC45-9AE6-F688-3B00-33FFD6A7C410}"/>
              </a:ext>
            </a:extLst>
          </p:cNvPr>
          <p:cNvSpPr>
            <a:spLocks noGrp="1"/>
          </p:cNvSpPr>
          <p:nvPr>
            <p:ph type="body" sz="quarter" idx="13"/>
          </p:nvPr>
        </p:nvSpPr>
        <p:spPr>
          <a:xfrm>
            <a:off x="6575656" y="1797323"/>
            <a:ext cx="5040000" cy="4320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6">
            <a:extLst>
              <a:ext uri="{FF2B5EF4-FFF2-40B4-BE49-F238E27FC236}">
                <a16:creationId xmlns:a16="http://schemas.microsoft.com/office/drawing/2014/main" id="{C4A1BFC5-8025-2830-6B8A-7E31F9C5E55A}"/>
              </a:ext>
            </a:extLst>
          </p:cNvPr>
          <p:cNvSpPr>
            <a:spLocks noGrp="1"/>
          </p:cNvSpPr>
          <p:nvPr>
            <p:ph type="body" sz="quarter" idx="10"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14" name="TextBox 13">
            <a:extLst>
              <a:ext uri="{FF2B5EF4-FFF2-40B4-BE49-F238E27FC236}">
                <a16:creationId xmlns:a16="http://schemas.microsoft.com/office/drawing/2014/main" id="{16EEB9D4-7088-814D-61B7-31F1EEE0998B}"/>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5" name="Picture 4">
            <a:extLst>
              <a:ext uri="{FF2B5EF4-FFF2-40B4-BE49-F238E27FC236}">
                <a16:creationId xmlns:a16="http://schemas.microsoft.com/office/drawing/2014/main" id="{2CA0E438-7325-19ED-6598-325EC253387F}"/>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2" name="TextBox 1">
            <a:extLst>
              <a:ext uri="{FF2B5EF4-FFF2-40B4-BE49-F238E27FC236}">
                <a16:creationId xmlns:a16="http://schemas.microsoft.com/office/drawing/2014/main" id="{4834EC7F-5683-7DC2-99B1-FFEFEF4DA8CD}"/>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805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Break Slide 1">
    <p:spTree>
      <p:nvGrpSpPr>
        <p:cNvPr id="1" name=""/>
        <p:cNvGrpSpPr/>
        <p:nvPr/>
      </p:nvGrpSpPr>
      <p:grpSpPr>
        <a:xfrm>
          <a:off x="0" y="0"/>
          <a:ext cx="0" cy="0"/>
          <a:chOff x="0" y="0"/>
          <a:chExt cx="0" cy="0"/>
        </a:xfrm>
      </p:grpSpPr>
      <p:sp>
        <p:nvSpPr>
          <p:cNvPr id="7" name="Rectangle 6"/>
          <p:cNvSpPr/>
          <p:nvPr userDrawn="1"/>
        </p:nvSpPr>
        <p:spPr>
          <a:xfrm>
            <a:off x="0" y="2"/>
            <a:ext cx="12192000" cy="6453335"/>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grpSp>
        <p:nvGrpSpPr>
          <p:cNvPr id="8" name="Group 7"/>
          <p:cNvGrpSpPr/>
          <p:nvPr userDrawn="1"/>
        </p:nvGrpSpPr>
        <p:grpSpPr>
          <a:xfrm>
            <a:off x="0" y="1700808"/>
            <a:ext cx="11760629" cy="1296144"/>
            <a:chOff x="0" y="2492896"/>
            <a:chExt cx="8578740" cy="1296144"/>
          </a:xfrm>
          <a:solidFill>
            <a:srgbClr val="001F3C"/>
          </a:solidFill>
        </p:grpSpPr>
        <p:sp>
          <p:nvSpPr>
            <p:cNvPr id="9" name="Rounded Rectangle 8"/>
            <p:cNvSpPr/>
            <p:nvPr userDrawn="1"/>
          </p:nvSpPr>
          <p:spPr>
            <a:xfrm>
              <a:off x="0" y="2492896"/>
              <a:ext cx="8578740" cy="129614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0" name="Rectangle 9"/>
            <p:cNvSpPr/>
            <p:nvPr userDrawn="1"/>
          </p:nvSpPr>
          <p:spPr>
            <a:xfrm>
              <a:off x="0" y="2492896"/>
              <a:ext cx="981896" cy="1296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7" name="Text Placeholder 15">
            <a:extLst>
              <a:ext uri="{FF2B5EF4-FFF2-40B4-BE49-F238E27FC236}">
                <a16:creationId xmlns:a16="http://schemas.microsoft.com/office/drawing/2014/main" id="{3BFEBC0D-1713-F3D7-4B69-A64F235B80A5}"/>
              </a:ext>
            </a:extLst>
          </p:cNvPr>
          <p:cNvSpPr>
            <a:spLocks noGrp="1"/>
          </p:cNvSpPr>
          <p:nvPr>
            <p:ph type="body" sz="quarter" idx="10" hasCustomPrompt="1"/>
          </p:nvPr>
        </p:nvSpPr>
        <p:spPr>
          <a:xfrm>
            <a:off x="1558925" y="1988691"/>
            <a:ext cx="8569325" cy="792237"/>
          </a:xfrm>
          <a:prstGeom prst="rect">
            <a:avLst/>
          </a:prstGeom>
        </p:spPr>
        <p:txBody>
          <a:bodyPr/>
          <a:lstStyle>
            <a:lvl1pPr marL="0" indent="0" algn="ctr">
              <a:buNone/>
              <a:defRPr sz="3600">
                <a:solidFill>
                  <a:schemeClr val="bg1"/>
                </a:solidFill>
                <a:latin typeface="Montserrat" panose="02000505000000020004" pitchFamily="2" charset="0"/>
              </a:defRPr>
            </a:lvl1pPr>
            <a:lvl2pPr marL="457200" indent="0">
              <a:buNone/>
              <a:defRPr sz="3600">
                <a:solidFill>
                  <a:schemeClr val="bg1"/>
                </a:solidFill>
                <a:latin typeface="Montserrat" panose="02000505000000020004" pitchFamily="2" charset="0"/>
              </a:defRPr>
            </a:lvl2pPr>
            <a:lvl3pPr marL="914400" indent="0">
              <a:buNone/>
              <a:defRPr sz="3600">
                <a:solidFill>
                  <a:schemeClr val="bg1"/>
                </a:solidFill>
                <a:latin typeface="Montserrat" panose="02000505000000020004" pitchFamily="2" charset="0"/>
              </a:defRPr>
            </a:lvl3pPr>
            <a:lvl4pPr marL="1371600" indent="0">
              <a:buNone/>
              <a:defRPr sz="3600">
                <a:solidFill>
                  <a:schemeClr val="bg1"/>
                </a:solidFill>
                <a:latin typeface="Montserrat" panose="02000505000000020004" pitchFamily="2" charset="0"/>
              </a:defRPr>
            </a:lvl4pPr>
            <a:lvl5pPr marL="1828800" indent="0">
              <a:buNone/>
              <a:defRPr sz="3600">
                <a:solidFill>
                  <a:schemeClr val="bg1"/>
                </a:solidFill>
                <a:latin typeface="Montserrat" panose="02000505000000020004" pitchFamily="2" charset="0"/>
              </a:defRPr>
            </a:lvl5pPr>
          </a:lstStyle>
          <a:p>
            <a:pPr lvl="0"/>
            <a:r>
              <a:rPr lang="en-US" dirty="0"/>
              <a:t>Add subtitle here</a:t>
            </a:r>
          </a:p>
        </p:txBody>
      </p:sp>
      <p:sp>
        <p:nvSpPr>
          <p:cNvPr id="4" name="Text Placeholder 6">
            <a:extLst>
              <a:ext uri="{FF2B5EF4-FFF2-40B4-BE49-F238E27FC236}">
                <a16:creationId xmlns:a16="http://schemas.microsoft.com/office/drawing/2014/main" id="{8A6CC8CF-0336-5319-0F35-F6BAF2E3E1CF}"/>
              </a:ext>
            </a:extLst>
          </p:cNvPr>
          <p:cNvSpPr>
            <a:spLocks noGrp="1"/>
          </p:cNvSpPr>
          <p:nvPr>
            <p:ph type="body" sz="quarter" idx="11" hasCustomPrompt="1"/>
          </p:nvPr>
        </p:nvSpPr>
        <p:spPr>
          <a:xfrm>
            <a:off x="3215739" y="6525344"/>
            <a:ext cx="5760522" cy="332656"/>
          </a:xfrm>
          <a:prstGeom prst="rect">
            <a:avLst/>
          </a:prstGeom>
        </p:spPr>
        <p:txBody>
          <a:bodyPr/>
          <a:lstStyle>
            <a:lvl1pPr marL="0" indent="0" algn="ctr">
              <a:buNone/>
              <a:defRPr sz="160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Workshop title</a:t>
            </a:r>
          </a:p>
        </p:txBody>
      </p:sp>
      <p:sp>
        <p:nvSpPr>
          <p:cNvPr id="5" name="TextBox 4">
            <a:extLst>
              <a:ext uri="{FF2B5EF4-FFF2-40B4-BE49-F238E27FC236}">
                <a16:creationId xmlns:a16="http://schemas.microsoft.com/office/drawing/2014/main" id="{F99F200F-9FA1-2E73-3D1F-8EECF6C61CD6}"/>
              </a:ext>
            </a:extLst>
          </p:cNvPr>
          <p:cNvSpPr txBox="1"/>
          <p:nvPr userDrawn="1"/>
        </p:nvSpPr>
        <p:spPr>
          <a:xfrm>
            <a:off x="9696400" y="6515319"/>
            <a:ext cx="2470080" cy="338554"/>
          </a:xfrm>
          <a:prstGeom prst="rect">
            <a:avLst/>
          </a:prstGeom>
          <a:noFill/>
        </p:spPr>
        <p:txBody>
          <a:bodyPr wrap="square" rtlCol="0">
            <a:spAutoFit/>
          </a:bodyPr>
          <a:lstStyle/>
          <a:p>
            <a:r>
              <a:rPr lang="en-GB" sz="1600" dirty="0">
                <a:solidFill>
                  <a:srgbClr val="001F3C"/>
                </a:solidFill>
                <a:latin typeface="Open Sans" panose="020B0606030504020204" pitchFamily="34" charset="0"/>
                <a:ea typeface="Open Sans" panose="020B0606030504020204" pitchFamily="34" charset="0"/>
                <a:cs typeface="Open Sans" panose="020B0606030504020204" pitchFamily="34" charset="0"/>
              </a:rPr>
              <a:t>#LearningWithPurpose</a:t>
            </a:r>
          </a:p>
        </p:txBody>
      </p:sp>
      <p:pic>
        <p:nvPicPr>
          <p:cNvPr id="11" name="Picture 10">
            <a:extLst>
              <a:ext uri="{FF2B5EF4-FFF2-40B4-BE49-F238E27FC236}">
                <a16:creationId xmlns:a16="http://schemas.microsoft.com/office/drawing/2014/main" id="{D47AD8E0-DEF1-B474-74A2-91883E15B644}"/>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5521" y="6577607"/>
            <a:ext cx="864095" cy="245727"/>
          </a:xfrm>
          <a:prstGeom prst="rect">
            <a:avLst/>
          </a:prstGeom>
        </p:spPr>
      </p:pic>
      <p:sp>
        <p:nvSpPr>
          <p:cNvPr id="3" name="TextBox 2">
            <a:extLst>
              <a:ext uri="{FF2B5EF4-FFF2-40B4-BE49-F238E27FC236}">
                <a16:creationId xmlns:a16="http://schemas.microsoft.com/office/drawing/2014/main" id="{AF2115EA-2CA1-DC7C-A90E-FB57B79F26A2}"/>
              </a:ext>
            </a:extLst>
          </p:cNvPr>
          <p:cNvSpPr txBox="1"/>
          <p:nvPr userDrawn="1"/>
        </p:nvSpPr>
        <p:spPr>
          <a:xfrm flipH="1">
            <a:off x="983432" y="6577607"/>
            <a:ext cx="864096" cy="307777"/>
          </a:xfrm>
          <a:prstGeom prst="rect">
            <a:avLst/>
          </a:prstGeom>
          <a:noFill/>
        </p:spPr>
        <p:txBody>
          <a:bodyPr wrap="square" rtlCol="0">
            <a:spAutoFit/>
          </a:bodyPr>
          <a:lstStyle/>
          <a:p>
            <a:pPr algn="ctr"/>
            <a:r>
              <a:rPr lang="en-GB" sz="1400" dirty="0">
                <a:latin typeface="Open Sans" panose="020B0606030504020204" pitchFamily="34" charset="0"/>
                <a:ea typeface="Open Sans" panose="020B0606030504020204" pitchFamily="34" charset="0"/>
                <a:cs typeface="Open Sans" panose="020B0606030504020204" pitchFamily="34" charset="0"/>
              </a:rPr>
              <a:t>Slide </a:t>
            </a:r>
            <a:fld id="{A15C2E99-4132-456F-9BA7-C6FA64067E4F}" type="slidenum">
              <a:rPr lang="en-GB" sz="1400" smtClean="0">
                <a:latin typeface="Open Sans" panose="020B0606030504020204" pitchFamily="34" charset="0"/>
                <a:ea typeface="Open Sans" panose="020B0606030504020204" pitchFamily="34" charset="0"/>
                <a:cs typeface="Open Sans" panose="020B0606030504020204" pitchFamily="34" charset="0"/>
              </a:rPr>
              <a:pPr algn="ctr"/>
              <a:t>‹#›</a:t>
            </a:fld>
            <a:endParaRPr lang="en-GB"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25256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heme" Target="../theme/theme2.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987216964"/>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 id="2147483657" r:id="rId4"/>
    <p:sldLayoutId id="2147483660" r:id="rId5"/>
    <p:sldLayoutId id="2147483661" r:id="rId6"/>
    <p:sldLayoutId id="2147483662" r:id="rId7"/>
    <p:sldLayoutId id="2147483663" r:id="rId8"/>
    <p:sldLayoutId id="2147483651" r:id="rId9"/>
    <p:sldLayoutId id="2147483656"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7" name="Rectangle 6"/>
          <p:cNvSpPr/>
          <p:nvPr userDrawn="1"/>
        </p:nvSpPr>
        <p:spPr>
          <a:xfrm>
            <a:off x="0" y="424076"/>
            <a:ext cx="12192000" cy="834911"/>
          </a:xfrm>
          <a:prstGeom prst="rect">
            <a:avLst/>
          </a:prstGeom>
          <a:solidFill>
            <a:srgbClr val="0080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3576763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video" Target="https://www.youtube.com/embed/XLvPpirlmEs?feature=oembed"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lark-it.com/cyberquiz" TargetMode="Externa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hyperlink" Target="https://forms.office.com/pages/responsepage.aspx?id=c2N7y57PGkCegWGpBbQ6ZshLe88VOXZLiLZutibYFd9UM1NCMzlPV044MElMMURLV0MyNzhNQzdSSS4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mailto:TrainingComplaints@seetec.co.uk" TargetMode="External"/><Relationship Id="rId4" Type="http://schemas.openxmlformats.org/officeDocument/2006/relationships/hyperlink" Target="mailto:feedback@seetec.co.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1.xml"/><Relationship Id="rId1" Type="http://schemas.openxmlformats.org/officeDocument/2006/relationships/video" Target="https://www.youtube.com/embed/inWWhr5tnEA?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1.xml"/><Relationship Id="rId1" Type="http://schemas.openxmlformats.org/officeDocument/2006/relationships/video" Target="https://www.youtube.com/embed/K8GI-H-Nyd0?feature=oembed"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CE143-2A47-9137-022A-53857F568CC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2FD304F-6FB8-8A5E-F7E6-1CB8040A946F}"/>
              </a:ext>
            </a:extLst>
          </p:cNvPr>
          <p:cNvSpPr txBox="1"/>
          <p:nvPr/>
        </p:nvSpPr>
        <p:spPr>
          <a:xfrm>
            <a:off x="2405541" y="2484632"/>
            <a:ext cx="7416824"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white"/>
                </a:solidFill>
                <a:effectLst/>
                <a:uLnTx/>
                <a:uFillTx/>
                <a:latin typeface="Montserrat" pitchFamily="2" charset="0"/>
                <a:ea typeface="+mn-ea"/>
                <a:cs typeface="+mn-cs"/>
              </a:rPr>
              <a:t>Gateway Level 1 Award in Cybersecurity</a:t>
            </a:r>
          </a:p>
        </p:txBody>
      </p:sp>
      <p:sp>
        <p:nvSpPr>
          <p:cNvPr id="3" name="TextBox 2">
            <a:extLst>
              <a:ext uri="{FF2B5EF4-FFF2-40B4-BE49-F238E27FC236}">
                <a16:creationId xmlns:a16="http://schemas.microsoft.com/office/drawing/2014/main" id="{939DCD39-95F8-ABB9-9873-8D07EDB9E747}"/>
              </a:ext>
            </a:extLst>
          </p:cNvPr>
          <p:cNvSpPr txBox="1"/>
          <p:nvPr/>
        </p:nvSpPr>
        <p:spPr>
          <a:xfrm>
            <a:off x="2487007" y="3625860"/>
            <a:ext cx="74168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ontserrat" pitchFamily="2" charset="0"/>
                <a:ea typeface="+mn-ea"/>
                <a:cs typeface="+mn-cs"/>
              </a:rPr>
              <a:t>Add subtitle here</a:t>
            </a:r>
          </a:p>
        </p:txBody>
      </p:sp>
    </p:spTree>
    <p:extLst>
      <p:ext uri="{BB962C8B-B14F-4D97-AF65-F5344CB8AC3E}">
        <p14:creationId xmlns:p14="http://schemas.microsoft.com/office/powerpoint/2010/main" val="89404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4CA94F7-53B4-FCE7-C216-391AC8A5F49D}"/>
              </a:ext>
            </a:extLst>
          </p:cNvPr>
          <p:cNvSpPr>
            <a:spLocks noGrp="1"/>
          </p:cNvSpPr>
          <p:nvPr>
            <p:ph type="body" sz="quarter" idx="11"/>
          </p:nvPr>
        </p:nvSpPr>
        <p:spPr/>
        <p:txBody>
          <a:bodyPr/>
          <a:lstStyle/>
          <a:p>
            <a:endParaRPr lang="en-GB" dirty="0"/>
          </a:p>
        </p:txBody>
      </p:sp>
      <p:sp>
        <p:nvSpPr>
          <p:cNvPr id="7" name="Picture Placeholder 6">
            <a:extLst>
              <a:ext uri="{FF2B5EF4-FFF2-40B4-BE49-F238E27FC236}">
                <a16:creationId xmlns:a16="http://schemas.microsoft.com/office/drawing/2014/main" id="{5E847ACD-D564-B285-0591-27305DCCBCBA}"/>
              </a:ext>
            </a:extLst>
          </p:cNvPr>
          <p:cNvSpPr>
            <a:spLocks noGrp="1"/>
          </p:cNvSpPr>
          <p:nvPr>
            <p:ph type="pic" sz="quarter" idx="12"/>
          </p:nvPr>
        </p:nvSpPr>
        <p:spPr/>
        <p:txBody>
          <a:bodyPr/>
          <a:lstStyle/>
          <a:p>
            <a:endParaRPr lang="en-GB"/>
          </a:p>
        </p:txBody>
      </p:sp>
      <p:sp>
        <p:nvSpPr>
          <p:cNvPr id="8" name="Text Placeholder 7">
            <a:extLst>
              <a:ext uri="{FF2B5EF4-FFF2-40B4-BE49-F238E27FC236}">
                <a16:creationId xmlns:a16="http://schemas.microsoft.com/office/drawing/2014/main" id="{C380B5F6-F8C0-DB32-92D2-3E39380B4E84}"/>
              </a:ext>
            </a:extLst>
          </p:cNvPr>
          <p:cNvSpPr>
            <a:spLocks noGrp="1"/>
          </p:cNvSpPr>
          <p:nvPr>
            <p:ph type="body" sz="quarter" idx="13"/>
          </p:nvPr>
        </p:nvSpPr>
        <p:spPr/>
        <p:txBody>
          <a:bodyPr/>
          <a:lstStyle/>
          <a:p>
            <a:endParaRPr lang="en-GB" dirty="0"/>
          </a:p>
        </p:txBody>
      </p:sp>
      <p:sp>
        <p:nvSpPr>
          <p:cNvPr id="3" name="Content Placeholder 2">
            <a:extLst>
              <a:ext uri="{FF2B5EF4-FFF2-40B4-BE49-F238E27FC236}">
                <a16:creationId xmlns:a16="http://schemas.microsoft.com/office/drawing/2014/main" id="{B9C863B1-7962-4527-93AF-8DEE53EFC698}"/>
              </a:ext>
            </a:extLst>
          </p:cNvPr>
          <p:cNvSpPr>
            <a:spLocks noGrp="1"/>
          </p:cNvSpPr>
          <p:nvPr>
            <p:ph type="body" sz="quarter" idx="10"/>
          </p:nvPr>
        </p:nvSpPr>
        <p:spPr>
          <a:xfrm>
            <a:off x="191344" y="1405746"/>
            <a:ext cx="6048672" cy="5047589"/>
          </a:xfrm>
        </p:spPr>
        <p:txBody>
          <a:bodyPr>
            <a:noAutofit/>
          </a:bodyPr>
          <a:lstStyle/>
          <a:p>
            <a:pPr marL="0" indent="0" algn="l">
              <a:buNone/>
            </a:pPr>
            <a:r>
              <a:rPr lang="en-GB" sz="2400" dirty="0">
                <a:latin typeface="Montserrat" panose="00000500000000000000" pitchFamily="2" charset="0"/>
              </a:rPr>
              <a:t>Looks to answer the questions:</a:t>
            </a:r>
          </a:p>
          <a:p>
            <a:pPr marL="342900" indent="-342900" algn="l">
              <a:buFont typeface="Arial" panose="020B0604020202020204" pitchFamily="34" charset="0"/>
              <a:buChar char="•"/>
            </a:pPr>
            <a:r>
              <a:rPr lang="en-GB" sz="2400" dirty="0">
                <a:latin typeface="Montserrat" panose="00000500000000000000" pitchFamily="2" charset="0"/>
              </a:rPr>
              <a:t>What vulnerabilities might a hacker see?</a:t>
            </a:r>
          </a:p>
          <a:p>
            <a:pPr marL="342900" indent="-342900" algn="l">
              <a:buFont typeface="Arial" panose="020B0604020202020204" pitchFamily="34" charset="0"/>
              <a:buChar char="•"/>
            </a:pPr>
            <a:r>
              <a:rPr lang="en-GB" sz="2400" dirty="0">
                <a:latin typeface="Montserrat" panose="00000500000000000000" pitchFamily="2" charset="0"/>
              </a:rPr>
              <a:t>What information or part of your system would be most interesting to a hacker?</a:t>
            </a:r>
          </a:p>
          <a:p>
            <a:pPr marL="342900" indent="-342900" algn="l">
              <a:buFont typeface="Arial" panose="020B0604020202020204" pitchFamily="34" charset="0"/>
              <a:buChar char="•"/>
            </a:pPr>
            <a:r>
              <a:rPr lang="en-GB" sz="2400" dirty="0">
                <a:latin typeface="Montserrat" panose="00000500000000000000" pitchFamily="2" charset="0"/>
              </a:rPr>
              <a:t>What could a hacker do with the information?</a:t>
            </a:r>
          </a:p>
          <a:p>
            <a:pPr marL="342900" indent="-342900" algn="l">
              <a:buFont typeface="Arial" panose="020B0604020202020204" pitchFamily="34" charset="0"/>
              <a:buChar char="•"/>
            </a:pPr>
            <a:r>
              <a:rPr lang="en-GB" sz="2400" dirty="0">
                <a:latin typeface="Montserrat" panose="00000500000000000000" pitchFamily="2" charset="0"/>
              </a:rPr>
              <a:t>How many people see the attempted hack?</a:t>
            </a:r>
          </a:p>
          <a:p>
            <a:pPr marL="342900" indent="-342900" algn="l">
              <a:buFont typeface="Arial" panose="020B0604020202020204" pitchFamily="34" charset="0"/>
              <a:buChar char="•"/>
            </a:pPr>
            <a:r>
              <a:rPr lang="en-GB" sz="2400" dirty="0">
                <a:latin typeface="Montserrat" panose="00000500000000000000" pitchFamily="2" charset="0"/>
              </a:rPr>
              <a:t>What is the best way to deal with the vulnerability?</a:t>
            </a:r>
          </a:p>
          <a:p>
            <a:pPr marL="342900" indent="-342900" algn="l">
              <a:buFont typeface="Arial" panose="020B0604020202020204" pitchFamily="34" charset="0"/>
              <a:buChar char="•"/>
            </a:pPr>
            <a:endParaRPr lang="en-GB" sz="2400" dirty="0">
              <a:latin typeface="Montserrat" panose="00000500000000000000" pitchFamily="2" charset="0"/>
            </a:endParaRPr>
          </a:p>
          <a:p>
            <a:pPr marL="0" indent="0" algn="l">
              <a:buNone/>
            </a:pPr>
            <a:r>
              <a:rPr lang="en-GB" sz="2400" dirty="0">
                <a:latin typeface="Montserrat" panose="00000500000000000000" pitchFamily="2" charset="0"/>
              </a:rPr>
              <a:t>Ethical hacking is legal.</a:t>
            </a:r>
          </a:p>
        </p:txBody>
      </p:sp>
      <p:sp>
        <p:nvSpPr>
          <p:cNvPr id="2" name="Title 1">
            <a:extLst>
              <a:ext uri="{FF2B5EF4-FFF2-40B4-BE49-F238E27FC236}">
                <a16:creationId xmlns:a16="http://schemas.microsoft.com/office/drawing/2014/main" id="{E12DB4DE-5089-4853-8DF2-D5E54FAC6925}"/>
              </a:ext>
            </a:extLst>
          </p:cNvPr>
          <p:cNvSpPr>
            <a:spLocks noGrp="1"/>
          </p:cNvSpPr>
          <p:nvPr>
            <p:ph type="title" idx="4294967295"/>
          </p:nvPr>
        </p:nvSpPr>
        <p:spPr>
          <a:xfrm>
            <a:off x="0" y="260350"/>
            <a:ext cx="11233150" cy="1143000"/>
          </a:xfrm>
        </p:spPr>
        <p:txBody>
          <a:bodyPr>
            <a:normAutofit/>
          </a:bodyPr>
          <a:lstStyle/>
          <a:p>
            <a:r>
              <a:rPr lang="en-GB" sz="3600" dirty="0">
                <a:solidFill>
                  <a:schemeClr val="bg1"/>
                </a:solidFill>
                <a:latin typeface="Montserrat" panose="00000500000000000000" pitchFamily="2" charset="0"/>
              </a:rPr>
              <a:t>Ethical hacking</a:t>
            </a:r>
          </a:p>
        </p:txBody>
      </p:sp>
    </p:spTree>
    <p:extLst>
      <p:ext uri="{BB962C8B-B14F-4D97-AF65-F5344CB8AC3E}">
        <p14:creationId xmlns:p14="http://schemas.microsoft.com/office/powerpoint/2010/main" val="324188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F9E7A-B1EE-4226-913E-2C276E90C4BC}"/>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Ethical hacking</a:t>
            </a:r>
          </a:p>
        </p:txBody>
      </p:sp>
      <p:pic>
        <p:nvPicPr>
          <p:cNvPr id="4" name="Online Media 3" title="Ethical Hacking In 8 Minutes | What Is Ethical Hacking? | Ethical Hacking Explanation | Simplilearn">
            <a:hlinkClick r:id="" action="ppaction://media"/>
            <a:extLst>
              <a:ext uri="{FF2B5EF4-FFF2-40B4-BE49-F238E27FC236}">
                <a16:creationId xmlns:a16="http://schemas.microsoft.com/office/drawing/2014/main" id="{A8A4E8E6-20EC-4BE4-A093-FEBDD0E5EF62}"/>
              </a:ext>
            </a:extLst>
          </p:cNvPr>
          <p:cNvPicPr>
            <a:picLocks noGrp="1" noRot="1" noChangeAspect="1"/>
          </p:cNvPicPr>
          <p:nvPr>
            <p:ph idx="1"/>
            <a:videoFile r:link="rId1"/>
          </p:nvPr>
        </p:nvPicPr>
        <p:blipFill>
          <a:blip r:embed="rId4"/>
          <a:stretch>
            <a:fillRect/>
          </a:stretch>
        </p:blipFill>
        <p:spPr>
          <a:xfrm>
            <a:off x="2028206" y="1772816"/>
            <a:ext cx="8135588" cy="4593218"/>
          </a:xfrm>
          <a:prstGeom prst="rect">
            <a:avLst/>
          </a:prstGeom>
        </p:spPr>
      </p:pic>
    </p:spTree>
    <p:extLst>
      <p:ext uri="{BB962C8B-B14F-4D97-AF65-F5344CB8AC3E}">
        <p14:creationId xmlns:p14="http://schemas.microsoft.com/office/powerpoint/2010/main" val="170360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316808-565E-4995-A2C7-70D5AE858018}"/>
              </a:ext>
            </a:extLst>
          </p:cNvPr>
          <p:cNvSpPr>
            <a:spLocks noGrp="1"/>
          </p:cNvSpPr>
          <p:nvPr>
            <p:ph type="body" sz="quarter" idx="11"/>
          </p:nvPr>
        </p:nvSpPr>
        <p:spPr>
          <a:xfrm>
            <a:off x="2279811" y="548680"/>
            <a:ext cx="7632377" cy="648716"/>
          </a:xfrm>
        </p:spPr>
        <p:txBody>
          <a:bodyPr>
            <a:normAutofit/>
          </a:bodyPr>
          <a:lstStyle/>
          <a:p>
            <a:r>
              <a:rPr lang="en-GB" b="0" dirty="0"/>
              <a:t>Cybersecurity </a:t>
            </a:r>
            <a:r>
              <a:rPr lang="en-GB" b="0" dirty="0">
                <a:hlinkClick r:id="rId3">
                  <a:extLst>
                    <a:ext uri="{A12FA001-AC4F-418D-AE19-62706E023703}">
                      <ahyp:hlinkClr xmlns:ahyp="http://schemas.microsoft.com/office/drawing/2018/hyperlinkcolor" val="tx"/>
                    </a:ext>
                  </a:extLst>
                </a:hlinkClick>
              </a:rPr>
              <a:t>quiz</a:t>
            </a:r>
            <a:endParaRPr lang="en-GB" b="0" dirty="0"/>
          </a:p>
        </p:txBody>
      </p:sp>
      <p:sp>
        <p:nvSpPr>
          <p:cNvPr id="11" name="Text Placeholder 3">
            <a:extLst>
              <a:ext uri="{FF2B5EF4-FFF2-40B4-BE49-F238E27FC236}">
                <a16:creationId xmlns:a16="http://schemas.microsoft.com/office/drawing/2014/main" id="{3BBC9FC8-958E-838B-D85A-8963D87E8E14}"/>
              </a:ext>
            </a:extLst>
          </p:cNvPr>
          <p:cNvSpPr>
            <a:spLocks noGrp="1"/>
          </p:cNvSpPr>
          <p:nvPr>
            <p:ph type="body" sz="quarter" idx="10"/>
          </p:nvPr>
        </p:nvSpPr>
        <p:spPr>
          <a:xfrm>
            <a:off x="3215739" y="6525344"/>
            <a:ext cx="5760522" cy="332656"/>
          </a:xfrm>
        </p:spPr>
        <p:txBody>
          <a:bodyPr/>
          <a:lstStyle/>
          <a:p>
            <a:endParaRPr lang="en-US"/>
          </a:p>
        </p:txBody>
      </p:sp>
    </p:spTree>
    <p:extLst>
      <p:ext uri="{BB962C8B-B14F-4D97-AF65-F5344CB8AC3E}">
        <p14:creationId xmlns:p14="http://schemas.microsoft.com/office/powerpoint/2010/main" val="2756821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B37C88-D2C5-465C-A202-71571FB4FE32}"/>
              </a:ext>
            </a:extLst>
          </p:cNvPr>
          <p:cNvSpPr>
            <a:spLocks noGrp="1"/>
          </p:cNvSpPr>
          <p:nvPr>
            <p:ph type="title"/>
          </p:nvPr>
        </p:nvSpPr>
        <p:spPr>
          <a:xfrm>
            <a:off x="191344" y="476672"/>
            <a:ext cx="11233248" cy="1143000"/>
          </a:xfrm>
        </p:spPr>
        <p:txBody>
          <a:bodyPr anchor="ctr">
            <a:normAutofit/>
          </a:bodyPr>
          <a:lstStyle/>
          <a:p>
            <a:pPr>
              <a:lnSpc>
                <a:spcPct val="90000"/>
              </a:lnSpc>
            </a:pPr>
            <a:r>
              <a:rPr lang="en-GB" sz="3600" dirty="0">
                <a:solidFill>
                  <a:schemeClr val="bg1"/>
                </a:solidFill>
                <a:latin typeface="Montserrat" panose="00000500000000000000" pitchFamily="2" charset="0"/>
              </a:rPr>
              <a:t>Assessment Task 2 (2.1,2.2): Poster</a:t>
            </a:r>
            <a:br>
              <a:rPr lang="en-GB" sz="2400" dirty="0"/>
            </a:br>
            <a:endParaRPr lang="en-GB" sz="2400" dirty="0"/>
          </a:p>
        </p:txBody>
      </p:sp>
    </p:spTree>
    <p:extLst>
      <p:ext uri="{BB962C8B-B14F-4D97-AF65-F5344CB8AC3E}">
        <p14:creationId xmlns:p14="http://schemas.microsoft.com/office/powerpoint/2010/main" val="1712084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B8FD0F-3708-5B84-8F13-BB72243C18C3}"/>
              </a:ext>
            </a:extLst>
          </p:cNvPr>
          <p:cNvSpPr>
            <a:spLocks noGrp="1"/>
          </p:cNvSpPr>
          <p:nvPr>
            <p:ph type="body" sz="quarter" idx="10"/>
          </p:nvPr>
        </p:nvSpPr>
        <p:spPr/>
        <p:txBody>
          <a:bodyPr/>
          <a:lstStyle/>
          <a:p>
            <a:r>
              <a:rPr lang="en-GB" dirty="0"/>
              <a:t>Next session: User </a:t>
            </a:r>
            <a:r>
              <a:rPr lang="en-GB"/>
              <a:t>access controls</a:t>
            </a:r>
          </a:p>
        </p:txBody>
      </p:sp>
      <p:sp>
        <p:nvSpPr>
          <p:cNvPr id="4" name="Text Placeholder 3">
            <a:extLst>
              <a:ext uri="{FF2B5EF4-FFF2-40B4-BE49-F238E27FC236}">
                <a16:creationId xmlns:a16="http://schemas.microsoft.com/office/drawing/2014/main" id="{7773AC87-6445-4A90-5F92-FEE85DFBBFC4}"/>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368987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4529AC-6350-605C-7C16-1AF79578B201}"/>
              </a:ext>
            </a:extLst>
          </p:cNvPr>
          <p:cNvSpPr>
            <a:spLocks noGrp="1"/>
          </p:cNvSpPr>
          <p:nvPr>
            <p:ph type="body" sz="quarter" idx="10"/>
          </p:nvPr>
        </p:nvSpPr>
        <p:spPr>
          <a:xfrm>
            <a:off x="335359" y="1304764"/>
            <a:ext cx="11521280" cy="5004556"/>
          </a:xfrm>
        </p:spPr>
        <p:txBody>
          <a:bodyPr/>
          <a:lstStyle/>
          <a:p>
            <a:pPr marL="0" indent="0">
              <a:buNone/>
            </a:pPr>
            <a:r>
              <a:rPr lang="en-GB" sz="2000" dirty="0"/>
              <a:t>Your feedback is vital to help us identify what we’re doing well and what we need to improve. There are a few ways to share your feedback as a learner on a programme with us.</a:t>
            </a:r>
          </a:p>
          <a:p>
            <a:pPr marL="0" indent="0">
              <a:buNone/>
            </a:pPr>
            <a:endParaRPr lang="en-GB" sz="2000" dirty="0"/>
          </a:p>
          <a:p>
            <a:r>
              <a:rPr lang="en-GB" sz="2000" dirty="0"/>
              <a:t>You will complete </a:t>
            </a:r>
            <a:r>
              <a:rPr lang="en-GB" sz="2000" b="1" dirty="0"/>
              <a:t>end of session surveys </a:t>
            </a:r>
            <a:r>
              <a:rPr lang="en-GB" sz="2000" dirty="0"/>
              <a:t>at the end of each of your sessions. This only takes a few minutes.</a:t>
            </a:r>
            <a:r>
              <a:rPr lang="en-GB" sz="1200" dirty="0">
                <a:hlinkClick r:id="rId3"/>
              </a:rPr>
              <a:t> </a:t>
            </a:r>
            <a:r>
              <a:rPr lang="en-GB" sz="2000" b="1" dirty="0">
                <a:hlinkClick r:id="rId3"/>
              </a:rPr>
              <a:t>Adult Education End of Session Survey (office.com)</a:t>
            </a:r>
            <a:endParaRPr lang="en-GB" sz="2000" b="1" dirty="0"/>
          </a:p>
          <a:p>
            <a:r>
              <a:rPr lang="en-GB" sz="2000" dirty="0"/>
              <a:t>You will complete an </a:t>
            </a:r>
            <a:r>
              <a:rPr lang="en-GB" sz="2000" b="1" dirty="0"/>
              <a:t>end of programme survey </a:t>
            </a:r>
            <a:r>
              <a:rPr lang="en-GB" sz="2000" dirty="0"/>
              <a:t>in your final session. This takes about 10 minutes.</a:t>
            </a:r>
          </a:p>
          <a:p>
            <a:r>
              <a:rPr lang="en-GB" sz="2000" dirty="0"/>
              <a:t>You can send your feedback to </a:t>
            </a:r>
            <a:r>
              <a:rPr lang="en-GB" sz="2000" b="1" dirty="0">
                <a:hlinkClick r:id="rId4"/>
              </a:rPr>
              <a:t>feedback@seetec.co.uk</a:t>
            </a:r>
            <a:r>
              <a:rPr lang="en-GB" sz="2000" b="1" dirty="0"/>
              <a:t> </a:t>
            </a:r>
            <a:r>
              <a:rPr lang="en-GB" sz="2000" dirty="0"/>
              <a:t>at any stage in your programme. This is monitored by our Quality Team and learners can share their input on what we’re doing well or recommend improvements to enhance our programmes.</a:t>
            </a:r>
          </a:p>
          <a:p>
            <a:r>
              <a:rPr lang="en-GB" sz="2000" dirty="0"/>
              <a:t>If at any stage, you need to raise a complaint, you can do so by emailing </a:t>
            </a:r>
            <a:r>
              <a:rPr lang="en-GB" sz="2000" b="1" dirty="0">
                <a:hlinkClick r:id="rId5"/>
              </a:rPr>
              <a:t>TrainingComplaints@seetec.co.uk</a:t>
            </a:r>
            <a:r>
              <a:rPr lang="en-GB" sz="2000" b="1" dirty="0"/>
              <a:t> </a:t>
            </a:r>
            <a:r>
              <a:rPr lang="en-GB" sz="2000" dirty="0"/>
              <a:t>Your complaint will be dealt with by our Complaints Team who will share set timeframes with you directly on when you will receive a response pending investigation of your complaint.</a:t>
            </a:r>
          </a:p>
          <a:p>
            <a:pPr marL="0" indent="0">
              <a:buNone/>
            </a:pPr>
            <a:r>
              <a:rPr lang="en-GB" sz="2000" dirty="0"/>
              <a:t>All learner feedback is then used to improve our services. Look out for ‘You Said, We Did’ posts on our learning platforms to see what learner feedback has helped us to improve.</a:t>
            </a:r>
          </a:p>
        </p:txBody>
      </p:sp>
      <p:sp>
        <p:nvSpPr>
          <p:cNvPr id="3" name="Text Placeholder 2">
            <a:extLst>
              <a:ext uri="{FF2B5EF4-FFF2-40B4-BE49-F238E27FC236}">
                <a16:creationId xmlns:a16="http://schemas.microsoft.com/office/drawing/2014/main" id="{45208D69-80AC-9CEA-95DD-61583155656C}"/>
              </a:ext>
            </a:extLst>
          </p:cNvPr>
          <p:cNvSpPr>
            <a:spLocks noGrp="1"/>
          </p:cNvSpPr>
          <p:nvPr>
            <p:ph type="body" sz="quarter" idx="11"/>
          </p:nvPr>
        </p:nvSpPr>
        <p:spPr/>
        <p:txBody>
          <a:bodyPr/>
          <a:lstStyle/>
          <a:p>
            <a:r>
              <a:rPr lang="en-GB" dirty="0"/>
              <a:t>How do I share feedback?</a:t>
            </a:r>
          </a:p>
        </p:txBody>
      </p:sp>
      <p:sp>
        <p:nvSpPr>
          <p:cNvPr id="4" name="Text Placeholder 3">
            <a:extLst>
              <a:ext uri="{FF2B5EF4-FFF2-40B4-BE49-F238E27FC236}">
                <a16:creationId xmlns:a16="http://schemas.microsoft.com/office/drawing/2014/main" id="{15C92E47-8DF7-55DF-CDE4-63FCFEF7B0ED}"/>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397364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CDA84-C49F-CACF-48EA-361DBA78CE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CCE16E-89D3-ED36-E0DB-8487F0189EBA}"/>
              </a:ext>
            </a:extLst>
          </p:cNvPr>
          <p:cNvSpPr>
            <a:spLocks noGrp="1"/>
          </p:cNvSpPr>
          <p:nvPr>
            <p:ph type="title"/>
          </p:nvPr>
        </p:nvSpPr>
        <p:spPr>
          <a:xfrm>
            <a:off x="317578" y="260648"/>
            <a:ext cx="11233248" cy="1143000"/>
          </a:xfrm>
        </p:spPr>
        <p:txBody>
          <a:bodyPr>
            <a:normAutofit/>
          </a:bodyPr>
          <a:lstStyle/>
          <a:p>
            <a:r>
              <a:rPr lang="en-GB" sz="3600" dirty="0">
                <a:solidFill>
                  <a:schemeClr val="bg1"/>
                </a:solidFill>
                <a:latin typeface="Montserrat"/>
              </a:rPr>
              <a:t>Session 4: Learning objectives</a:t>
            </a:r>
          </a:p>
        </p:txBody>
      </p:sp>
      <p:sp>
        <p:nvSpPr>
          <p:cNvPr id="3" name="Content Placeholder 2">
            <a:extLst>
              <a:ext uri="{FF2B5EF4-FFF2-40B4-BE49-F238E27FC236}">
                <a16:creationId xmlns:a16="http://schemas.microsoft.com/office/drawing/2014/main" id="{7AC92102-0BF1-0665-D42A-8F63F67E0707}"/>
              </a:ext>
            </a:extLst>
          </p:cNvPr>
          <p:cNvSpPr>
            <a:spLocks noGrp="1"/>
          </p:cNvSpPr>
          <p:nvPr>
            <p:ph idx="1"/>
          </p:nvPr>
        </p:nvSpPr>
        <p:spPr>
          <a:xfrm>
            <a:off x="191344" y="2492896"/>
            <a:ext cx="5184576" cy="4608512"/>
          </a:xfrm>
        </p:spPr>
        <p:txBody>
          <a:bodyPr/>
          <a:lstStyle/>
          <a:p>
            <a:endParaRPr lang="en-GB" sz="2000" dirty="0"/>
          </a:p>
          <a:p>
            <a:endParaRPr lang="en-GB" sz="2000" dirty="0"/>
          </a:p>
          <a:p>
            <a:endParaRPr lang="en-GB" dirty="0"/>
          </a:p>
        </p:txBody>
      </p:sp>
      <p:pic>
        <p:nvPicPr>
          <p:cNvPr id="5" name="Picture 4" descr="A finger pointing on a tablet with green neon lights">
            <a:extLst>
              <a:ext uri="{FF2B5EF4-FFF2-40B4-BE49-F238E27FC236}">
                <a16:creationId xmlns:a16="http://schemas.microsoft.com/office/drawing/2014/main" id="{8ACE9DC1-3363-DE20-6BB1-827853BD9B4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270287" y="1677028"/>
            <a:ext cx="5526653" cy="4722924"/>
          </a:xfrm>
          <a:prstGeom prst="rect">
            <a:avLst/>
          </a:prstGeom>
        </p:spPr>
      </p:pic>
      <p:sp>
        <p:nvSpPr>
          <p:cNvPr id="6" name="TextBox 5">
            <a:extLst>
              <a:ext uri="{FF2B5EF4-FFF2-40B4-BE49-F238E27FC236}">
                <a16:creationId xmlns:a16="http://schemas.microsoft.com/office/drawing/2014/main" id="{4A27A499-B256-0283-9E8C-98A0976C7500}"/>
              </a:ext>
            </a:extLst>
          </p:cNvPr>
          <p:cNvSpPr txBox="1"/>
          <p:nvPr/>
        </p:nvSpPr>
        <p:spPr>
          <a:xfrm>
            <a:off x="0" y="2849704"/>
            <a:ext cx="6097554" cy="2677656"/>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Calibri"/>
                <a:cs typeface="Calibri"/>
              </a:rPr>
              <a:t>Identify routine protective methods to maintain cybersecurity</a:t>
            </a:r>
            <a:r>
              <a:rPr kumimoji="0" lang="en-GB" sz="2400" b="0" i="0" u="none" strike="noStrike" kern="1200" cap="none" spc="0" normalizeH="0" baseline="0" noProof="0" dirty="0">
                <a:ln>
                  <a:noFill/>
                </a:ln>
                <a:solidFill>
                  <a:srgbClr val="000000"/>
                </a:solidFill>
                <a:effectLst/>
                <a:uLnTx/>
                <a:uFillTx/>
                <a:latin typeface="Monserrat"/>
                <a:ea typeface="+mn-ea"/>
                <a:cs typeface="Calibri"/>
              </a:rPr>
              <a:t> (2.1)</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Monserrat"/>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a:ea typeface="Calibri"/>
                <a:cs typeface="Calibri"/>
              </a:rPr>
              <a:t>State the importance of cybersecurity testing</a:t>
            </a:r>
            <a:r>
              <a:rPr kumimoji="0" lang="en-GB" sz="2400" b="0" i="0" u="none" strike="noStrike" kern="1200" cap="none" spc="0" normalizeH="0" baseline="0" noProof="0" dirty="0">
                <a:ln>
                  <a:noFill/>
                </a:ln>
                <a:solidFill>
                  <a:srgbClr val="000000"/>
                </a:solidFill>
                <a:effectLst/>
                <a:uLnTx/>
                <a:uFillTx/>
                <a:latin typeface="Monserrat"/>
                <a:ea typeface="+mn-ea"/>
                <a:cs typeface="Calibri"/>
              </a:rPr>
              <a:t> (2.2)</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Monserrat"/>
              <a:ea typeface="+mn-ea"/>
              <a:cs typeface="+mn-cs"/>
            </a:endParaRPr>
          </a:p>
        </p:txBody>
      </p:sp>
    </p:spTree>
    <p:custDataLst>
      <p:tags r:id="rId1"/>
    </p:custDataLst>
    <p:extLst>
      <p:ext uri="{BB962C8B-B14F-4D97-AF65-F5344CB8AC3E}">
        <p14:creationId xmlns:p14="http://schemas.microsoft.com/office/powerpoint/2010/main" val="407991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D67946-E6A4-40D3-92CB-7BE27ED24B4F}"/>
              </a:ext>
            </a:extLst>
          </p:cNvPr>
          <p:cNvSpPr>
            <a:spLocks noGrp="1"/>
          </p:cNvSpPr>
          <p:nvPr>
            <p:ph type="body" sz="quarter" idx="11"/>
          </p:nvPr>
        </p:nvSpPr>
        <p:spPr>
          <a:xfrm>
            <a:off x="767408" y="548680"/>
            <a:ext cx="10585175" cy="648716"/>
          </a:xfrm>
        </p:spPr>
        <p:txBody>
          <a:bodyPr>
            <a:noAutofit/>
          </a:bodyPr>
          <a:lstStyle/>
          <a:p>
            <a:pPr>
              <a:lnSpc>
                <a:spcPct val="90000"/>
              </a:lnSpc>
            </a:pPr>
            <a:r>
              <a:rPr lang="en-GB" sz="2400" b="0" dirty="0"/>
              <a:t>What protective methods can you use to help maintain cybersecurity?</a:t>
            </a:r>
          </a:p>
        </p:txBody>
      </p:sp>
      <p:sp>
        <p:nvSpPr>
          <p:cNvPr id="11" name="Text Placeholder 3">
            <a:extLst>
              <a:ext uri="{FF2B5EF4-FFF2-40B4-BE49-F238E27FC236}">
                <a16:creationId xmlns:a16="http://schemas.microsoft.com/office/drawing/2014/main" id="{7A3C11F5-EFAF-AD97-6125-D2A9B0F50587}"/>
              </a:ext>
            </a:extLst>
          </p:cNvPr>
          <p:cNvSpPr>
            <a:spLocks noGrp="1"/>
          </p:cNvSpPr>
          <p:nvPr>
            <p:ph type="body" sz="quarter" idx="10"/>
          </p:nvPr>
        </p:nvSpPr>
        <p:spPr>
          <a:xfrm>
            <a:off x="3215739" y="6525344"/>
            <a:ext cx="5760522" cy="332656"/>
          </a:xfrm>
        </p:spPr>
        <p:txBody>
          <a:bodyPr/>
          <a:lstStyle/>
          <a:p>
            <a:endParaRPr lang="en-US"/>
          </a:p>
        </p:txBody>
      </p:sp>
    </p:spTree>
    <p:custDataLst>
      <p:tags r:id="rId1"/>
    </p:custDataLst>
    <p:extLst>
      <p:ext uri="{BB962C8B-B14F-4D97-AF65-F5344CB8AC3E}">
        <p14:creationId xmlns:p14="http://schemas.microsoft.com/office/powerpoint/2010/main" val="37081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AB67-1998-9A73-0B87-136CA62C7C46}"/>
              </a:ext>
            </a:extLst>
          </p:cNvPr>
          <p:cNvSpPr>
            <a:spLocks noGrp="1"/>
          </p:cNvSpPr>
          <p:nvPr>
            <p:ph type="title"/>
          </p:nvPr>
        </p:nvSpPr>
        <p:spPr>
          <a:xfrm>
            <a:off x="479376" y="260648"/>
            <a:ext cx="11233248" cy="1143000"/>
          </a:xfrm>
        </p:spPr>
        <p:txBody>
          <a:bodyPr>
            <a:normAutofit/>
          </a:bodyPr>
          <a:lstStyle/>
          <a:p>
            <a:r>
              <a:rPr lang="en-GB" sz="3600" dirty="0">
                <a:solidFill>
                  <a:schemeClr val="bg1"/>
                </a:solidFill>
                <a:latin typeface="Montserrat" panose="00000500000000000000" pitchFamily="2" charset="0"/>
              </a:rPr>
              <a:t>Protective ways of maintaining cybersecurity</a:t>
            </a:r>
          </a:p>
        </p:txBody>
      </p:sp>
      <p:sp>
        <p:nvSpPr>
          <p:cNvPr id="4" name="Rectangle: Beveled 3">
            <a:extLst>
              <a:ext uri="{FF2B5EF4-FFF2-40B4-BE49-F238E27FC236}">
                <a16:creationId xmlns:a16="http://schemas.microsoft.com/office/drawing/2014/main" id="{882BEA18-05D4-7427-5AF5-4CFC8488D6F7}"/>
              </a:ext>
            </a:extLst>
          </p:cNvPr>
          <p:cNvSpPr/>
          <p:nvPr/>
        </p:nvSpPr>
        <p:spPr>
          <a:xfrm>
            <a:off x="263352" y="170080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Installing appropriate anti-virus software</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6" name="Rectangle: Beveled 5">
            <a:extLst>
              <a:ext uri="{FF2B5EF4-FFF2-40B4-BE49-F238E27FC236}">
                <a16:creationId xmlns:a16="http://schemas.microsoft.com/office/drawing/2014/main" id="{3F91F34D-AB34-6CF1-E933-8D50863BDD59}"/>
              </a:ext>
            </a:extLst>
          </p:cNvPr>
          <p:cNvSpPr/>
          <p:nvPr/>
        </p:nvSpPr>
        <p:spPr>
          <a:xfrm>
            <a:off x="4990994" y="170080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Protecting personal information</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7" name="Rectangle: Beveled 6">
            <a:extLst>
              <a:ext uri="{FF2B5EF4-FFF2-40B4-BE49-F238E27FC236}">
                <a16:creationId xmlns:a16="http://schemas.microsoft.com/office/drawing/2014/main" id="{A5F3C732-7CDF-7805-C985-74B7AA1EC277}"/>
              </a:ext>
            </a:extLst>
          </p:cNvPr>
          <p:cNvSpPr/>
          <p:nvPr/>
        </p:nvSpPr>
        <p:spPr>
          <a:xfrm>
            <a:off x="7361443" y="170080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Browser safety</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8" name="Rectangle: Beveled 7">
            <a:extLst>
              <a:ext uri="{FF2B5EF4-FFF2-40B4-BE49-F238E27FC236}">
                <a16:creationId xmlns:a16="http://schemas.microsoft.com/office/drawing/2014/main" id="{360762EB-CD9F-739C-AAB8-180AB122A56D}"/>
              </a:ext>
            </a:extLst>
          </p:cNvPr>
          <p:cNvSpPr/>
          <p:nvPr/>
        </p:nvSpPr>
        <p:spPr>
          <a:xfrm>
            <a:off x="9789572" y="170080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Using client/server software</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9" name="Rectangle: Beveled 8">
            <a:extLst>
              <a:ext uri="{FF2B5EF4-FFF2-40B4-BE49-F238E27FC236}">
                <a16:creationId xmlns:a16="http://schemas.microsoft.com/office/drawing/2014/main" id="{5804CE4E-ECC1-5386-4B99-D67F5A3E9B3C}"/>
              </a:ext>
            </a:extLst>
          </p:cNvPr>
          <p:cNvSpPr/>
          <p:nvPr/>
        </p:nvSpPr>
        <p:spPr>
          <a:xfrm>
            <a:off x="263352" y="3267193"/>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Frequent and regular updating</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0" name="Rectangle: Beveled 9">
            <a:extLst>
              <a:ext uri="{FF2B5EF4-FFF2-40B4-BE49-F238E27FC236}">
                <a16:creationId xmlns:a16="http://schemas.microsoft.com/office/drawing/2014/main" id="{6E1E7A62-0F53-4420-E763-7F2AF5796124}"/>
              </a:ext>
            </a:extLst>
          </p:cNvPr>
          <p:cNvSpPr/>
          <p:nvPr/>
        </p:nvSpPr>
        <p:spPr>
          <a:xfrm>
            <a:off x="271493" y="486362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Anti-malware software</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1" name="Rectangle: Beveled 10">
            <a:extLst>
              <a:ext uri="{FF2B5EF4-FFF2-40B4-BE49-F238E27FC236}">
                <a16:creationId xmlns:a16="http://schemas.microsoft.com/office/drawing/2014/main" id="{650114B1-BE86-175A-0212-EF068842F57A}"/>
              </a:ext>
            </a:extLst>
          </p:cNvPr>
          <p:cNvSpPr/>
          <p:nvPr/>
        </p:nvSpPr>
        <p:spPr>
          <a:xfrm>
            <a:off x="2620545" y="3267193"/>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Care with email attachments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2" name="Rectangle: Beveled 11">
            <a:extLst>
              <a:ext uri="{FF2B5EF4-FFF2-40B4-BE49-F238E27FC236}">
                <a16:creationId xmlns:a16="http://schemas.microsoft.com/office/drawing/2014/main" id="{F56A4818-1D46-4967-E5AF-A06C7C274102}"/>
              </a:ext>
            </a:extLst>
          </p:cNvPr>
          <p:cNvSpPr/>
          <p:nvPr/>
        </p:nvSpPr>
        <p:spPr>
          <a:xfrm>
            <a:off x="2620545" y="486362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Use and protection of passwords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3" name="Rectangle: Beveled 12">
            <a:extLst>
              <a:ext uri="{FF2B5EF4-FFF2-40B4-BE49-F238E27FC236}">
                <a16:creationId xmlns:a16="http://schemas.microsoft.com/office/drawing/2014/main" id="{846C6CD1-9BC2-2CBA-A503-F4F150C98981}"/>
              </a:ext>
            </a:extLst>
          </p:cNvPr>
          <p:cNvSpPr/>
          <p:nvPr/>
        </p:nvSpPr>
        <p:spPr>
          <a:xfrm>
            <a:off x="4987004" y="3267193"/>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Not opening pop ups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4" name="Rectangle: Beveled 13">
            <a:extLst>
              <a:ext uri="{FF2B5EF4-FFF2-40B4-BE49-F238E27FC236}">
                <a16:creationId xmlns:a16="http://schemas.microsoft.com/office/drawing/2014/main" id="{34944D5D-F2C9-5E22-041F-931E921548D0}"/>
              </a:ext>
            </a:extLst>
          </p:cNvPr>
          <p:cNvSpPr/>
          <p:nvPr/>
        </p:nvSpPr>
        <p:spPr>
          <a:xfrm>
            <a:off x="7370975" y="3267193"/>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Avoiding emails from unknown sources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5" name="Rectangle: Beveled 14">
            <a:extLst>
              <a:ext uri="{FF2B5EF4-FFF2-40B4-BE49-F238E27FC236}">
                <a16:creationId xmlns:a16="http://schemas.microsoft.com/office/drawing/2014/main" id="{03E2DDE5-9D3C-F273-D145-716B29F0F521}"/>
              </a:ext>
            </a:extLst>
          </p:cNvPr>
          <p:cNvSpPr/>
          <p:nvPr/>
        </p:nvSpPr>
        <p:spPr>
          <a:xfrm>
            <a:off x="4987004" y="486362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Data protection</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6" name="Rectangle: Beveled 15">
            <a:extLst>
              <a:ext uri="{FF2B5EF4-FFF2-40B4-BE49-F238E27FC236}">
                <a16:creationId xmlns:a16="http://schemas.microsoft.com/office/drawing/2014/main" id="{5194A72A-50EF-AEA7-875F-EBE1D97330FC}"/>
              </a:ext>
            </a:extLst>
          </p:cNvPr>
          <p:cNvSpPr/>
          <p:nvPr/>
        </p:nvSpPr>
        <p:spPr>
          <a:xfrm>
            <a:off x="9768408" y="325796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Not visiting suspect sites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7" name="Rectangle: Beveled 16">
            <a:extLst>
              <a:ext uri="{FF2B5EF4-FFF2-40B4-BE49-F238E27FC236}">
                <a16:creationId xmlns:a16="http://schemas.microsoft.com/office/drawing/2014/main" id="{0F62C557-6E6B-A41B-E1C3-80375ACAAE5A}"/>
              </a:ext>
            </a:extLst>
          </p:cNvPr>
          <p:cNvSpPr/>
          <p:nvPr/>
        </p:nvSpPr>
        <p:spPr>
          <a:xfrm>
            <a:off x="7361443" y="486362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Restricting access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18" name="Rectangle: Beveled 17">
            <a:extLst>
              <a:ext uri="{FF2B5EF4-FFF2-40B4-BE49-F238E27FC236}">
                <a16:creationId xmlns:a16="http://schemas.microsoft.com/office/drawing/2014/main" id="{6A8A99F8-F8A8-7477-8FE0-5A69B3132A60}"/>
              </a:ext>
            </a:extLst>
          </p:cNvPr>
          <p:cNvSpPr/>
          <p:nvPr/>
        </p:nvSpPr>
        <p:spPr>
          <a:xfrm>
            <a:off x="9768408" y="4860892"/>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Regular backups</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p:nvSpPr>
          <p:cNvPr id="21" name="Rectangle: Beveled 20">
            <a:extLst>
              <a:ext uri="{FF2B5EF4-FFF2-40B4-BE49-F238E27FC236}">
                <a16:creationId xmlns:a16="http://schemas.microsoft.com/office/drawing/2014/main" id="{BCAFB1A6-9F3B-FDAF-467D-2EC8EE20B456}"/>
              </a:ext>
            </a:extLst>
          </p:cNvPr>
          <p:cNvSpPr/>
          <p:nvPr/>
        </p:nvSpPr>
        <p:spPr>
          <a:xfrm>
            <a:off x="2627173" y="1700808"/>
            <a:ext cx="2088000" cy="1260000"/>
          </a:xfrm>
          <a:prstGeom prst="beve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rPr>
              <a:t>Turning on firewall</a:t>
            </a:r>
            <a:endParaRPr kumimoji="0" lang="en-US" sz="1600" b="0"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Tree>
    <p:extLst>
      <p:ext uri="{BB962C8B-B14F-4D97-AF65-F5344CB8AC3E}">
        <p14:creationId xmlns:p14="http://schemas.microsoft.com/office/powerpoint/2010/main" val="29815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ppt_x"/>
                                          </p:val>
                                        </p:tav>
                                        <p:tav tm="100000">
                                          <p:val>
                                            <p:strVal val="#ppt_x"/>
                                          </p:val>
                                        </p:tav>
                                      </p:tavLst>
                                    </p:anim>
                                    <p:anim calcmode="lin" valueType="num">
                                      <p:cBhvr additive="base">
                                        <p:cTn id="6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F9FA40-1EE9-4FFD-A102-766A3768146E}"/>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Cybersecurity</a:t>
            </a:r>
          </a:p>
        </p:txBody>
      </p:sp>
      <p:pic>
        <p:nvPicPr>
          <p:cNvPr id="5" name="Online Media 4" title="Cyber Security In 7 Minutes | What Is Cyber Security: How It Works? | Cyber Security | Simplilearn">
            <a:hlinkClick r:id="" action="ppaction://media"/>
            <a:extLst>
              <a:ext uri="{FF2B5EF4-FFF2-40B4-BE49-F238E27FC236}">
                <a16:creationId xmlns:a16="http://schemas.microsoft.com/office/drawing/2014/main" id="{93159D9E-F754-4C1B-AF02-3493470CB472}"/>
              </a:ext>
            </a:extLst>
          </p:cNvPr>
          <p:cNvPicPr>
            <a:picLocks noGrp="1" noRot="1" noChangeAspect="1"/>
          </p:cNvPicPr>
          <p:nvPr>
            <p:ph idx="1"/>
            <a:videoFile r:link="rId1"/>
          </p:nvPr>
        </p:nvPicPr>
        <p:blipFill>
          <a:blip r:embed="rId4"/>
          <a:stretch>
            <a:fillRect/>
          </a:stretch>
        </p:blipFill>
        <p:spPr>
          <a:xfrm>
            <a:off x="1847528" y="1700808"/>
            <a:ext cx="8208912" cy="4634615"/>
          </a:xfrm>
          <a:prstGeom prst="rect">
            <a:avLst/>
          </a:prstGeom>
        </p:spPr>
      </p:pic>
    </p:spTree>
    <p:extLst>
      <p:ext uri="{BB962C8B-B14F-4D97-AF65-F5344CB8AC3E}">
        <p14:creationId xmlns:p14="http://schemas.microsoft.com/office/powerpoint/2010/main" val="370065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ECC0D7-9824-48CD-BE8D-EE48A39665DE}"/>
              </a:ext>
            </a:extLst>
          </p:cNvPr>
          <p:cNvSpPr>
            <a:spLocks noGrp="1"/>
          </p:cNvSpPr>
          <p:nvPr>
            <p:ph type="title"/>
          </p:nvPr>
        </p:nvSpPr>
        <p:spPr>
          <a:xfrm>
            <a:off x="335360" y="260648"/>
            <a:ext cx="11233248" cy="1143000"/>
          </a:xfrm>
        </p:spPr>
        <p:txBody>
          <a:bodyPr anchor="ctr">
            <a:normAutofit/>
          </a:bodyPr>
          <a:lstStyle/>
          <a:p>
            <a:r>
              <a:rPr lang="en-GB" dirty="0">
                <a:solidFill>
                  <a:schemeClr val="bg1"/>
                </a:solidFill>
              </a:rPr>
              <a:t>Research task</a:t>
            </a:r>
          </a:p>
        </p:txBody>
      </p:sp>
      <p:sp>
        <p:nvSpPr>
          <p:cNvPr id="2" name="TextBox 1">
            <a:extLst>
              <a:ext uri="{FF2B5EF4-FFF2-40B4-BE49-F238E27FC236}">
                <a16:creationId xmlns:a16="http://schemas.microsoft.com/office/drawing/2014/main" id="{C78D4A93-7249-BA21-25EE-E3BC75A34651}"/>
              </a:ext>
            </a:extLst>
          </p:cNvPr>
          <p:cNvSpPr txBox="1"/>
          <p:nvPr/>
        </p:nvSpPr>
        <p:spPr>
          <a:xfrm>
            <a:off x="695400" y="2073622"/>
            <a:ext cx="4968552" cy="18466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Montserrat" panose="00000500000000000000" pitchFamily="2" charset="0"/>
                <a:ea typeface="+mn-ea"/>
                <a:cs typeface="+mn-cs"/>
              </a:rPr>
              <a:t>Research a different way of maintaining cybersecurity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Montserrat" panose="00000500000000000000" pitchFamily="2" charset="0"/>
                <a:ea typeface="+mn-ea"/>
                <a:cs typeface="+mn-cs"/>
              </a:rPr>
              <a:t>e.g. client/server software,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effectLst/>
                <a:uLnTx/>
                <a:uFillTx/>
                <a:latin typeface="Montserrat" panose="00000500000000000000" pitchFamily="2" charset="0"/>
                <a:ea typeface="+mn-ea"/>
                <a:cs typeface="+mn-cs"/>
              </a:rPr>
              <a:t>anti-malware software.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21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242B04-EAF3-4BBB-BDDB-984B6A412389}"/>
              </a:ext>
            </a:extLst>
          </p:cNvPr>
          <p:cNvSpPr>
            <a:spLocks noGrp="1"/>
          </p:cNvSpPr>
          <p:nvPr>
            <p:ph type="title"/>
          </p:nvPr>
        </p:nvSpPr>
        <p:spPr>
          <a:xfrm>
            <a:off x="335360" y="260648"/>
            <a:ext cx="11233248" cy="1143000"/>
          </a:xfrm>
        </p:spPr>
        <p:txBody>
          <a:bodyPr anchor="ctr">
            <a:normAutofit/>
          </a:bodyPr>
          <a:lstStyle/>
          <a:p>
            <a:pPr>
              <a:lnSpc>
                <a:spcPct val="90000"/>
              </a:lnSpc>
            </a:pPr>
            <a:r>
              <a:rPr lang="en-GB" sz="3200" dirty="0">
                <a:solidFill>
                  <a:schemeClr val="bg1"/>
                </a:solidFill>
                <a:latin typeface="Montserrat" panose="00000500000000000000" pitchFamily="2" charset="0"/>
              </a:rPr>
              <a:t>What is cyber security testing and what is its purpose?</a:t>
            </a:r>
          </a:p>
        </p:txBody>
      </p:sp>
    </p:spTree>
    <p:extLst>
      <p:ext uri="{BB962C8B-B14F-4D97-AF65-F5344CB8AC3E}">
        <p14:creationId xmlns:p14="http://schemas.microsoft.com/office/powerpoint/2010/main" val="296062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67DD28-C40C-4DBD-8AD6-DA68721A2FFE}"/>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Cybersecurity testing</a:t>
            </a:r>
          </a:p>
        </p:txBody>
      </p:sp>
      <p:sp>
        <p:nvSpPr>
          <p:cNvPr id="4" name="Content Placeholder 3">
            <a:extLst>
              <a:ext uri="{FF2B5EF4-FFF2-40B4-BE49-F238E27FC236}">
                <a16:creationId xmlns:a16="http://schemas.microsoft.com/office/drawing/2014/main" id="{529FB2DA-684C-4495-B796-DF58BEEAF68E}"/>
              </a:ext>
            </a:extLst>
          </p:cNvPr>
          <p:cNvSpPr>
            <a:spLocks noGrp="1"/>
          </p:cNvSpPr>
          <p:nvPr>
            <p:ph idx="1"/>
          </p:nvPr>
        </p:nvSpPr>
        <p:spPr>
          <a:xfrm>
            <a:off x="335360" y="1556792"/>
            <a:ext cx="11233248" cy="4608512"/>
          </a:xfrm>
        </p:spPr>
        <p:txBody>
          <a:bodyPr>
            <a:normAutofit/>
          </a:bodyPr>
          <a:lstStyle/>
          <a:p>
            <a:pPr marL="342900" indent="-342900">
              <a:buFont typeface="Arial" panose="020B0604020202020204" pitchFamily="34" charset="0"/>
              <a:buChar char="•"/>
            </a:pPr>
            <a:r>
              <a:rPr lang="en-GB" sz="2400" b="0" i="0" u="none" strike="noStrike" baseline="0" dirty="0">
                <a:solidFill>
                  <a:srgbClr val="000000"/>
                </a:solidFill>
                <a:latin typeface="Montserrat" panose="00000500000000000000" pitchFamily="2" charset="0"/>
              </a:rPr>
              <a:t>This measures the effectiveness of security measures against a potential attack.</a:t>
            </a:r>
          </a:p>
          <a:p>
            <a:pPr marL="342900" indent="-342900">
              <a:buFont typeface="Arial" panose="020B0604020202020204" pitchFamily="34" charset="0"/>
              <a:buChar char="•"/>
            </a:pPr>
            <a:r>
              <a:rPr lang="en-GB" sz="2400" b="0" i="0" u="none" strike="noStrike" baseline="0" dirty="0">
                <a:solidFill>
                  <a:srgbClr val="000000"/>
                </a:solidFill>
                <a:latin typeface="Montserrat" panose="00000500000000000000" pitchFamily="2" charset="0"/>
              </a:rPr>
              <a:t>Testing can be manual or automated.</a:t>
            </a:r>
          </a:p>
          <a:p>
            <a:pPr marL="342900" indent="-342900">
              <a:buFont typeface="Arial" panose="020B0604020202020204" pitchFamily="34" charset="0"/>
              <a:buChar char="•"/>
            </a:pPr>
            <a:r>
              <a:rPr lang="en-GB" sz="2400" dirty="0">
                <a:solidFill>
                  <a:srgbClr val="000000"/>
                </a:solidFill>
                <a:latin typeface="Montserrat" panose="00000500000000000000" pitchFamily="2" charset="0"/>
              </a:rPr>
              <a:t>V</a:t>
            </a:r>
            <a:r>
              <a:rPr lang="en-GB" sz="2400" b="0" i="0" u="none" strike="noStrike" baseline="0" dirty="0">
                <a:solidFill>
                  <a:srgbClr val="000000"/>
                </a:solidFill>
                <a:latin typeface="Montserrat" panose="00000500000000000000" pitchFamily="2" charset="0"/>
              </a:rPr>
              <a:t>ulnerability testing aims to reduce the possibility for intruders (hackers) to get unauthorised access.</a:t>
            </a:r>
          </a:p>
          <a:p>
            <a:pPr marL="342900" indent="-342900">
              <a:buFont typeface="Arial" panose="020B0604020202020204" pitchFamily="34" charset="0"/>
              <a:buChar char="•"/>
            </a:pPr>
            <a:r>
              <a:rPr lang="en-GB" sz="2400" dirty="0">
                <a:solidFill>
                  <a:srgbClr val="000000"/>
                </a:solidFill>
                <a:latin typeface="Montserrat" panose="00000500000000000000" pitchFamily="2" charset="0"/>
              </a:rPr>
              <a:t>P</a:t>
            </a:r>
            <a:r>
              <a:rPr lang="en-GB" sz="2400" b="0" i="0" u="none" strike="noStrike" baseline="0" dirty="0">
                <a:solidFill>
                  <a:srgbClr val="000000"/>
                </a:solidFill>
                <a:latin typeface="Montserrat" panose="00000500000000000000" pitchFamily="2" charset="0"/>
              </a:rPr>
              <a:t>enetration testing (ethical hacking) can also be used.</a:t>
            </a:r>
          </a:p>
          <a:p>
            <a:pPr marL="0" indent="0">
              <a:buNone/>
            </a:pPr>
            <a:endParaRPr lang="en-GB" sz="2400" b="0" i="0" u="none" strike="noStrike" baseline="0" dirty="0">
              <a:solidFill>
                <a:srgbClr val="000000"/>
              </a:solidFill>
              <a:latin typeface="Montserrat" panose="00000500000000000000" pitchFamily="2" charset="0"/>
            </a:endParaRPr>
          </a:p>
          <a:p>
            <a:pPr marL="0" indent="0">
              <a:buNone/>
            </a:pPr>
            <a:r>
              <a:rPr lang="en-GB" sz="2400" dirty="0">
                <a:latin typeface="Montserrat" panose="00000500000000000000" pitchFamily="2" charset="0"/>
              </a:rPr>
              <a:t>Purpose of cybersecurity testing: to test an IT system, network or web application to find security vulnerabilities that a cybercriminal could exploit.</a:t>
            </a:r>
          </a:p>
        </p:txBody>
      </p:sp>
    </p:spTree>
    <p:extLst>
      <p:ext uri="{BB962C8B-B14F-4D97-AF65-F5344CB8AC3E}">
        <p14:creationId xmlns:p14="http://schemas.microsoft.com/office/powerpoint/2010/main" val="293978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7290-9B3A-4D9A-8E6A-F7E8F2A2391E}"/>
              </a:ext>
            </a:extLst>
          </p:cNvPr>
          <p:cNvSpPr>
            <a:spLocks noGrp="1"/>
          </p:cNvSpPr>
          <p:nvPr>
            <p:ph type="title"/>
          </p:nvPr>
        </p:nvSpPr>
        <p:spPr>
          <a:xfrm>
            <a:off x="335360" y="260648"/>
            <a:ext cx="11233248" cy="1143000"/>
          </a:xfrm>
        </p:spPr>
        <p:txBody>
          <a:bodyPr>
            <a:normAutofit/>
          </a:bodyPr>
          <a:lstStyle/>
          <a:p>
            <a:r>
              <a:rPr lang="en-GB" sz="3600" dirty="0">
                <a:solidFill>
                  <a:schemeClr val="bg1"/>
                </a:solidFill>
                <a:latin typeface="Montserrat" panose="00000500000000000000" pitchFamily="2" charset="0"/>
              </a:rPr>
              <a:t>Vulnerability vs penetration testing</a:t>
            </a:r>
          </a:p>
        </p:txBody>
      </p:sp>
      <p:pic>
        <p:nvPicPr>
          <p:cNvPr id="4" name="Online Media 3" title="Vulnerability Assessment vs. Penetration Testing | What's the Difference?">
            <a:hlinkClick r:id="" action="ppaction://media"/>
            <a:extLst>
              <a:ext uri="{FF2B5EF4-FFF2-40B4-BE49-F238E27FC236}">
                <a16:creationId xmlns:a16="http://schemas.microsoft.com/office/drawing/2014/main" id="{AA3B08B5-0838-415A-9E81-5847591C850F}"/>
              </a:ext>
            </a:extLst>
          </p:cNvPr>
          <p:cNvPicPr>
            <a:picLocks noGrp="1" noRot="1" noChangeAspect="1"/>
          </p:cNvPicPr>
          <p:nvPr>
            <p:ph idx="1"/>
            <a:videoFile r:link="rId1"/>
          </p:nvPr>
        </p:nvPicPr>
        <p:blipFill>
          <a:blip r:embed="rId4"/>
          <a:stretch>
            <a:fillRect/>
          </a:stretch>
        </p:blipFill>
        <p:spPr>
          <a:xfrm>
            <a:off x="2062327" y="1772816"/>
            <a:ext cx="7779314" cy="4392071"/>
          </a:xfrm>
          <a:prstGeom prst="rect">
            <a:avLst/>
          </a:prstGeom>
        </p:spPr>
      </p:pic>
    </p:spTree>
    <p:extLst>
      <p:ext uri="{BB962C8B-B14F-4D97-AF65-F5344CB8AC3E}">
        <p14:creationId xmlns:p14="http://schemas.microsoft.com/office/powerpoint/2010/main" val="979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FE361A1B26474EBF9C750B9423DFE9" ma:contentTypeVersion="12" ma:contentTypeDescription="Create a new document." ma:contentTypeScope="" ma:versionID="bfdb5447b4a65d63dff1998705f0897e">
  <xsd:schema xmlns:xsd="http://www.w3.org/2001/XMLSchema" xmlns:xs="http://www.w3.org/2001/XMLSchema" xmlns:p="http://schemas.microsoft.com/office/2006/metadata/properties" xmlns:ns2="51f7bf10-8920-405c-b4ea-32753fe25b3a" xmlns:ns3="edc02efd-96c8-4407-9213-3601c83b448a" targetNamespace="http://schemas.microsoft.com/office/2006/metadata/properties" ma:root="true" ma:fieldsID="d3b1d7e717c076ccdc76dcad39a7141d" ns2:_="" ns3:_="">
    <xsd:import namespace="51f7bf10-8920-405c-b4ea-32753fe25b3a"/>
    <xsd:import namespace="edc02efd-96c8-4407-9213-3601c83b44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f7bf10-8920-405c-b4ea-32753fe25b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624f20-a294-4e3a-8b0d-5470c7471d3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c02efd-96c8-4407-9213-3601c83b448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299cab6-b58f-4c42-8a8f-9869d9e80770}" ma:internalName="TaxCatchAll" ma:showField="CatchAllData" ma:web="edc02efd-96c8-4407-9213-3601c83b44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f7bf10-8920-405c-b4ea-32753fe25b3a">
      <Terms xmlns="http://schemas.microsoft.com/office/infopath/2007/PartnerControls"/>
    </lcf76f155ced4ddcb4097134ff3c332f>
    <TaxCatchAll xmlns="edc02efd-96c8-4407-9213-3601c83b448a" xsi:nil="true"/>
    <SharedWithUsers xmlns="edc02efd-96c8-4407-9213-3601c83b448a">
      <UserInfo>
        <DisplayName/>
        <AccountId xsi:nil="true"/>
        <AccountType/>
      </UserInfo>
    </SharedWithUsers>
    <MediaLengthInSeconds xmlns="51f7bf10-8920-405c-b4ea-32753fe25b3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35504-B5B7-40F5-A19A-3FE540C0A3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f7bf10-8920-405c-b4ea-32753fe25b3a"/>
    <ds:schemaRef ds:uri="edc02efd-96c8-4407-9213-3601c83b44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B71C58-871F-40D9-8BC9-A829087ECF34}">
  <ds:schemaRefs>
    <ds:schemaRef ds:uri="http://schemas.microsoft.com/office/2006/metadata/properties"/>
    <ds:schemaRef ds:uri="http://schemas.microsoft.com/office/infopath/2007/PartnerControls"/>
    <ds:schemaRef ds:uri="51f7bf10-8920-405c-b4ea-32753fe25b3a"/>
    <ds:schemaRef ds:uri="edc02efd-96c8-4407-9213-3601c83b448a"/>
  </ds:schemaRefs>
</ds:datastoreItem>
</file>

<file path=customXml/itemProps3.xml><?xml version="1.0" encoding="utf-8"?>
<ds:datastoreItem xmlns:ds="http://schemas.openxmlformats.org/officeDocument/2006/customXml" ds:itemID="{B05512E0-A06E-4245-8269-87210F848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785</TotalTime>
  <Words>547</Words>
  <Application>Microsoft Office PowerPoint</Application>
  <PresentationFormat>Widescreen</PresentationFormat>
  <Paragraphs>79</Paragraphs>
  <Slides>15</Slides>
  <Notes>15</Notes>
  <HiddenSlides>0</HiddenSlides>
  <MMClips>3</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Montserrat</vt:lpstr>
      <vt:lpstr>Open Sans</vt:lpstr>
      <vt:lpstr>Arial</vt:lpstr>
      <vt:lpstr>Calibri</vt:lpstr>
      <vt:lpstr>Monserrat</vt:lpstr>
      <vt:lpstr>Office Theme</vt:lpstr>
      <vt:lpstr>1_Office Theme</vt:lpstr>
      <vt:lpstr>PowerPoint Presentation</vt:lpstr>
      <vt:lpstr>Session 4: Learning objectives</vt:lpstr>
      <vt:lpstr>PowerPoint Presentation</vt:lpstr>
      <vt:lpstr>Protective ways of maintaining cybersecurity</vt:lpstr>
      <vt:lpstr>Cybersecurity</vt:lpstr>
      <vt:lpstr>Research task</vt:lpstr>
      <vt:lpstr>What is cyber security testing and what is its purpose?</vt:lpstr>
      <vt:lpstr>Cybersecurity testing</vt:lpstr>
      <vt:lpstr>Vulnerability vs penetration testing</vt:lpstr>
      <vt:lpstr>Ethical hacking</vt:lpstr>
      <vt:lpstr>Ethical hacking</vt:lpstr>
      <vt:lpstr>PowerPoint Presentation</vt:lpstr>
      <vt:lpstr>Assessment Task 2 (2.1,2.2): Poster </vt:lpstr>
      <vt:lpstr>PowerPoint Presentation</vt:lpstr>
      <vt:lpstr>PowerPoint Presentation</vt:lpstr>
    </vt:vector>
  </TitlesOfParts>
  <Company>Seetec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Moll</dc:creator>
  <cp:lastModifiedBy>Natalie Gregory</cp:lastModifiedBy>
  <cp:revision>77</cp:revision>
  <dcterms:created xsi:type="dcterms:W3CDTF">2017-10-27T09:11:17Z</dcterms:created>
  <dcterms:modified xsi:type="dcterms:W3CDTF">2023-12-19T10:34:56Z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0x0101001BFE361A1B26474EBF9C750B9423DFE9</vt:lpwstr>
  </property>
  <property fmtid="{D5CDD505-2E9C-101B-9397-08002B2CF9AE}" pid="3" name="Order">
    <vt:r8>121100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ies>
</file>