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9"/>
  </p:notesMasterIdLst>
  <p:sldIdLst>
    <p:sldId id="532" r:id="rId2"/>
    <p:sldId id="533" r:id="rId3"/>
    <p:sldId id="489" r:id="rId4"/>
    <p:sldId id="490" r:id="rId5"/>
    <p:sldId id="491" r:id="rId6"/>
    <p:sldId id="493" r:id="rId7"/>
    <p:sldId id="53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lie Gregory" userId="5029e876-f44a-41d6-85f5-571cd131df41" providerId="ADAL" clId="{10DCEC5E-4B66-4703-9163-342C3AF71524}"/>
    <pc:docChg chg="custSel delSld modSld delMainMaster">
      <pc:chgData name="Natalie Gregory" userId="5029e876-f44a-41d6-85f5-571cd131df41" providerId="ADAL" clId="{10DCEC5E-4B66-4703-9163-342C3AF71524}" dt="2023-12-19T10:42:06.541" v="11" actId="47"/>
      <pc:docMkLst>
        <pc:docMk/>
      </pc:docMkLst>
      <pc:sldChg chg="del modNotes">
        <pc:chgData name="Natalie Gregory" userId="5029e876-f44a-41d6-85f5-571cd131df41" providerId="ADAL" clId="{10DCEC5E-4B66-4703-9163-342C3AF71524}" dt="2023-12-19T10:42:06.541" v="11" actId="47"/>
        <pc:sldMkLst>
          <pc:docMk/>
          <pc:sldMk cId="3973644146" sldId="472"/>
        </pc:sldMkLst>
      </pc:sldChg>
      <pc:sldChg chg="delSp mod modNotes">
        <pc:chgData name="Natalie Gregory" userId="5029e876-f44a-41d6-85f5-571cd131df41" providerId="ADAL" clId="{10DCEC5E-4B66-4703-9163-342C3AF71524}" dt="2023-12-19T10:41:42.441" v="7" actId="478"/>
        <pc:sldMkLst>
          <pc:docMk/>
          <pc:sldMk cId="2683339657" sldId="489"/>
        </pc:sldMkLst>
        <pc:picChg chg="del">
          <ac:chgData name="Natalie Gregory" userId="5029e876-f44a-41d6-85f5-571cd131df41" providerId="ADAL" clId="{10DCEC5E-4B66-4703-9163-342C3AF71524}" dt="2023-12-19T10:41:42.441" v="7" actId="478"/>
          <ac:picMkLst>
            <pc:docMk/>
            <pc:sldMk cId="2683339657" sldId="489"/>
            <ac:picMk id="5" creationId="{F0DF72A8-3F0D-5B47-5780-5A224D3CE293}"/>
          </ac:picMkLst>
        </pc:picChg>
      </pc:sldChg>
      <pc:sldChg chg="delSp modSp mod delAnim modNotes">
        <pc:chgData name="Natalie Gregory" userId="5029e876-f44a-41d6-85f5-571cd131df41" providerId="ADAL" clId="{10DCEC5E-4B66-4703-9163-342C3AF71524}" dt="2023-12-19T10:41:55.633" v="9" actId="207"/>
        <pc:sldMkLst>
          <pc:docMk/>
          <pc:sldMk cId="3620739766" sldId="490"/>
        </pc:sldMkLst>
        <pc:spChg chg="mod">
          <ac:chgData name="Natalie Gregory" userId="5029e876-f44a-41d6-85f5-571cd131df41" providerId="ADAL" clId="{10DCEC5E-4B66-4703-9163-342C3AF71524}" dt="2023-12-19T10:41:55.633" v="9" actId="207"/>
          <ac:spMkLst>
            <pc:docMk/>
            <pc:sldMk cId="3620739766" sldId="490"/>
            <ac:spMk id="4" creationId="{F17DDFE8-1B24-4F79-8A9B-4EE0604428EC}"/>
          </ac:spMkLst>
        </pc:spChg>
        <pc:picChg chg="del">
          <ac:chgData name="Natalie Gregory" userId="5029e876-f44a-41d6-85f5-571cd131df41" providerId="ADAL" clId="{10DCEC5E-4B66-4703-9163-342C3AF71524}" dt="2023-12-19T10:41:46.149" v="8" actId="478"/>
          <ac:picMkLst>
            <pc:docMk/>
            <pc:sldMk cId="3620739766" sldId="490"/>
            <ac:picMk id="6" creationId="{3491983C-E910-8BC9-ABE9-69516551F118}"/>
          </ac:picMkLst>
        </pc:picChg>
      </pc:sldChg>
      <pc:sldChg chg="modNotes">
        <pc:chgData name="Natalie Gregory" userId="5029e876-f44a-41d6-85f5-571cd131df41" providerId="ADAL" clId="{10DCEC5E-4B66-4703-9163-342C3AF71524}" dt="2023-12-19T10:41:03.999" v="3" actId="6549"/>
        <pc:sldMkLst>
          <pc:docMk/>
          <pc:sldMk cId="2025284980" sldId="491"/>
        </pc:sldMkLst>
      </pc:sldChg>
      <pc:sldChg chg="delSp mod modNotes">
        <pc:chgData name="Natalie Gregory" userId="5029e876-f44a-41d6-85f5-571cd131df41" providerId="ADAL" clId="{10DCEC5E-4B66-4703-9163-342C3AF71524}" dt="2023-12-19T10:42:01.899" v="10" actId="478"/>
        <pc:sldMkLst>
          <pc:docMk/>
          <pc:sldMk cId="1424800664" sldId="493"/>
        </pc:sldMkLst>
        <pc:picChg chg="del">
          <ac:chgData name="Natalie Gregory" userId="5029e876-f44a-41d6-85f5-571cd131df41" providerId="ADAL" clId="{10DCEC5E-4B66-4703-9163-342C3AF71524}" dt="2023-12-19T10:42:01.899" v="10" actId="478"/>
          <ac:picMkLst>
            <pc:docMk/>
            <pc:sldMk cId="1424800664" sldId="493"/>
            <ac:picMk id="7" creationId="{02E0E9DC-ED35-4EA3-7FC0-9BA4F376CDE8}"/>
          </ac:picMkLst>
        </pc:picChg>
      </pc:sldChg>
      <pc:sldChg chg="delSp mod modNotes">
        <pc:chgData name="Natalie Gregory" userId="5029e876-f44a-41d6-85f5-571cd131df41" providerId="ADAL" clId="{10DCEC5E-4B66-4703-9163-342C3AF71524}" dt="2023-12-19T10:41:40.009" v="6" actId="478"/>
        <pc:sldMkLst>
          <pc:docMk/>
          <pc:sldMk cId="1538948669" sldId="533"/>
        </pc:sldMkLst>
        <pc:picChg chg="del">
          <ac:chgData name="Natalie Gregory" userId="5029e876-f44a-41d6-85f5-571cd131df41" providerId="ADAL" clId="{10DCEC5E-4B66-4703-9163-342C3AF71524}" dt="2023-12-19T10:41:40.009" v="6" actId="478"/>
          <ac:picMkLst>
            <pc:docMk/>
            <pc:sldMk cId="1538948669" sldId="533"/>
            <ac:picMk id="5" creationId="{B0248549-FC55-D963-CC20-363BD26F0415}"/>
          </ac:picMkLst>
        </pc:picChg>
      </pc:sldChg>
      <pc:sldMasterChg chg="del delSldLayout">
        <pc:chgData name="Natalie Gregory" userId="5029e876-f44a-41d6-85f5-571cd131df41" providerId="ADAL" clId="{10DCEC5E-4B66-4703-9163-342C3AF71524}" dt="2023-12-19T10:42:06.541" v="11" actId="47"/>
        <pc:sldMasterMkLst>
          <pc:docMk/>
          <pc:sldMasterMk cId="2223950186" sldId="2147483648"/>
        </pc:sldMasterMkLst>
        <pc:sldLayoutChg chg="del">
          <pc:chgData name="Natalie Gregory" userId="5029e876-f44a-41d6-85f5-571cd131df41" providerId="ADAL" clId="{10DCEC5E-4B66-4703-9163-342C3AF71524}" dt="2023-12-19T10:42:06.541" v="11" actId="47"/>
          <pc:sldLayoutMkLst>
            <pc:docMk/>
            <pc:sldMasterMk cId="2223950186" sldId="2147483648"/>
            <pc:sldLayoutMk cId="3371044974" sldId="2147483649"/>
          </pc:sldLayoutMkLst>
        </pc:sldLayoutChg>
        <pc:sldLayoutChg chg="del">
          <pc:chgData name="Natalie Gregory" userId="5029e876-f44a-41d6-85f5-571cd131df41" providerId="ADAL" clId="{10DCEC5E-4B66-4703-9163-342C3AF71524}" dt="2023-12-19T10:42:06.541" v="11" actId="47"/>
          <pc:sldLayoutMkLst>
            <pc:docMk/>
            <pc:sldMasterMk cId="2223950186" sldId="2147483648"/>
            <pc:sldLayoutMk cId="3020131209" sldId="2147483650"/>
          </pc:sldLayoutMkLst>
        </pc:sldLayoutChg>
        <pc:sldLayoutChg chg="del">
          <pc:chgData name="Natalie Gregory" userId="5029e876-f44a-41d6-85f5-571cd131df41" providerId="ADAL" clId="{10DCEC5E-4B66-4703-9163-342C3AF71524}" dt="2023-12-19T10:42:06.541" v="11" actId="47"/>
          <pc:sldLayoutMkLst>
            <pc:docMk/>
            <pc:sldMasterMk cId="2223950186" sldId="2147483648"/>
            <pc:sldLayoutMk cId="3874172686" sldId="2147483651"/>
          </pc:sldLayoutMkLst>
        </pc:sldLayoutChg>
        <pc:sldLayoutChg chg="del">
          <pc:chgData name="Natalie Gregory" userId="5029e876-f44a-41d6-85f5-571cd131df41" providerId="ADAL" clId="{10DCEC5E-4B66-4703-9163-342C3AF71524}" dt="2023-12-19T10:42:06.541" v="11" actId="47"/>
          <pc:sldLayoutMkLst>
            <pc:docMk/>
            <pc:sldMasterMk cId="2223950186" sldId="2147483648"/>
            <pc:sldLayoutMk cId="3892587628" sldId="2147483652"/>
          </pc:sldLayoutMkLst>
        </pc:sldLayoutChg>
        <pc:sldLayoutChg chg="del">
          <pc:chgData name="Natalie Gregory" userId="5029e876-f44a-41d6-85f5-571cd131df41" providerId="ADAL" clId="{10DCEC5E-4B66-4703-9163-342C3AF71524}" dt="2023-12-19T10:42:06.541" v="11" actId="47"/>
          <pc:sldLayoutMkLst>
            <pc:docMk/>
            <pc:sldMasterMk cId="2223950186" sldId="2147483648"/>
            <pc:sldLayoutMk cId="4268894618" sldId="2147483653"/>
          </pc:sldLayoutMkLst>
        </pc:sldLayoutChg>
        <pc:sldLayoutChg chg="del">
          <pc:chgData name="Natalie Gregory" userId="5029e876-f44a-41d6-85f5-571cd131df41" providerId="ADAL" clId="{10DCEC5E-4B66-4703-9163-342C3AF71524}" dt="2023-12-19T10:42:06.541" v="11" actId="47"/>
          <pc:sldLayoutMkLst>
            <pc:docMk/>
            <pc:sldMasterMk cId="2223950186" sldId="2147483648"/>
            <pc:sldLayoutMk cId="172805433" sldId="2147483654"/>
          </pc:sldLayoutMkLst>
        </pc:sldLayoutChg>
        <pc:sldLayoutChg chg="del">
          <pc:chgData name="Natalie Gregory" userId="5029e876-f44a-41d6-85f5-571cd131df41" providerId="ADAL" clId="{10DCEC5E-4B66-4703-9163-342C3AF71524}" dt="2023-12-19T10:42:06.541" v="11" actId="47"/>
          <pc:sldLayoutMkLst>
            <pc:docMk/>
            <pc:sldMasterMk cId="2223950186" sldId="2147483648"/>
            <pc:sldLayoutMk cId="2128154546" sldId="2147483655"/>
          </pc:sldLayoutMkLst>
        </pc:sldLayoutChg>
        <pc:sldLayoutChg chg="del">
          <pc:chgData name="Natalie Gregory" userId="5029e876-f44a-41d6-85f5-571cd131df41" providerId="ADAL" clId="{10DCEC5E-4B66-4703-9163-342C3AF71524}" dt="2023-12-19T10:42:06.541" v="11" actId="47"/>
          <pc:sldLayoutMkLst>
            <pc:docMk/>
            <pc:sldMasterMk cId="2223950186" sldId="2147483648"/>
            <pc:sldLayoutMk cId="1706139599" sldId="2147483656"/>
          </pc:sldLayoutMkLst>
        </pc:sldLayoutChg>
        <pc:sldLayoutChg chg="del">
          <pc:chgData name="Natalie Gregory" userId="5029e876-f44a-41d6-85f5-571cd131df41" providerId="ADAL" clId="{10DCEC5E-4B66-4703-9163-342C3AF71524}" dt="2023-12-19T10:42:06.541" v="11" actId="47"/>
          <pc:sldLayoutMkLst>
            <pc:docMk/>
            <pc:sldMasterMk cId="2223950186" sldId="2147483648"/>
            <pc:sldLayoutMk cId="947068944" sldId="2147483657"/>
          </pc:sldLayoutMkLst>
        </pc:sldLayoutChg>
        <pc:sldLayoutChg chg="del">
          <pc:chgData name="Natalie Gregory" userId="5029e876-f44a-41d6-85f5-571cd131df41" providerId="ADAL" clId="{10DCEC5E-4B66-4703-9163-342C3AF71524}" dt="2023-12-19T10:42:06.541" v="11" actId="47"/>
          <pc:sldLayoutMkLst>
            <pc:docMk/>
            <pc:sldMasterMk cId="2223950186" sldId="2147483648"/>
            <pc:sldLayoutMk cId="3275965580" sldId="2147483658"/>
          </pc:sldLayoutMkLst>
        </pc:sldLayoutChg>
        <pc:sldLayoutChg chg="del">
          <pc:chgData name="Natalie Gregory" userId="5029e876-f44a-41d6-85f5-571cd131df41" providerId="ADAL" clId="{10DCEC5E-4B66-4703-9163-342C3AF71524}" dt="2023-12-19T10:42:06.541" v="11" actId="47"/>
          <pc:sldLayoutMkLst>
            <pc:docMk/>
            <pc:sldMasterMk cId="2223950186" sldId="2147483648"/>
            <pc:sldLayoutMk cId="666898170" sldId="2147483659"/>
          </pc:sldLayoutMkLst>
        </pc:sldLayoutChg>
        <pc:sldLayoutChg chg="del">
          <pc:chgData name="Natalie Gregory" userId="5029e876-f44a-41d6-85f5-571cd131df41" providerId="ADAL" clId="{10DCEC5E-4B66-4703-9163-342C3AF71524}" dt="2023-12-19T10:42:06.541" v="11" actId="47"/>
          <pc:sldLayoutMkLst>
            <pc:docMk/>
            <pc:sldMasterMk cId="2223950186" sldId="2147483648"/>
            <pc:sldLayoutMk cId="44897800" sldId="214748366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3970F-DA6B-4E9E-8E3A-A11E366EC68D}" type="datetimeFigureOut">
              <a:rPr lang="en-GB" smtClean="0"/>
              <a:t>19/12/2023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BA5D6-1FC4-408B-A72B-65A40BEB6C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811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ABA5D6-1FC4-408B-A72B-65A40BEB6CB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109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A7A81-8FAB-75A6-483B-797EB063F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6F37FD-B20A-E0AD-4EBB-73530F933E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72B769-A1DB-DE49-1138-66E0B93C14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5E2F39-4DB6-F3A4-C508-C0BD897476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A549C0-73A0-4061-BEC6-436A33C916F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0722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A549C0-73A0-4061-BEC6-436A33C916F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02290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A549C0-73A0-4061-BEC6-436A33C916F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82957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A549C0-73A0-4061-BEC6-436A33C916F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0448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A549C0-73A0-4061-BEC6-436A33C916F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71616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ABA5D6-1FC4-408B-A72B-65A40BEB6CB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085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2332" y="1095539"/>
            <a:ext cx="12192000" cy="4421694"/>
          </a:xfrm>
          <a:prstGeom prst="rect">
            <a:avLst/>
          </a:prstGeom>
          <a:solidFill>
            <a:srgbClr val="0080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"/>
            <a:ext cx="12192000" cy="1052736"/>
          </a:xfrm>
          <a:prstGeom prst="rect">
            <a:avLst/>
          </a:prstGeom>
          <a:solidFill>
            <a:srgbClr val="001F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2118" y="404664"/>
            <a:ext cx="4556357" cy="1296144"/>
            <a:chOff x="0" y="2492896"/>
            <a:chExt cx="8578740" cy="1296144"/>
          </a:xfrm>
          <a:solidFill>
            <a:schemeClr val="bg1"/>
          </a:solidFill>
        </p:grpSpPr>
        <p:sp>
          <p:nvSpPr>
            <p:cNvPr id="21" name="Rounded Rectangle 20"/>
            <p:cNvSpPr/>
            <p:nvPr userDrawn="1"/>
          </p:nvSpPr>
          <p:spPr>
            <a:xfrm>
              <a:off x="0" y="2492896"/>
              <a:ext cx="8578740" cy="129614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0" y="2492896"/>
              <a:ext cx="2115846" cy="12961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3F57B738-2531-3545-2ABA-9ED72993D4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7368" y="548680"/>
            <a:ext cx="3312367" cy="94114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65B0597-5A06-5B47-0D77-A69EC6D970A8}"/>
              </a:ext>
            </a:extLst>
          </p:cNvPr>
          <p:cNvSpPr txBox="1"/>
          <p:nvPr userDrawn="1"/>
        </p:nvSpPr>
        <p:spPr>
          <a:xfrm>
            <a:off x="9696400" y="6515319"/>
            <a:ext cx="247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1F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#LearningWithPurpose</a:t>
            </a:r>
          </a:p>
        </p:txBody>
      </p:sp>
    </p:spTree>
    <p:extLst>
      <p:ext uri="{BB962C8B-B14F-4D97-AF65-F5344CB8AC3E}">
        <p14:creationId xmlns:p14="http://schemas.microsoft.com/office/powerpoint/2010/main" val="340756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11171"/>
            <a:ext cx="12192000" cy="6453335"/>
          </a:xfrm>
          <a:prstGeom prst="rect">
            <a:avLst/>
          </a:prstGeom>
          <a:solidFill>
            <a:srgbClr val="00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0" y="1700808"/>
            <a:ext cx="11760629" cy="1296144"/>
            <a:chOff x="0" y="2492896"/>
            <a:chExt cx="8578740" cy="1296144"/>
          </a:xfrm>
          <a:solidFill>
            <a:srgbClr val="0080DB"/>
          </a:solidFill>
        </p:grpSpPr>
        <p:sp>
          <p:nvSpPr>
            <p:cNvPr id="10" name="Rounded Rectangle 9"/>
            <p:cNvSpPr/>
            <p:nvPr userDrawn="1"/>
          </p:nvSpPr>
          <p:spPr>
            <a:xfrm>
              <a:off x="0" y="2492896"/>
              <a:ext cx="8578740" cy="129614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0" y="2492896"/>
              <a:ext cx="981896" cy="12961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</p:grp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97AC3A1F-6B6E-F87F-76A1-51310163952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58925" y="1988691"/>
            <a:ext cx="8569325" cy="79223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  <a:latin typeface="Montserrat" panose="02000505000000020004" pitchFamily="2" charset="0"/>
              </a:defRPr>
            </a:lvl1pPr>
            <a:lvl2pPr marL="457200" indent="0">
              <a:buNone/>
              <a:defRPr sz="3600">
                <a:solidFill>
                  <a:schemeClr val="bg1"/>
                </a:solidFill>
                <a:latin typeface="Montserrat" panose="02000505000000020004" pitchFamily="2" charset="0"/>
              </a:defRPr>
            </a:lvl2pPr>
            <a:lvl3pPr marL="914400" indent="0">
              <a:buNone/>
              <a:defRPr sz="3600">
                <a:solidFill>
                  <a:schemeClr val="bg1"/>
                </a:solidFill>
                <a:latin typeface="Montserrat" panose="02000505000000020004" pitchFamily="2" charset="0"/>
              </a:defRPr>
            </a:lvl3pPr>
            <a:lvl4pPr marL="1371600" indent="0">
              <a:buNone/>
              <a:defRPr sz="3600">
                <a:solidFill>
                  <a:schemeClr val="bg1"/>
                </a:solidFill>
                <a:latin typeface="Montserrat" panose="02000505000000020004" pitchFamily="2" charset="0"/>
              </a:defRPr>
            </a:lvl4pPr>
            <a:lvl5pPr marL="1828800" indent="0">
              <a:buNone/>
              <a:defRPr sz="3600">
                <a:solidFill>
                  <a:schemeClr val="bg1"/>
                </a:solidFill>
                <a:latin typeface="Montserrat" panose="02000505000000020004" pitchFamily="2" charset="0"/>
              </a:defRPr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13B11C8-3D06-84E1-F08C-7FF80C3F96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15739" y="6525344"/>
            <a:ext cx="5760522" cy="332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GB" dirty="0"/>
              <a:t>Workshop 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0DDD49-50D7-FFBB-59C9-1B1D8C0B71DE}"/>
              </a:ext>
            </a:extLst>
          </p:cNvPr>
          <p:cNvSpPr txBox="1"/>
          <p:nvPr userDrawn="1"/>
        </p:nvSpPr>
        <p:spPr>
          <a:xfrm>
            <a:off x="9696400" y="6515319"/>
            <a:ext cx="247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1F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#LearningWithPurpose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A276CD1-BEF2-C8D2-DBAA-D45763519F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521" y="6577607"/>
            <a:ext cx="864095" cy="24572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34C8598-D402-8A8A-BB11-77CB947B0350}"/>
              </a:ext>
            </a:extLst>
          </p:cNvPr>
          <p:cNvSpPr txBox="1"/>
          <p:nvPr userDrawn="1"/>
        </p:nvSpPr>
        <p:spPr>
          <a:xfrm flipH="1">
            <a:off x="983432" y="6577607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Slide </a:t>
            </a:r>
            <a:fld id="{A15C2E99-4132-456F-9BA7-C6FA64067E4F}" type="slidenum">
              <a:rPr lang="en-GB" sz="140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‹#›</a:t>
            </a:fld>
            <a:endParaRPr lang="en-GB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315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-491"/>
            <a:ext cx="11233248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196753"/>
            <a:ext cx="11233248" cy="4608512"/>
          </a:xfrm>
        </p:spPr>
        <p:txBody>
          <a:bodyPr/>
          <a:lstStyle>
            <a:lvl1pPr marL="357708" indent="-357708">
              <a:defRPr/>
            </a:lvl1pPr>
            <a:lvl2pPr marL="842412" indent="-359824">
              <a:defRPr/>
            </a:lvl2pPr>
            <a:lvl3pPr marL="1202237" indent="-304792">
              <a:defRPr/>
            </a:lvl3pPr>
            <a:lvl4pPr marL="1559945" indent="-304792">
              <a:tabLst/>
              <a:defRPr/>
            </a:lvl4pPr>
            <a:lvl5pPr marL="1917652" indent="-304792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380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 alternativ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16493" y="3291062"/>
            <a:ext cx="7131903" cy="1362075"/>
          </a:xfrm>
        </p:spPr>
        <p:txBody>
          <a:bodyPr anchor="ctr">
            <a:noAutofit/>
          </a:bodyPr>
          <a:lstStyle>
            <a:lvl1pPr algn="l">
              <a:defRPr sz="2800" b="1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0053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 alternativ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10659" y="2771984"/>
            <a:ext cx="7131903" cy="1362075"/>
          </a:xfrm>
        </p:spPr>
        <p:txBody>
          <a:bodyPr anchor="ctr">
            <a:noAutofit/>
          </a:bodyPr>
          <a:lstStyle>
            <a:lvl1pPr algn="l">
              <a:defRPr sz="2800" b="1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6414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9483" y="0"/>
            <a:ext cx="12994208" cy="68915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75787" y="2714998"/>
            <a:ext cx="7131903" cy="1362075"/>
          </a:xfrm>
        </p:spPr>
        <p:txBody>
          <a:bodyPr anchor="ctr">
            <a:noAutofit/>
          </a:bodyPr>
          <a:lstStyle>
            <a:lvl1pPr algn="l">
              <a:defRPr sz="2800" b="1" cap="none">
                <a:solidFill>
                  <a:srgbClr val="51145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4883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50BF7BFA-027F-71E7-938D-F3D54AF2179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15739" y="6525344"/>
            <a:ext cx="5760522" cy="332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GB" dirty="0"/>
              <a:t>Workshop title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D58EE7-3E34-16BE-A267-1344FA3E44AA}"/>
              </a:ext>
            </a:extLst>
          </p:cNvPr>
          <p:cNvSpPr txBox="1"/>
          <p:nvPr userDrawn="1"/>
        </p:nvSpPr>
        <p:spPr>
          <a:xfrm flipH="1">
            <a:off x="983432" y="6577607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Slide </a:t>
            </a:r>
            <a:fld id="{A15C2E99-4132-456F-9BA7-C6FA64067E4F}" type="slidenum">
              <a:rPr lang="en-GB" sz="140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‹#›</a:t>
            </a:fld>
            <a:endParaRPr lang="en-GB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98F1F1-0373-5542-BC84-000C4C6114D1}"/>
              </a:ext>
            </a:extLst>
          </p:cNvPr>
          <p:cNvSpPr txBox="1"/>
          <p:nvPr userDrawn="1"/>
        </p:nvSpPr>
        <p:spPr>
          <a:xfrm>
            <a:off x="9696400" y="6515319"/>
            <a:ext cx="247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1F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#LearningWithPurpose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B9E80C-E8A6-3077-A14E-DD631B471C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521" y="6577607"/>
            <a:ext cx="864095" cy="245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84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20E83DB-5FD4-7E2E-A105-5F187E2809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79811" y="548680"/>
            <a:ext cx="7632377" cy="6487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  <a:latin typeface="Montserrat" panose="02000505000000020004" pitchFamily="2" charset="0"/>
              </a:defRPr>
            </a:lvl1pPr>
          </a:lstStyle>
          <a:p>
            <a:pPr lvl="0"/>
            <a:r>
              <a:rPr lang="en-US" dirty="0"/>
              <a:t>Add slide title</a:t>
            </a:r>
            <a:endParaRPr lang="en-GB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6681945D-26DF-83C1-7DEE-BCF6B0F382F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15739" y="6525344"/>
            <a:ext cx="5760522" cy="332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GB" dirty="0"/>
              <a:t>Workshop 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64B76C-5519-382A-F0CE-6A18FBB593B2}"/>
              </a:ext>
            </a:extLst>
          </p:cNvPr>
          <p:cNvSpPr txBox="1"/>
          <p:nvPr userDrawn="1"/>
        </p:nvSpPr>
        <p:spPr>
          <a:xfrm>
            <a:off x="9696400" y="6515319"/>
            <a:ext cx="247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1F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#LearningWithPurpose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11CD03-0964-E409-3809-BC528306A39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521" y="6577607"/>
            <a:ext cx="864095" cy="24572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287F837-BAD1-3AF1-A50E-49261712C18E}"/>
              </a:ext>
            </a:extLst>
          </p:cNvPr>
          <p:cNvSpPr txBox="1"/>
          <p:nvPr userDrawn="1"/>
        </p:nvSpPr>
        <p:spPr>
          <a:xfrm flipH="1">
            <a:off x="983432" y="6577607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Slide </a:t>
            </a:r>
            <a:fld id="{A15C2E99-4132-456F-9BA7-C6FA64067E4F}" type="slidenum">
              <a:rPr lang="en-GB" sz="140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‹#›</a:t>
            </a:fld>
            <a:endParaRPr lang="en-GB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903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3574C2-8B08-579F-C6A2-92B710AA124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65487" y="1628800"/>
            <a:ext cx="8461026" cy="4248472"/>
          </a:xfrm>
          <a:prstGeom prst="rect">
            <a:avLst/>
          </a:prstGeom>
        </p:spPr>
        <p:txBody>
          <a:bodyPr/>
          <a:lstStyle/>
          <a:p>
            <a:pPr marL="571500" indent="-571500">
              <a:buFont typeface="Arial" pitchFamily="34" charset="0"/>
              <a:buChar char="•"/>
            </a:pPr>
            <a:r>
              <a:rPr lang="en-GB" sz="3200" dirty="0">
                <a:solidFill>
                  <a:srgbClr val="001F3C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Add text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3200" dirty="0">
                <a:solidFill>
                  <a:srgbClr val="001F3C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Add text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3200" dirty="0">
                <a:solidFill>
                  <a:srgbClr val="001F3C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Add text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3200" dirty="0">
                <a:solidFill>
                  <a:srgbClr val="001F3C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Add text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3200" dirty="0">
                <a:solidFill>
                  <a:srgbClr val="001F3C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Add text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3200" dirty="0">
                <a:solidFill>
                  <a:srgbClr val="001F3C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Add text</a:t>
            </a:r>
          </a:p>
          <a:p>
            <a:endParaRPr lang="en-GB" sz="2600" dirty="0">
              <a:solidFill>
                <a:srgbClr val="001F3C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20E83DB-5FD4-7E2E-A105-5F187E2809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79811" y="548680"/>
            <a:ext cx="7632377" cy="6487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  <a:latin typeface="Montserrat" panose="02000505000000020004" pitchFamily="2" charset="0"/>
              </a:defRPr>
            </a:lvl1pPr>
          </a:lstStyle>
          <a:p>
            <a:pPr lvl="0"/>
            <a:r>
              <a:rPr lang="en-US" dirty="0"/>
              <a:t>Add slide title</a:t>
            </a:r>
            <a:endParaRPr lang="en-GB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D56CC80C-1EDC-6364-C8EA-91C12EC2D2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15739" y="6525344"/>
            <a:ext cx="5760522" cy="332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GB" dirty="0"/>
              <a:t>Workshop title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3D26BF-5722-BFF2-B260-3DFA21BB23E5}"/>
              </a:ext>
            </a:extLst>
          </p:cNvPr>
          <p:cNvSpPr txBox="1"/>
          <p:nvPr userDrawn="1"/>
        </p:nvSpPr>
        <p:spPr>
          <a:xfrm>
            <a:off x="9696400" y="6515319"/>
            <a:ext cx="247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1F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#LearningWithPurpose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E436F0-DBE6-3261-E5B4-39B260690B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521" y="6577607"/>
            <a:ext cx="864095" cy="24572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094206B-F18B-4923-2BA4-2C306799E1B3}"/>
              </a:ext>
            </a:extLst>
          </p:cNvPr>
          <p:cNvSpPr txBox="1"/>
          <p:nvPr userDrawn="1"/>
        </p:nvSpPr>
        <p:spPr>
          <a:xfrm flipH="1">
            <a:off x="983432" y="6577607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Slide </a:t>
            </a:r>
            <a:fld id="{A15C2E99-4132-456F-9BA7-C6FA64067E4F}" type="slidenum">
              <a:rPr lang="en-GB" sz="140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‹#›</a:t>
            </a:fld>
            <a:endParaRPr lang="en-GB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98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3574C2-8B08-579F-C6A2-92B710AA124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08257" y="3501008"/>
            <a:ext cx="9175487" cy="18722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marL="571500" indent="-571500">
              <a:buFont typeface="Arial" pitchFamily="34" charset="0"/>
              <a:buChar char="•"/>
            </a:pPr>
            <a:r>
              <a:rPr lang="en-GB" sz="3200" dirty="0">
                <a:solidFill>
                  <a:srgbClr val="001F3C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Add text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3200" dirty="0">
                <a:solidFill>
                  <a:srgbClr val="001F3C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Add text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3200" dirty="0">
                <a:solidFill>
                  <a:srgbClr val="001F3C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Add text</a:t>
            </a:r>
          </a:p>
          <a:p>
            <a:endParaRPr lang="en-GB" sz="2600" dirty="0">
              <a:solidFill>
                <a:srgbClr val="001F3C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20E83DB-5FD4-7E2E-A105-5F187E2809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79811" y="548680"/>
            <a:ext cx="7632377" cy="6487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  <a:latin typeface="Montserrat" panose="02000505000000020004" pitchFamily="2" charset="0"/>
              </a:defRPr>
            </a:lvl1pPr>
          </a:lstStyle>
          <a:p>
            <a:pPr lvl="0"/>
            <a:r>
              <a:rPr lang="en-US" dirty="0"/>
              <a:t>Add slide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892A5-8A66-9E41-01D1-DA9F1B90EA4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08257" y="1772816"/>
            <a:ext cx="9175486" cy="914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</a:t>
            </a:r>
            <a:endParaRPr lang="en-GB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473A357C-A89B-6E60-A96B-A2BD861F15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15739" y="6525344"/>
            <a:ext cx="5760522" cy="332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GB" dirty="0"/>
              <a:t>Workshop title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AF25BB-3B5D-42E8-080E-AC156B4ACE1E}"/>
              </a:ext>
            </a:extLst>
          </p:cNvPr>
          <p:cNvSpPr txBox="1"/>
          <p:nvPr userDrawn="1"/>
        </p:nvSpPr>
        <p:spPr>
          <a:xfrm>
            <a:off x="9696400" y="6515319"/>
            <a:ext cx="247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1F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#LearningWithPurpose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879E7D-0B5F-D502-36F2-DC70C72501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521" y="6577607"/>
            <a:ext cx="864095" cy="24572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9821B3E-EBD1-F47B-4D1C-CA6A0E252E6B}"/>
              </a:ext>
            </a:extLst>
          </p:cNvPr>
          <p:cNvSpPr txBox="1"/>
          <p:nvPr userDrawn="1"/>
        </p:nvSpPr>
        <p:spPr>
          <a:xfrm flipH="1">
            <a:off x="983432" y="6577607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Slide </a:t>
            </a:r>
            <a:fld id="{A15C2E99-4132-456F-9BA7-C6FA64067E4F}" type="slidenum">
              <a:rPr lang="en-GB" sz="140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‹#›</a:t>
            </a:fld>
            <a:endParaRPr lang="en-GB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766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20E83DB-5FD4-7E2E-A105-5F187E2809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79811" y="548680"/>
            <a:ext cx="7632377" cy="6487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  <a:latin typeface="Montserrat" panose="02000505000000020004" pitchFamily="2" charset="0"/>
              </a:defRPr>
            </a:lvl1pPr>
          </a:lstStyle>
          <a:p>
            <a:pPr lvl="0"/>
            <a:r>
              <a:rPr lang="en-US" dirty="0"/>
              <a:t>Add slide title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DE6B1-D4E5-5029-AFF2-3578D2B7C33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66763" y="1700808"/>
            <a:ext cx="10658475" cy="38884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B12E9F0B-C892-2FA1-2F05-848C6AD780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15739" y="6525344"/>
            <a:ext cx="5760522" cy="332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GB" dirty="0"/>
              <a:t>Workshop title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1D3DF4-A651-233C-46EA-B510D9D2EE34}"/>
              </a:ext>
            </a:extLst>
          </p:cNvPr>
          <p:cNvSpPr txBox="1"/>
          <p:nvPr userDrawn="1"/>
        </p:nvSpPr>
        <p:spPr>
          <a:xfrm>
            <a:off x="9696400" y="6515319"/>
            <a:ext cx="247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1F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#LearningWithPurpose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F22DDC-9C12-E94D-9EF5-51C50E56BF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521" y="6577607"/>
            <a:ext cx="864095" cy="24572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32063A4-FB5A-51EF-E460-599685A287A9}"/>
              </a:ext>
            </a:extLst>
          </p:cNvPr>
          <p:cNvSpPr txBox="1"/>
          <p:nvPr userDrawn="1"/>
        </p:nvSpPr>
        <p:spPr>
          <a:xfrm flipH="1">
            <a:off x="983432" y="6577607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Slide </a:t>
            </a:r>
            <a:fld id="{A15C2E99-4132-456F-9BA7-C6FA64067E4F}" type="slidenum">
              <a:rPr lang="en-GB" sz="140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‹#›</a:t>
            </a:fld>
            <a:endParaRPr lang="en-GB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630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20E83DB-5FD4-7E2E-A105-5F187E2809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79811" y="548680"/>
            <a:ext cx="7632377" cy="6487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  <a:latin typeface="Montserrat" panose="02000505000000020004" pitchFamily="2" charset="0"/>
              </a:defRPr>
            </a:lvl1pPr>
          </a:lstStyle>
          <a:p>
            <a:pPr lvl="0"/>
            <a:r>
              <a:rPr lang="en-US" dirty="0"/>
              <a:t>Add slide title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9B41F1-8EF4-56B0-F9E9-163F44C5AC4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575524" y="1793875"/>
            <a:ext cx="5040263" cy="432000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86DDC45-9AE6-F688-3B00-33FFD6A7C4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6477" y="1793875"/>
            <a:ext cx="5040000" cy="4320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CADF7C0-C11B-2C01-2DCC-27526DE6089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15739" y="6525344"/>
            <a:ext cx="5760522" cy="332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GB" dirty="0"/>
              <a:t>Workshop title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1F1CA5-CAC1-2755-03CF-E89571ECE0E0}"/>
              </a:ext>
            </a:extLst>
          </p:cNvPr>
          <p:cNvSpPr txBox="1"/>
          <p:nvPr userDrawn="1"/>
        </p:nvSpPr>
        <p:spPr>
          <a:xfrm>
            <a:off x="9696400" y="6515319"/>
            <a:ext cx="247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1F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#LearningWithPurpose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9F542DF-E4AD-63BA-58D5-B857396526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521" y="6577607"/>
            <a:ext cx="864095" cy="24572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74141C9-7F5A-CF05-CF85-88105902D343}"/>
              </a:ext>
            </a:extLst>
          </p:cNvPr>
          <p:cNvSpPr txBox="1"/>
          <p:nvPr userDrawn="1"/>
        </p:nvSpPr>
        <p:spPr>
          <a:xfrm flipH="1">
            <a:off x="983432" y="6577607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Slide </a:t>
            </a:r>
            <a:fld id="{A15C2E99-4132-456F-9BA7-C6FA64067E4F}" type="slidenum">
              <a:rPr lang="en-GB" sz="140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‹#›</a:t>
            </a:fld>
            <a:endParaRPr lang="en-GB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78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20E83DB-5FD4-7E2E-A105-5F187E2809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79811" y="548680"/>
            <a:ext cx="7632377" cy="6487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  <a:latin typeface="Montserrat" panose="02000505000000020004" pitchFamily="2" charset="0"/>
              </a:defRPr>
            </a:lvl1pPr>
          </a:lstStyle>
          <a:p>
            <a:pPr lvl="0"/>
            <a:r>
              <a:rPr lang="en-US" dirty="0"/>
              <a:t>Add slide title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9B41F1-8EF4-56B0-F9E9-163F44C5AC4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76082" y="1797323"/>
            <a:ext cx="5040263" cy="432000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86DDC45-9AE6-F688-3B00-33FFD6A7C4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75656" y="1797323"/>
            <a:ext cx="5040000" cy="4320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C4A1BFC5-8025-2830-6B8A-7E31F9C5E5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15739" y="6525344"/>
            <a:ext cx="5760522" cy="332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GB" dirty="0"/>
              <a:t>Workshop title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EEB9D4-7088-814D-61B7-31F1EEE0998B}"/>
              </a:ext>
            </a:extLst>
          </p:cNvPr>
          <p:cNvSpPr txBox="1"/>
          <p:nvPr userDrawn="1"/>
        </p:nvSpPr>
        <p:spPr>
          <a:xfrm>
            <a:off x="9696400" y="6515319"/>
            <a:ext cx="247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1F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#LearningWithPurpose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A0E438-7325-19ED-6598-325EC253387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521" y="6577607"/>
            <a:ext cx="864095" cy="24572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834EC7F-5683-7DC2-99B1-FFEFEF4DA8CD}"/>
              </a:ext>
            </a:extLst>
          </p:cNvPr>
          <p:cNvSpPr txBox="1"/>
          <p:nvPr userDrawn="1"/>
        </p:nvSpPr>
        <p:spPr>
          <a:xfrm flipH="1">
            <a:off x="983432" y="6577607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Slide </a:t>
            </a:r>
            <a:fld id="{A15C2E99-4132-456F-9BA7-C6FA64067E4F}" type="slidenum">
              <a:rPr lang="en-GB" sz="140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‹#›</a:t>
            </a:fld>
            <a:endParaRPr lang="en-GB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479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"/>
            <a:ext cx="12192000" cy="6453335"/>
          </a:xfrm>
          <a:prstGeom prst="rect">
            <a:avLst/>
          </a:prstGeom>
          <a:solidFill>
            <a:srgbClr val="0080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1700808"/>
            <a:ext cx="11760629" cy="1296144"/>
            <a:chOff x="0" y="2492896"/>
            <a:chExt cx="8578740" cy="1296144"/>
          </a:xfrm>
          <a:solidFill>
            <a:srgbClr val="001F3C"/>
          </a:solidFill>
        </p:grpSpPr>
        <p:sp>
          <p:nvSpPr>
            <p:cNvPr id="9" name="Rounded Rectangle 8"/>
            <p:cNvSpPr/>
            <p:nvPr userDrawn="1"/>
          </p:nvSpPr>
          <p:spPr>
            <a:xfrm>
              <a:off x="0" y="2492896"/>
              <a:ext cx="8578740" cy="129614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0" y="2492896"/>
              <a:ext cx="981896" cy="12961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</p:grp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3BFEBC0D-1713-F3D7-4B69-A64F235B80A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58925" y="1988691"/>
            <a:ext cx="8569325" cy="79223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  <a:latin typeface="Montserrat" panose="02000505000000020004" pitchFamily="2" charset="0"/>
              </a:defRPr>
            </a:lvl1pPr>
            <a:lvl2pPr marL="457200" indent="0">
              <a:buNone/>
              <a:defRPr sz="3600">
                <a:solidFill>
                  <a:schemeClr val="bg1"/>
                </a:solidFill>
                <a:latin typeface="Montserrat" panose="02000505000000020004" pitchFamily="2" charset="0"/>
              </a:defRPr>
            </a:lvl2pPr>
            <a:lvl3pPr marL="914400" indent="0">
              <a:buNone/>
              <a:defRPr sz="3600">
                <a:solidFill>
                  <a:schemeClr val="bg1"/>
                </a:solidFill>
                <a:latin typeface="Montserrat" panose="02000505000000020004" pitchFamily="2" charset="0"/>
              </a:defRPr>
            </a:lvl3pPr>
            <a:lvl4pPr marL="1371600" indent="0">
              <a:buNone/>
              <a:defRPr sz="3600">
                <a:solidFill>
                  <a:schemeClr val="bg1"/>
                </a:solidFill>
                <a:latin typeface="Montserrat" panose="02000505000000020004" pitchFamily="2" charset="0"/>
              </a:defRPr>
            </a:lvl4pPr>
            <a:lvl5pPr marL="1828800" indent="0">
              <a:buNone/>
              <a:defRPr sz="3600">
                <a:solidFill>
                  <a:schemeClr val="bg1"/>
                </a:solidFill>
                <a:latin typeface="Montserrat" panose="02000505000000020004" pitchFamily="2" charset="0"/>
              </a:defRPr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8A6CC8CF-0336-5319-0F35-F6BAF2E3E1C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15739" y="6525344"/>
            <a:ext cx="5760522" cy="332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GB" dirty="0"/>
              <a:t>Workshop 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9F200F-9FA1-2E73-3D1F-8EECF6C61CD6}"/>
              </a:ext>
            </a:extLst>
          </p:cNvPr>
          <p:cNvSpPr txBox="1"/>
          <p:nvPr userDrawn="1"/>
        </p:nvSpPr>
        <p:spPr>
          <a:xfrm>
            <a:off x="9696400" y="6515319"/>
            <a:ext cx="247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1F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#LearningWithPurpose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47AD8E0-DEF1-B474-74A2-91883E15B6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521" y="6577607"/>
            <a:ext cx="864095" cy="24572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F2115EA-2CA1-DC7C-A90E-FB57B79F26A2}"/>
              </a:ext>
            </a:extLst>
          </p:cNvPr>
          <p:cNvSpPr txBox="1"/>
          <p:nvPr userDrawn="1"/>
        </p:nvSpPr>
        <p:spPr>
          <a:xfrm flipH="1">
            <a:off x="983432" y="6577607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Slide </a:t>
            </a:r>
            <a:fld id="{A15C2E99-4132-456F-9BA7-C6FA64067E4F}" type="slidenum">
              <a:rPr lang="en-GB" sz="140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‹#›</a:t>
            </a:fld>
            <a:endParaRPr lang="en-GB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146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424076"/>
            <a:ext cx="12192000" cy="834911"/>
          </a:xfrm>
          <a:prstGeom prst="rect">
            <a:avLst/>
          </a:prstGeom>
          <a:solidFill>
            <a:srgbClr val="0080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3390775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1.xml"/><Relationship Id="rId1" Type="http://schemas.openxmlformats.org/officeDocument/2006/relationships/video" Target="https://www.youtube.com/embed/kQ-DRg0ynPc?feature=oembed" TargetMode="Externa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BC920-F647-FA73-022A-8CD9778DD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127CF8D-FFFC-8BE3-492A-2B90787A045E}"/>
              </a:ext>
            </a:extLst>
          </p:cNvPr>
          <p:cNvSpPr txBox="1"/>
          <p:nvPr/>
        </p:nvSpPr>
        <p:spPr>
          <a:xfrm>
            <a:off x="2405541" y="2484632"/>
            <a:ext cx="74168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Gateway Level 1 Award in Cybersecurity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4879DD-33C2-0875-EB91-53EF3098D348}"/>
              </a:ext>
            </a:extLst>
          </p:cNvPr>
          <p:cNvSpPr txBox="1"/>
          <p:nvPr/>
        </p:nvSpPr>
        <p:spPr>
          <a:xfrm>
            <a:off x="2487007" y="3625860"/>
            <a:ext cx="7416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0"/>
                <a:ea typeface="+mn-ea"/>
                <a:cs typeface="+mn-cs"/>
              </a:rPr>
              <a:t>Add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154122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4899E-7D64-F189-667A-4FDBC162C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8EBA0-FBCD-4571-B972-40585FB9F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578" y="260648"/>
            <a:ext cx="11233248" cy="1143000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Montserrat"/>
              </a:rPr>
              <a:t>Session 5: 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A5BFA-1280-61FD-BADA-AD1DE539E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2492896"/>
            <a:ext cx="5184576" cy="4608512"/>
          </a:xfrm>
        </p:spPr>
        <p:txBody>
          <a:bodyPr/>
          <a:lstStyle/>
          <a:p>
            <a:endParaRPr lang="en-GB" sz="2000" dirty="0"/>
          </a:p>
          <a:p>
            <a:endParaRPr lang="en-GB" sz="2000" dirty="0"/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8C930D-A2E3-4F18-DC70-FDFC75AB705E}"/>
              </a:ext>
            </a:extLst>
          </p:cNvPr>
          <p:cNvSpPr txBox="1"/>
          <p:nvPr/>
        </p:nvSpPr>
        <p:spPr>
          <a:xfrm>
            <a:off x="96456" y="3476666"/>
            <a:ext cx="6097554" cy="193899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Explain and set up user access controls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 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serrat"/>
                <a:ea typeface="+mn-ea"/>
                <a:cs typeface="Calibri"/>
              </a:rPr>
              <a:t>(2.3)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serrat"/>
              <a:ea typeface="+mn-ea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serrat"/>
              <a:ea typeface="+mn-ea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serrat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8948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12B707-8EEF-4FC8-BBCC-C4C61D91B7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1371" y="1386645"/>
            <a:ext cx="11521280" cy="4464496"/>
          </a:xfrm>
        </p:spPr>
        <p:txBody>
          <a:bodyPr lIns="91440" tIns="45720" rIns="91440" bIns="45720" anchor="t"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400" dirty="0">
                <a:latin typeface="Montserrat" panose="00000500000000000000" pitchFamily="2" charset="0"/>
              </a:rPr>
              <a:t>Access control is about restricting access to a resource. It                               includes five key components:</a:t>
            </a:r>
          </a:p>
          <a:p>
            <a:pPr>
              <a:lnSpc>
                <a:spcPct val="90000"/>
              </a:lnSpc>
            </a:pPr>
            <a:r>
              <a:rPr lang="en-GB" sz="2400" b="1" dirty="0">
                <a:latin typeface="Montserrat"/>
              </a:rPr>
              <a:t>Authentication</a:t>
            </a:r>
            <a:r>
              <a:rPr lang="en-GB" sz="2400" dirty="0">
                <a:latin typeface="Montserrat"/>
              </a:rPr>
              <a:t> – checking who is accessing the information. This may include validating personal identity documents or verifying the authenticity of the website with a digital certificate or checking login credentials.</a:t>
            </a:r>
          </a:p>
          <a:p>
            <a:pPr>
              <a:lnSpc>
                <a:spcPct val="90000"/>
              </a:lnSpc>
            </a:pPr>
            <a:r>
              <a:rPr lang="en-GB" sz="2400" b="1" dirty="0">
                <a:latin typeface="Montserrat"/>
              </a:rPr>
              <a:t>Authorisation</a:t>
            </a:r>
            <a:r>
              <a:rPr lang="en-GB" sz="2400" dirty="0">
                <a:latin typeface="Montserrat"/>
              </a:rPr>
              <a:t> – setting out who can access what. There are usually policies in place to set out the rules.</a:t>
            </a:r>
          </a:p>
          <a:p>
            <a:pPr>
              <a:lnSpc>
                <a:spcPct val="90000"/>
              </a:lnSpc>
            </a:pPr>
            <a:r>
              <a:rPr lang="en-GB" sz="2400" b="1" dirty="0">
                <a:latin typeface="Montserrat"/>
              </a:rPr>
              <a:t>Access</a:t>
            </a:r>
            <a:r>
              <a:rPr lang="en-GB" sz="2400" dirty="0">
                <a:latin typeface="Montserrat"/>
              </a:rPr>
              <a:t> – once authorised, the individual is allowed to access the resource.</a:t>
            </a:r>
          </a:p>
          <a:p>
            <a:pPr>
              <a:lnSpc>
                <a:spcPct val="90000"/>
              </a:lnSpc>
            </a:pPr>
            <a:r>
              <a:rPr lang="en-GB" sz="2400" b="1" dirty="0">
                <a:latin typeface="Montserrat"/>
              </a:rPr>
              <a:t>Manage</a:t>
            </a:r>
            <a:r>
              <a:rPr lang="en-GB" sz="2400" dirty="0">
                <a:latin typeface="Montserrat"/>
              </a:rPr>
              <a:t> – this means adding or deleting individual authorisation.</a:t>
            </a:r>
          </a:p>
          <a:p>
            <a:pPr>
              <a:lnSpc>
                <a:spcPct val="90000"/>
              </a:lnSpc>
            </a:pPr>
            <a:r>
              <a:rPr lang="en-GB" sz="2400" b="1" dirty="0">
                <a:latin typeface="Montserrat"/>
              </a:rPr>
              <a:t>Audit</a:t>
            </a:r>
            <a:r>
              <a:rPr lang="en-GB" sz="2400" dirty="0">
                <a:latin typeface="Montserrat"/>
              </a:rPr>
              <a:t> – used to check whether someone should still need access to information.  By removing access where not needed, this minimises the risk to data.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EC6F5EA-6EC2-494E-A1AE-9659EF0EEF4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279811" y="548680"/>
            <a:ext cx="7632377" cy="648716"/>
          </a:xfrm>
        </p:spPr>
        <p:txBody>
          <a:bodyPr>
            <a:normAutofit/>
          </a:bodyPr>
          <a:lstStyle/>
          <a:p>
            <a:r>
              <a:rPr lang="en-GB" b="0" dirty="0"/>
              <a:t>User access controls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EB8CDA79-B39B-C572-E8B4-AA1CD48A6D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215739" y="6525344"/>
            <a:ext cx="5760522" cy="33265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339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17DDFE8-1B24-4F79-8A9B-4EE0604428E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7368" y="2132856"/>
            <a:ext cx="11881320" cy="79273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br>
              <a:rPr lang="en-GB" sz="2400" dirty="0"/>
            </a:br>
            <a:r>
              <a:rPr lang="en-GB" sz="2400" dirty="0">
                <a:solidFill>
                  <a:schemeClr val="tx1"/>
                </a:solidFill>
              </a:rPr>
              <a:t>Discuss: </a:t>
            </a:r>
          </a:p>
          <a:p>
            <a:pPr>
              <a:lnSpc>
                <a:spcPct val="90000"/>
              </a:lnSpc>
            </a:pPr>
            <a:r>
              <a:rPr lang="en-GB" sz="2400" dirty="0">
                <a:solidFill>
                  <a:schemeClr val="tx1"/>
                </a:solidFill>
              </a:rPr>
              <a:t>Who should have access to staff information?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6F7531F8-9E2B-D6BB-4B31-92E623B37A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15739" y="6525344"/>
            <a:ext cx="5760522" cy="332656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C7F591-7455-E4D2-CCBA-3F82C2DB870E}"/>
              </a:ext>
            </a:extLst>
          </p:cNvPr>
          <p:cNvSpPr txBox="1"/>
          <p:nvPr/>
        </p:nvSpPr>
        <p:spPr>
          <a:xfrm>
            <a:off x="4079776" y="515288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Staff information</a:t>
            </a:r>
          </a:p>
        </p:txBody>
      </p:sp>
    </p:spTree>
    <p:extLst>
      <p:ext uri="{BB962C8B-B14F-4D97-AF65-F5344CB8AC3E}">
        <p14:creationId xmlns:p14="http://schemas.microsoft.com/office/powerpoint/2010/main" val="3620739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CF781-3F7A-4D14-8C7F-A9EE6B61B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260648"/>
            <a:ext cx="11233248" cy="1143000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Montserrat" panose="00000500000000000000" pitchFamily="2" charset="0"/>
              </a:rPr>
              <a:t>Sharing files – Microsoft options</a:t>
            </a:r>
          </a:p>
        </p:txBody>
      </p:sp>
      <p:pic>
        <p:nvPicPr>
          <p:cNvPr id="4" name="Online Media 3" title="Microsoft 365: Share a File Using OneDrive, Teams, or SharePoint">
            <a:hlinkClick r:id="" action="ppaction://media"/>
            <a:extLst>
              <a:ext uri="{FF2B5EF4-FFF2-40B4-BE49-F238E27FC236}">
                <a16:creationId xmlns:a16="http://schemas.microsoft.com/office/drawing/2014/main" id="{2F151B2F-DD34-44FA-BCAE-B5331A3941F2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703512" y="1772816"/>
            <a:ext cx="8332533" cy="4704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28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614887A-36DA-4265-B1A5-81905704A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656"/>
            <a:ext cx="11233248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3600" dirty="0">
                <a:solidFill>
                  <a:schemeClr val="bg1"/>
                </a:solidFill>
                <a:latin typeface="Montserrat" panose="00000500000000000000" pitchFamily="2" charset="0"/>
              </a:rPr>
              <a:t>Assessment Task 3 (2.3): User Access Control</a:t>
            </a:r>
          </a:p>
        </p:txBody>
      </p:sp>
    </p:spTree>
    <p:extLst>
      <p:ext uri="{BB962C8B-B14F-4D97-AF65-F5344CB8AC3E}">
        <p14:creationId xmlns:p14="http://schemas.microsoft.com/office/powerpoint/2010/main" val="1424800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0B6FD1-CB81-7D5E-191B-7660693872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Next Session</a:t>
            </a:r>
            <a:r>
              <a:rPr lang="en-GB"/>
              <a:t>: Legislation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BCE5B6-53E0-6DB7-F833-716862CC42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2479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189</Words>
  <Application>Microsoft Office PowerPoint</Application>
  <PresentationFormat>Widescreen</PresentationFormat>
  <Paragraphs>30</Paragraphs>
  <Slides>7</Slides>
  <Notes>7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Monserrat</vt:lpstr>
      <vt:lpstr>Montserrat</vt:lpstr>
      <vt:lpstr>Open Sans</vt:lpstr>
      <vt:lpstr>1_Office Theme</vt:lpstr>
      <vt:lpstr>PowerPoint Presentation</vt:lpstr>
      <vt:lpstr>Session 5: Learning objectives</vt:lpstr>
      <vt:lpstr>PowerPoint Presentation</vt:lpstr>
      <vt:lpstr>PowerPoint Presentation</vt:lpstr>
      <vt:lpstr>Sharing files – Microsoft options</vt:lpstr>
      <vt:lpstr>Assessment Task 3 (2.3): User Access Control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Natalie Gregory</dc:creator>
  <cp:lastModifiedBy>Natalie Gregory</cp:lastModifiedBy>
  <cp:revision>2</cp:revision>
  <dcterms:created xsi:type="dcterms:W3CDTF">2023-12-18T14:49:13Z</dcterms:created>
  <dcterms:modified xsi:type="dcterms:W3CDTF">2023-12-19T10:42:08Z</dcterms:modified>
</cp:coreProperties>
</file>