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sldIdLst>
    <p:sldId id="535" r:id="rId3"/>
    <p:sldId id="534" r:id="rId4"/>
    <p:sldId id="497" r:id="rId5"/>
    <p:sldId id="537" r:id="rId6"/>
    <p:sldId id="498" r:id="rId7"/>
    <p:sldId id="538" r:id="rId8"/>
    <p:sldId id="539" r:id="rId9"/>
    <p:sldId id="536" r:id="rId10"/>
    <p:sldId id="4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B448C-A4E8-4DD3-B15F-5935130CF1E3}" v="6" dt="2023-12-18T16:07:19.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1" d="100"/>
          <a:sy n="111" d="100"/>
        </p:scale>
        <p:origin x="5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regory" userId="5029e876-f44a-41d6-85f5-571cd131df41" providerId="ADAL" clId="{ACCB448C-A4E8-4DD3-B15F-5935130CF1E3}"/>
    <pc:docChg chg="undo redo custSel addSld delSld modSld">
      <pc:chgData name="Natalie Gregory" userId="5029e876-f44a-41d6-85f5-571cd131df41" providerId="ADAL" clId="{ACCB448C-A4E8-4DD3-B15F-5935130CF1E3}" dt="2023-12-18T16:08:43.942" v="186" actId="20577"/>
      <pc:docMkLst>
        <pc:docMk/>
      </pc:docMkLst>
      <pc:sldChg chg="del">
        <pc:chgData name="Natalie Gregory" userId="5029e876-f44a-41d6-85f5-571cd131df41" providerId="ADAL" clId="{ACCB448C-A4E8-4DD3-B15F-5935130CF1E3}" dt="2023-12-18T15:47:14.508" v="12" actId="47"/>
        <pc:sldMkLst>
          <pc:docMk/>
          <pc:sldMk cId="4157864936" sldId="494"/>
        </pc:sldMkLst>
      </pc:sldChg>
      <pc:sldChg chg="del">
        <pc:chgData name="Natalie Gregory" userId="5029e876-f44a-41d6-85f5-571cd131df41" providerId="ADAL" clId="{ACCB448C-A4E8-4DD3-B15F-5935130CF1E3}" dt="2023-12-18T15:47:15.404" v="13" actId="47"/>
        <pc:sldMkLst>
          <pc:docMk/>
          <pc:sldMk cId="1790394716" sldId="495"/>
        </pc:sldMkLst>
      </pc:sldChg>
      <pc:sldChg chg="del">
        <pc:chgData name="Natalie Gregory" userId="5029e876-f44a-41d6-85f5-571cd131df41" providerId="ADAL" clId="{ACCB448C-A4E8-4DD3-B15F-5935130CF1E3}" dt="2023-12-18T15:47:16.243" v="14" actId="47"/>
        <pc:sldMkLst>
          <pc:docMk/>
          <pc:sldMk cId="213615932" sldId="496"/>
        </pc:sldMkLst>
      </pc:sldChg>
      <pc:sldChg chg="addSp delSp modSp mod">
        <pc:chgData name="Natalie Gregory" userId="5029e876-f44a-41d6-85f5-571cd131df41" providerId="ADAL" clId="{ACCB448C-A4E8-4DD3-B15F-5935130CF1E3}" dt="2023-12-18T15:50:55.297" v="39" actId="207"/>
        <pc:sldMkLst>
          <pc:docMk/>
          <pc:sldMk cId="1138061742" sldId="497"/>
        </pc:sldMkLst>
        <pc:spChg chg="mod">
          <ac:chgData name="Natalie Gregory" userId="5029e876-f44a-41d6-85f5-571cd131df41" providerId="ADAL" clId="{ACCB448C-A4E8-4DD3-B15F-5935130CF1E3}" dt="2023-12-18T15:50:55.297" v="39" actId="207"/>
          <ac:spMkLst>
            <pc:docMk/>
            <pc:sldMk cId="1138061742" sldId="497"/>
            <ac:spMk id="3" creationId="{0EFB5577-53F0-431B-A718-308323ED7D52}"/>
          </ac:spMkLst>
        </pc:spChg>
        <pc:spChg chg="mod">
          <ac:chgData name="Natalie Gregory" userId="5029e876-f44a-41d6-85f5-571cd131df41" providerId="ADAL" clId="{ACCB448C-A4E8-4DD3-B15F-5935130CF1E3}" dt="2023-12-18T15:50:31.242" v="36" actId="2711"/>
          <ac:spMkLst>
            <pc:docMk/>
            <pc:sldMk cId="1138061742" sldId="497"/>
            <ac:spMk id="4" creationId="{AD51506B-7079-4DC1-8E66-7EDB5B701009}"/>
          </ac:spMkLst>
        </pc:spChg>
        <pc:picChg chg="del mod">
          <ac:chgData name="Natalie Gregory" userId="5029e876-f44a-41d6-85f5-571cd131df41" providerId="ADAL" clId="{ACCB448C-A4E8-4DD3-B15F-5935130CF1E3}" dt="2023-12-18T15:49:52.320" v="30" actId="478"/>
          <ac:picMkLst>
            <pc:docMk/>
            <pc:sldMk cId="1138061742" sldId="497"/>
            <ac:picMk id="5" creationId="{1B639BC5-1DFE-0E27-D82D-9441CEFC7E4E}"/>
          </ac:picMkLst>
        </pc:picChg>
        <pc:picChg chg="add del mod">
          <ac:chgData name="Natalie Gregory" userId="5029e876-f44a-41d6-85f5-571cd131df41" providerId="ADAL" clId="{ACCB448C-A4E8-4DD3-B15F-5935130CF1E3}" dt="2023-12-18T15:49:16.992" v="27" actId="478"/>
          <ac:picMkLst>
            <pc:docMk/>
            <pc:sldMk cId="1138061742" sldId="497"/>
            <ac:picMk id="6" creationId="{E78923C9-BF23-16CD-D5A6-1AC864E4B862}"/>
          </ac:picMkLst>
        </pc:picChg>
        <pc:picChg chg="add mod">
          <ac:chgData name="Natalie Gregory" userId="5029e876-f44a-41d6-85f5-571cd131df41" providerId="ADAL" clId="{ACCB448C-A4E8-4DD3-B15F-5935130CF1E3}" dt="2023-12-18T15:50:00.769" v="32" actId="1076"/>
          <ac:picMkLst>
            <pc:docMk/>
            <pc:sldMk cId="1138061742" sldId="497"/>
            <ac:picMk id="8" creationId="{37DB8677-A818-AB68-2519-C9DDDE720AF1}"/>
          </ac:picMkLst>
        </pc:picChg>
      </pc:sldChg>
      <pc:sldChg chg="addSp delSp modSp mod modClrScheme chgLayout">
        <pc:chgData name="Natalie Gregory" userId="5029e876-f44a-41d6-85f5-571cd131df41" providerId="ADAL" clId="{ACCB448C-A4E8-4DD3-B15F-5935130CF1E3}" dt="2023-12-18T15:55:34.080" v="97" actId="1076"/>
        <pc:sldMkLst>
          <pc:docMk/>
          <pc:sldMk cId="515190611" sldId="498"/>
        </pc:sldMkLst>
        <pc:spChg chg="mod">
          <ac:chgData name="Natalie Gregory" userId="5029e876-f44a-41d6-85f5-571cd131df41" providerId="ADAL" clId="{ACCB448C-A4E8-4DD3-B15F-5935130CF1E3}" dt="2023-12-18T15:55:22.765" v="94" actId="26606"/>
          <ac:spMkLst>
            <pc:docMk/>
            <pc:sldMk cId="515190611" sldId="498"/>
            <ac:spMk id="3" creationId="{67967949-C07B-49BA-8399-8F68BB852152}"/>
          </ac:spMkLst>
        </pc:spChg>
        <pc:spChg chg="add mod ord">
          <ac:chgData name="Natalie Gregory" userId="5029e876-f44a-41d6-85f5-571cd131df41" providerId="ADAL" clId="{ACCB448C-A4E8-4DD3-B15F-5935130CF1E3}" dt="2023-12-18T15:55:34.080" v="97" actId="1076"/>
          <ac:spMkLst>
            <pc:docMk/>
            <pc:sldMk cId="515190611" sldId="498"/>
            <ac:spMk id="4" creationId="{58EAFF83-FD6C-FF1D-9FB3-A5C0A4A7CE72}"/>
          </ac:spMkLst>
        </pc:spChg>
        <pc:graphicFrameChg chg="del modGraphic">
          <ac:chgData name="Natalie Gregory" userId="5029e876-f44a-41d6-85f5-571cd131df41" providerId="ADAL" clId="{ACCB448C-A4E8-4DD3-B15F-5935130CF1E3}" dt="2023-12-18T15:52:22.009" v="61" actId="478"/>
          <ac:graphicFrameMkLst>
            <pc:docMk/>
            <pc:sldMk cId="515190611" sldId="498"/>
            <ac:graphicFrameMk id="5" creationId="{75AA5553-54F6-4C94-AE50-511A0D83DFD6}"/>
          </ac:graphicFrameMkLst>
        </pc:graphicFrameChg>
        <pc:picChg chg="add mod">
          <ac:chgData name="Natalie Gregory" userId="5029e876-f44a-41d6-85f5-571cd131df41" providerId="ADAL" clId="{ACCB448C-A4E8-4DD3-B15F-5935130CF1E3}" dt="2023-12-18T15:55:22.765" v="94" actId="26606"/>
          <ac:picMkLst>
            <pc:docMk/>
            <pc:sldMk cId="515190611" sldId="498"/>
            <ac:picMk id="7" creationId="{25004B42-1C9F-5C8B-61F0-76E79D0A86CD}"/>
          </ac:picMkLst>
        </pc:picChg>
      </pc:sldChg>
      <pc:sldChg chg="del">
        <pc:chgData name="Natalie Gregory" userId="5029e876-f44a-41d6-85f5-571cd131df41" providerId="ADAL" clId="{ACCB448C-A4E8-4DD3-B15F-5935130CF1E3}" dt="2023-12-18T15:55:43.742" v="98" actId="47"/>
        <pc:sldMkLst>
          <pc:docMk/>
          <pc:sldMk cId="3231108593" sldId="499"/>
        </pc:sldMkLst>
      </pc:sldChg>
      <pc:sldChg chg="del">
        <pc:chgData name="Natalie Gregory" userId="5029e876-f44a-41d6-85f5-571cd131df41" providerId="ADAL" clId="{ACCB448C-A4E8-4DD3-B15F-5935130CF1E3}" dt="2023-12-18T15:56:26.492" v="106" actId="47"/>
        <pc:sldMkLst>
          <pc:docMk/>
          <pc:sldMk cId="3878267808" sldId="500"/>
        </pc:sldMkLst>
      </pc:sldChg>
      <pc:sldChg chg="del">
        <pc:chgData name="Natalie Gregory" userId="5029e876-f44a-41d6-85f5-571cd131df41" providerId="ADAL" clId="{ACCB448C-A4E8-4DD3-B15F-5935130CF1E3}" dt="2023-12-18T16:08:24.269" v="163" actId="47"/>
        <pc:sldMkLst>
          <pc:docMk/>
          <pc:sldMk cId="3477392596" sldId="501"/>
        </pc:sldMkLst>
      </pc:sldChg>
      <pc:sldChg chg="del">
        <pc:chgData name="Natalie Gregory" userId="5029e876-f44a-41d6-85f5-571cd131df41" providerId="ADAL" clId="{ACCB448C-A4E8-4DD3-B15F-5935130CF1E3}" dt="2023-12-18T16:08:25.592" v="164" actId="47"/>
        <pc:sldMkLst>
          <pc:docMk/>
          <pc:sldMk cId="3883859752" sldId="502"/>
        </pc:sldMkLst>
      </pc:sldChg>
      <pc:sldChg chg="del">
        <pc:chgData name="Natalie Gregory" userId="5029e876-f44a-41d6-85f5-571cd131df41" providerId="ADAL" clId="{ACCB448C-A4E8-4DD3-B15F-5935130CF1E3}" dt="2023-12-18T16:08:26.593" v="165" actId="47"/>
        <pc:sldMkLst>
          <pc:docMk/>
          <pc:sldMk cId="3994749592" sldId="503"/>
        </pc:sldMkLst>
      </pc:sldChg>
      <pc:sldChg chg="del">
        <pc:chgData name="Natalie Gregory" userId="5029e876-f44a-41d6-85f5-571cd131df41" providerId="ADAL" clId="{ACCB448C-A4E8-4DD3-B15F-5935130CF1E3}" dt="2023-12-18T16:08:27.427" v="166" actId="47"/>
        <pc:sldMkLst>
          <pc:docMk/>
          <pc:sldMk cId="3322910928" sldId="504"/>
        </pc:sldMkLst>
      </pc:sldChg>
      <pc:sldChg chg="del">
        <pc:chgData name="Natalie Gregory" userId="5029e876-f44a-41d6-85f5-571cd131df41" providerId="ADAL" clId="{ACCB448C-A4E8-4DD3-B15F-5935130CF1E3}" dt="2023-12-18T16:08:28.392" v="167" actId="47"/>
        <pc:sldMkLst>
          <pc:docMk/>
          <pc:sldMk cId="1565628321" sldId="505"/>
        </pc:sldMkLst>
      </pc:sldChg>
      <pc:sldChg chg="del">
        <pc:chgData name="Natalie Gregory" userId="5029e876-f44a-41d6-85f5-571cd131df41" providerId="ADAL" clId="{ACCB448C-A4E8-4DD3-B15F-5935130CF1E3}" dt="2023-12-18T16:08:30.242" v="168" actId="47"/>
        <pc:sldMkLst>
          <pc:docMk/>
          <pc:sldMk cId="3932676996" sldId="506"/>
        </pc:sldMkLst>
      </pc:sldChg>
      <pc:sldChg chg="del">
        <pc:chgData name="Natalie Gregory" userId="5029e876-f44a-41d6-85f5-571cd131df41" providerId="ADAL" clId="{ACCB448C-A4E8-4DD3-B15F-5935130CF1E3}" dt="2023-12-18T16:08:31.325" v="169" actId="47"/>
        <pc:sldMkLst>
          <pc:docMk/>
          <pc:sldMk cId="2188976133" sldId="507"/>
        </pc:sldMkLst>
      </pc:sldChg>
      <pc:sldChg chg="addSp delSp modSp mod">
        <pc:chgData name="Natalie Gregory" userId="5029e876-f44a-41d6-85f5-571cd131df41" providerId="ADAL" clId="{ACCB448C-A4E8-4DD3-B15F-5935130CF1E3}" dt="2023-12-18T15:46:57.578" v="11" actId="1076"/>
        <pc:sldMkLst>
          <pc:docMk/>
          <pc:sldMk cId="3530035570" sldId="534"/>
        </pc:sldMkLst>
        <pc:spChg chg="mod">
          <ac:chgData name="Natalie Gregory" userId="5029e876-f44a-41d6-85f5-571cd131df41" providerId="ADAL" clId="{ACCB448C-A4E8-4DD3-B15F-5935130CF1E3}" dt="2023-12-18T15:45:20.442" v="1" actId="20577"/>
          <ac:spMkLst>
            <pc:docMk/>
            <pc:sldMk cId="3530035570" sldId="534"/>
            <ac:spMk id="2" creationId="{5F7C8ED8-AF3B-6BEF-A96F-540EE5FC5ABB}"/>
          </ac:spMkLst>
        </pc:spChg>
        <pc:spChg chg="mod">
          <ac:chgData name="Natalie Gregory" userId="5029e876-f44a-41d6-85f5-571cd131df41" providerId="ADAL" clId="{ACCB448C-A4E8-4DD3-B15F-5935130CF1E3}" dt="2023-12-18T15:46:57.578" v="11" actId="1076"/>
          <ac:spMkLst>
            <pc:docMk/>
            <pc:sldMk cId="3530035570" sldId="534"/>
            <ac:spMk id="6" creationId="{6888D29C-3D51-6B90-D494-BC2F392251BC}"/>
          </ac:spMkLst>
        </pc:spChg>
        <pc:picChg chg="del">
          <ac:chgData name="Natalie Gregory" userId="5029e876-f44a-41d6-85f5-571cd131df41" providerId="ADAL" clId="{ACCB448C-A4E8-4DD3-B15F-5935130CF1E3}" dt="2023-12-18T15:45:23.278" v="2" actId="478"/>
          <ac:picMkLst>
            <pc:docMk/>
            <pc:sldMk cId="3530035570" sldId="534"/>
            <ac:picMk id="5" creationId="{EDC8A2A0-C8F0-DCE4-3644-F69020DC1ABD}"/>
          </ac:picMkLst>
        </pc:picChg>
        <pc:picChg chg="add mod">
          <ac:chgData name="Natalie Gregory" userId="5029e876-f44a-41d6-85f5-571cd131df41" providerId="ADAL" clId="{ACCB448C-A4E8-4DD3-B15F-5935130CF1E3}" dt="2023-12-18T15:46:35.275" v="5" actId="1076"/>
          <ac:picMkLst>
            <pc:docMk/>
            <pc:sldMk cId="3530035570" sldId="534"/>
            <ac:picMk id="7" creationId="{9EC90AD7-66D2-0F4D-6D81-B2910A71014D}"/>
          </ac:picMkLst>
        </pc:picChg>
      </pc:sldChg>
      <pc:sldChg chg="modSp mod">
        <pc:chgData name="Natalie Gregory" userId="5029e876-f44a-41d6-85f5-571cd131df41" providerId="ADAL" clId="{ACCB448C-A4E8-4DD3-B15F-5935130CF1E3}" dt="2023-12-18T16:08:43.942" v="186" actId="20577"/>
        <pc:sldMkLst>
          <pc:docMk/>
          <pc:sldMk cId="2186615215" sldId="536"/>
        </pc:sldMkLst>
        <pc:spChg chg="mod">
          <ac:chgData name="Natalie Gregory" userId="5029e876-f44a-41d6-85f5-571cd131df41" providerId="ADAL" clId="{ACCB448C-A4E8-4DD3-B15F-5935130CF1E3}" dt="2023-12-18T16:08:43.942" v="186" actId="20577"/>
          <ac:spMkLst>
            <pc:docMk/>
            <pc:sldMk cId="2186615215" sldId="536"/>
            <ac:spMk id="6" creationId="{82033649-6E0E-1F31-8FE4-56D52B11C520}"/>
          </ac:spMkLst>
        </pc:spChg>
      </pc:sldChg>
      <pc:sldChg chg="addSp delSp modSp new mod modClrScheme chgLayout">
        <pc:chgData name="Natalie Gregory" userId="5029e876-f44a-41d6-85f5-571cd131df41" providerId="ADAL" clId="{ACCB448C-A4E8-4DD3-B15F-5935130CF1E3}" dt="2023-12-18T15:51:52.180" v="59" actId="255"/>
        <pc:sldMkLst>
          <pc:docMk/>
          <pc:sldMk cId="3082750740" sldId="537"/>
        </pc:sldMkLst>
        <pc:spChg chg="del">
          <ac:chgData name="Natalie Gregory" userId="5029e876-f44a-41d6-85f5-571cd131df41" providerId="ADAL" clId="{ACCB448C-A4E8-4DD3-B15F-5935130CF1E3}" dt="2023-12-18T15:51:26.521" v="41" actId="700"/>
          <ac:spMkLst>
            <pc:docMk/>
            <pc:sldMk cId="3082750740" sldId="537"/>
            <ac:spMk id="2" creationId="{1BE8D32D-0280-DEA5-891E-DCDB178E5B20}"/>
          </ac:spMkLst>
        </pc:spChg>
        <pc:spChg chg="del mod ord">
          <ac:chgData name="Natalie Gregory" userId="5029e876-f44a-41d6-85f5-571cd131df41" providerId="ADAL" clId="{ACCB448C-A4E8-4DD3-B15F-5935130CF1E3}" dt="2023-12-18T15:51:26.521" v="41" actId="700"/>
          <ac:spMkLst>
            <pc:docMk/>
            <pc:sldMk cId="3082750740" sldId="537"/>
            <ac:spMk id="3" creationId="{F0569FDB-909E-658B-EF31-4C14BE7B241E}"/>
          </ac:spMkLst>
        </pc:spChg>
        <pc:spChg chg="add mod ord">
          <ac:chgData name="Natalie Gregory" userId="5029e876-f44a-41d6-85f5-571cd131df41" providerId="ADAL" clId="{ACCB448C-A4E8-4DD3-B15F-5935130CF1E3}" dt="2023-12-18T15:51:52.180" v="59" actId="255"/>
          <ac:spMkLst>
            <pc:docMk/>
            <pc:sldMk cId="3082750740" sldId="537"/>
            <ac:spMk id="4" creationId="{291B581C-14F8-065F-1423-DC14665B5A30}"/>
          </ac:spMkLst>
        </pc:spChg>
        <pc:spChg chg="add mod ord">
          <ac:chgData name="Natalie Gregory" userId="5029e876-f44a-41d6-85f5-571cd131df41" providerId="ADAL" clId="{ACCB448C-A4E8-4DD3-B15F-5935130CF1E3}" dt="2023-12-18T15:51:26.521" v="41" actId="700"/>
          <ac:spMkLst>
            <pc:docMk/>
            <pc:sldMk cId="3082750740" sldId="537"/>
            <ac:spMk id="5" creationId="{9B54EDA2-733D-2DB8-9710-DAE4A50259C1}"/>
          </ac:spMkLst>
        </pc:spChg>
      </pc:sldChg>
      <pc:sldChg chg="addSp delSp modSp new mod modClrScheme chgLayout">
        <pc:chgData name="Natalie Gregory" userId="5029e876-f44a-41d6-85f5-571cd131df41" providerId="ADAL" clId="{ACCB448C-A4E8-4DD3-B15F-5935130CF1E3}" dt="2023-12-18T15:57:08.392" v="109" actId="255"/>
        <pc:sldMkLst>
          <pc:docMk/>
          <pc:sldMk cId="1920033787" sldId="538"/>
        </pc:sldMkLst>
        <pc:spChg chg="del">
          <ac:chgData name="Natalie Gregory" userId="5029e876-f44a-41d6-85f5-571cd131df41" providerId="ADAL" clId="{ACCB448C-A4E8-4DD3-B15F-5935130CF1E3}" dt="2023-12-18T15:56:03.466" v="100" actId="26606"/>
          <ac:spMkLst>
            <pc:docMk/>
            <pc:sldMk cId="1920033787" sldId="538"/>
            <ac:spMk id="2" creationId="{F88F9CD5-978B-4F10-1514-82BBE07BB308}"/>
          </ac:spMkLst>
        </pc:spChg>
        <pc:spChg chg="del">
          <ac:chgData name="Natalie Gregory" userId="5029e876-f44a-41d6-85f5-571cd131df41" providerId="ADAL" clId="{ACCB448C-A4E8-4DD3-B15F-5935130CF1E3}" dt="2023-12-18T15:56:03.466" v="100" actId="26606"/>
          <ac:spMkLst>
            <pc:docMk/>
            <pc:sldMk cId="1920033787" sldId="538"/>
            <ac:spMk id="3" creationId="{0CFF674D-23E4-1FD6-616E-220DDFE50989}"/>
          </ac:spMkLst>
        </pc:spChg>
        <pc:spChg chg="add mod">
          <ac:chgData name="Natalie Gregory" userId="5029e876-f44a-41d6-85f5-571cd131df41" providerId="ADAL" clId="{ACCB448C-A4E8-4DD3-B15F-5935130CF1E3}" dt="2023-12-18T15:57:08.392" v="109" actId="255"/>
          <ac:spMkLst>
            <pc:docMk/>
            <pc:sldMk cId="1920033787" sldId="538"/>
            <ac:spMk id="8" creationId="{E966E784-843B-D0C4-71DE-A63087FD8CEB}"/>
          </ac:spMkLst>
        </pc:spChg>
        <pc:spChg chg="add mod">
          <ac:chgData name="Natalie Gregory" userId="5029e876-f44a-41d6-85f5-571cd131df41" providerId="ADAL" clId="{ACCB448C-A4E8-4DD3-B15F-5935130CF1E3}" dt="2023-12-18T15:56:03.466" v="100" actId="26606"/>
          <ac:spMkLst>
            <pc:docMk/>
            <pc:sldMk cId="1920033787" sldId="538"/>
            <ac:spMk id="10" creationId="{30C0CE18-5114-591C-6FBF-AD81BE556A54}"/>
          </ac:spMkLst>
        </pc:spChg>
      </pc:sldChg>
      <pc:sldChg chg="addSp delSp modSp new mod modClrScheme chgLayout">
        <pc:chgData name="Natalie Gregory" userId="5029e876-f44a-41d6-85f5-571cd131df41" providerId="ADAL" clId="{ACCB448C-A4E8-4DD3-B15F-5935130CF1E3}" dt="2023-12-18T16:08:14.609" v="162" actId="14100"/>
        <pc:sldMkLst>
          <pc:docMk/>
          <pc:sldMk cId="3420114066" sldId="539"/>
        </pc:sldMkLst>
        <pc:spChg chg="mod ord">
          <ac:chgData name="Natalie Gregory" userId="5029e876-f44a-41d6-85f5-571cd131df41" providerId="ADAL" clId="{ACCB448C-A4E8-4DD3-B15F-5935130CF1E3}" dt="2023-12-18T16:07:10.613" v="131" actId="207"/>
          <ac:spMkLst>
            <pc:docMk/>
            <pc:sldMk cId="3420114066" sldId="539"/>
            <ac:spMk id="2" creationId="{D069B3CD-DBFE-1E67-10F7-E81654DB48F9}"/>
          </ac:spMkLst>
        </pc:spChg>
        <pc:spChg chg="del mod ord">
          <ac:chgData name="Natalie Gregory" userId="5029e876-f44a-41d6-85f5-571cd131df41" providerId="ADAL" clId="{ACCB448C-A4E8-4DD3-B15F-5935130CF1E3}" dt="2023-12-18T16:06:45.425" v="127" actId="700"/>
          <ac:spMkLst>
            <pc:docMk/>
            <pc:sldMk cId="3420114066" sldId="539"/>
            <ac:spMk id="3" creationId="{232308B2-FA75-00C7-250D-82A81551058B}"/>
          </ac:spMkLst>
        </pc:spChg>
        <pc:spChg chg="add del mod ord">
          <ac:chgData name="Natalie Gregory" userId="5029e876-f44a-41d6-85f5-571cd131df41" providerId="ADAL" clId="{ACCB448C-A4E8-4DD3-B15F-5935130CF1E3}" dt="2023-12-18T16:06:50.311" v="128" actId="26606"/>
          <ac:spMkLst>
            <pc:docMk/>
            <pc:sldMk cId="3420114066" sldId="539"/>
            <ac:spMk id="4" creationId="{C9D14E79-23A4-8761-7C10-13F24F72F9BE}"/>
          </ac:spMkLst>
        </pc:spChg>
        <pc:spChg chg="add del mod ord">
          <ac:chgData name="Natalie Gregory" userId="5029e876-f44a-41d6-85f5-571cd131df41" providerId="ADAL" clId="{ACCB448C-A4E8-4DD3-B15F-5935130CF1E3}" dt="2023-12-18T16:06:50.311" v="128" actId="26606"/>
          <ac:spMkLst>
            <pc:docMk/>
            <pc:sldMk cId="3420114066" sldId="539"/>
            <ac:spMk id="5" creationId="{5F8FBE3D-C8D1-4704-C523-A84B5EB53FA2}"/>
          </ac:spMkLst>
        </pc:spChg>
        <pc:spChg chg="add del mod ord">
          <ac:chgData name="Natalie Gregory" userId="5029e876-f44a-41d6-85f5-571cd131df41" providerId="ADAL" clId="{ACCB448C-A4E8-4DD3-B15F-5935130CF1E3}" dt="2023-12-18T16:06:50.311" v="128" actId="26606"/>
          <ac:spMkLst>
            <pc:docMk/>
            <pc:sldMk cId="3420114066" sldId="539"/>
            <ac:spMk id="6" creationId="{E99B24E0-6BFE-D2A4-F670-0148B26A1AAB}"/>
          </ac:spMkLst>
        </pc:spChg>
        <pc:spChg chg="add mod">
          <ac:chgData name="Natalie Gregory" userId="5029e876-f44a-41d6-85f5-571cd131df41" providerId="ADAL" clId="{ACCB448C-A4E8-4DD3-B15F-5935130CF1E3}" dt="2023-12-18T16:08:14.609" v="162" actId="14100"/>
          <ac:spMkLst>
            <pc:docMk/>
            <pc:sldMk cId="3420114066" sldId="539"/>
            <ac:spMk id="7" creationId="{2AAB1ACF-4B5F-D372-2489-B6CCF93D9EA7}"/>
          </ac:spMkLst>
        </pc:spChg>
        <pc:picChg chg="add mod">
          <ac:chgData name="Natalie Gregory" userId="5029e876-f44a-41d6-85f5-571cd131df41" providerId="ADAL" clId="{ACCB448C-A4E8-4DD3-B15F-5935130CF1E3}" dt="2023-12-18T16:07:50.179" v="156" actId="14100"/>
          <ac:picMkLst>
            <pc:docMk/>
            <pc:sldMk cId="3420114066" sldId="539"/>
            <ac:picMk id="8" creationId="{E27CEE60-CAE6-0605-95F3-5A22AEFB7E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7BC32-48A7-43EC-985A-716C71A4B979}" type="datetimeFigureOut">
              <a:rPr lang="en-GB" smtClean="0"/>
              <a:t>18/12/2023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61BF2-EDFB-451C-921A-51680AF65A6D}" type="slidenum">
              <a:rPr lang="en-GB" smtClean="0"/>
              <a:t>‹#›</a:t>
            </a:fld>
            <a:endParaRPr lang="en-GB"/>
          </a:p>
        </p:txBody>
      </p:sp>
    </p:spTree>
    <p:extLst>
      <p:ext uri="{BB962C8B-B14F-4D97-AF65-F5344CB8AC3E}">
        <p14:creationId xmlns:p14="http://schemas.microsoft.com/office/powerpoint/2010/main" val="393089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rms.office.com/pages/responsepage.aspx?id=c2N7y57PGkCegWGpBbQ6ZshLe88VOXZLiLZutibYFd9UM1NCMzlPV044MElMMURLV0MyNzhNQzdSSS4u"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forms.office.com/pages/responsepage.aspx?id=c2N7y57PGkCegWGpBbQ6ZshLe88VOXZLiLZutibYFd9UQTE4SjFNVENJWkdVRzdXSFJRTlZFSFQ0Qy4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77053-C5BC-6EA5-357C-8537315C6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395AB-DF6D-DB01-5A37-A928DD7CF6F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E34A28F-755E-753E-1D98-0E6F1FED9BB2}"/>
              </a:ext>
            </a:extLst>
          </p:cNvPr>
          <p:cNvSpPr>
            <a:spLocks noGrp="1"/>
          </p:cNvSpPr>
          <p:nvPr>
            <p:ph type="body" idx="1"/>
          </p:nvPr>
        </p:nvSpPr>
        <p:spPr/>
        <p:txBody>
          <a:bodyPr/>
          <a:lstStyle/>
          <a:p>
            <a:r>
              <a:rPr lang="en-GB" sz="1200" dirty="0"/>
              <a:t>Discuss the learning outcomes.</a:t>
            </a:r>
          </a:p>
        </p:txBody>
      </p:sp>
      <p:sp>
        <p:nvSpPr>
          <p:cNvPr id="4" name="Slide Number Placeholder 3">
            <a:extLst>
              <a:ext uri="{FF2B5EF4-FFF2-40B4-BE49-F238E27FC236}">
                <a16:creationId xmlns:a16="http://schemas.microsoft.com/office/drawing/2014/main" id="{2267CE08-C07F-0A27-CC36-D1C2B97196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14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 Ensure that you check again some of the key vocabulary e.g. malware, spyware, virus.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24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that these penalties show the severity of the crime and how they are treated by the courts. Discuss reasons why the penalties increase.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637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completed end of each session: </a:t>
            </a:r>
            <a:r>
              <a:rPr lang="en-GB" dirty="0">
                <a:hlinkClick r:id="rId3"/>
              </a:rPr>
              <a:t>Adult Education End of Session Survey (office.com)</a:t>
            </a:r>
            <a:endParaRPr lang="en-GB" dirty="0"/>
          </a:p>
          <a:p>
            <a:r>
              <a:rPr lang="en-GB" dirty="0"/>
              <a:t>To be completed end of programme: </a:t>
            </a:r>
            <a:r>
              <a:rPr lang="en-GB" dirty="0">
                <a:hlinkClick r:id="rId4"/>
              </a:rPr>
              <a:t>Adult Education - Next Steps Learner Survey - 2023/2024 (Page 1 of 5) (office.com)</a:t>
            </a:r>
            <a:r>
              <a:rPr lang="en-GB" dirty="0"/>
              <a:t> (Final session)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970EC-786B-4EDC-BDD0-A26F6E6ED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05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19C4-6A61-B7BC-1B40-8FD59CBD9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408003-27F5-01C6-9EFA-9EFA40F72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8D279A-B81B-D051-5ABC-38FF16F3E9E1}"/>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5" name="Footer Placeholder 4">
            <a:extLst>
              <a:ext uri="{FF2B5EF4-FFF2-40B4-BE49-F238E27FC236}">
                <a16:creationId xmlns:a16="http://schemas.microsoft.com/office/drawing/2014/main" id="{B7279DD5-8B8F-6F3B-D94D-9DF686769D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DF748-09D8-E9FC-0E02-F01E773B8D5F}"/>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197899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7CAC-97A7-513A-74A4-50185E854E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FF6EF-30D0-0F8D-09AD-2E4A4D5C52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50C184-D37F-3C2E-A1C1-E233F3FF0C25}"/>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5" name="Footer Placeholder 4">
            <a:extLst>
              <a:ext uri="{FF2B5EF4-FFF2-40B4-BE49-F238E27FC236}">
                <a16:creationId xmlns:a16="http://schemas.microsoft.com/office/drawing/2014/main" id="{C494D806-2CAB-D5E8-CDA1-B73E80C3A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E7F892-E45D-BCA1-AF80-26F347A5D021}"/>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148956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4B13B-EB57-7897-ADCB-81C9ADF3BB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32D1CB-7A1C-D6C5-FBC7-D233F7305F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52F950-6054-3E6C-1E72-4682284F7E71}"/>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5" name="Footer Placeholder 4">
            <a:extLst>
              <a:ext uri="{FF2B5EF4-FFF2-40B4-BE49-F238E27FC236}">
                <a16:creationId xmlns:a16="http://schemas.microsoft.com/office/drawing/2014/main" id="{AD5536C5-47A2-3929-4F5E-EDCBDF5573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E38973-6CE0-6BAF-8E7A-E68BDF81807B}"/>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1114201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8099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23112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382981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782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0962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dirty="0"/>
              <a:t>Add text</a:t>
            </a:r>
            <a:endParaRPr lang="en-GB" dirty="0"/>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8932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19560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5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0DBA-59F6-7293-7705-277A7C30C8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74D764-4DE4-5E33-02EA-EE05FC7BF6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770B5-8C58-9818-2159-D834FC57A876}"/>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5" name="Footer Placeholder 4">
            <a:extLst>
              <a:ext uri="{FF2B5EF4-FFF2-40B4-BE49-F238E27FC236}">
                <a16:creationId xmlns:a16="http://schemas.microsoft.com/office/drawing/2014/main" id="{BB732303-09AC-B968-3602-57235886B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0A3456-925D-4A91-D4EF-C4F0AF0E0B90}"/>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2138818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7106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4449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5967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491"/>
            <a:ext cx="11233248"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35360" y="1196753"/>
            <a:ext cx="11233248" cy="4608512"/>
          </a:xfrm>
        </p:spPr>
        <p:txBody>
          <a:bodyPr/>
          <a:lstStyle>
            <a:lvl1pPr marL="357708" indent="-357708">
              <a:defRPr/>
            </a:lvl1pPr>
            <a:lvl2pPr marL="842412" indent="-359824">
              <a:defRPr/>
            </a:lvl2pPr>
            <a:lvl3pPr marL="1202237" indent="-304792">
              <a:defRPr/>
            </a:lvl3pPr>
            <a:lvl4pPr marL="1559945" indent="-304792">
              <a:tabLst/>
              <a:defRPr/>
            </a:lvl4pPr>
            <a:lvl5pPr marL="1917652" indent="-304792">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29047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Header alternative v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2516493" y="3291062"/>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71857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alternativ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itle 1"/>
          <p:cNvSpPr>
            <a:spLocks noGrp="1"/>
          </p:cNvSpPr>
          <p:nvPr>
            <p:ph type="title" hasCustomPrompt="1"/>
          </p:nvPr>
        </p:nvSpPr>
        <p:spPr>
          <a:xfrm>
            <a:off x="2510659" y="2771984"/>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313243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v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483" y="0"/>
            <a:ext cx="12994208" cy="6891541"/>
          </a:xfrm>
          <a:prstGeom prst="rect">
            <a:avLst/>
          </a:prstGeom>
        </p:spPr>
      </p:pic>
      <p:sp>
        <p:nvSpPr>
          <p:cNvPr id="2" name="Title 1"/>
          <p:cNvSpPr>
            <a:spLocks noGrp="1"/>
          </p:cNvSpPr>
          <p:nvPr>
            <p:ph type="title" hasCustomPrompt="1"/>
          </p:nvPr>
        </p:nvSpPr>
        <p:spPr>
          <a:xfrm>
            <a:off x="4175787" y="2714998"/>
            <a:ext cx="7131903" cy="1362075"/>
          </a:xfrm>
        </p:spPr>
        <p:txBody>
          <a:bodyPr anchor="ctr">
            <a:noAutofit/>
          </a:bodyPr>
          <a:lstStyle>
            <a:lvl1pPr algn="l">
              <a:defRPr sz="2800" b="1" cap="none">
                <a:solidFill>
                  <a:srgbClr val="5114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4984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920C-4BA7-B7F8-095C-08F5E567B3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BA1F26C-5FC8-8A96-CEB0-F9792DABF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896D15-5170-D693-8FA3-FE87AAF00F82}"/>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5" name="Footer Placeholder 4">
            <a:extLst>
              <a:ext uri="{FF2B5EF4-FFF2-40B4-BE49-F238E27FC236}">
                <a16:creationId xmlns:a16="http://schemas.microsoft.com/office/drawing/2014/main" id="{2ACB73B0-7BB6-4573-5C95-B59BBA1CCA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0F0AEA-D531-779E-1404-CAF6A462781F}"/>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50067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661B-3FB3-2443-5882-1FBB587613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F8AED0-21D1-09C0-3244-37FFCAA6F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C3FE90-3C2F-713D-D4AE-D5A15A113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902E22-D760-D83F-03FB-C191BCB3DB73}"/>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6" name="Footer Placeholder 5">
            <a:extLst>
              <a:ext uri="{FF2B5EF4-FFF2-40B4-BE49-F238E27FC236}">
                <a16:creationId xmlns:a16="http://schemas.microsoft.com/office/drawing/2014/main" id="{A0FEE108-2439-DD88-F88B-B38FC37635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BA6597-F3C9-48D3-C705-24D86054FF3F}"/>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176067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5BE8-EC9D-2C64-28CE-532DD14B91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92AA50-7F7D-4D39-BA36-3BFC3264B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1F2907-3698-71EC-F2AB-BB680C8958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5FD310-A8BD-55B1-0617-439D13691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099B6-78B2-929D-F9A6-2306ED3F43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58278D-552B-2BA8-769F-8E8D430F0574}"/>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8" name="Footer Placeholder 7">
            <a:extLst>
              <a:ext uri="{FF2B5EF4-FFF2-40B4-BE49-F238E27FC236}">
                <a16:creationId xmlns:a16="http://schemas.microsoft.com/office/drawing/2014/main" id="{B36C00EA-69ED-C365-8776-E55F7D0144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58D9C7-69DF-9272-F005-0201C9387CC0}"/>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326085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DE6E-D231-2941-DBA2-CD6BD67A8C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A4D65D-D625-4DF9-0D89-9472A1AB2D2C}"/>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4" name="Footer Placeholder 3">
            <a:extLst>
              <a:ext uri="{FF2B5EF4-FFF2-40B4-BE49-F238E27FC236}">
                <a16:creationId xmlns:a16="http://schemas.microsoft.com/office/drawing/2014/main" id="{5BF7EDDC-DC99-76B3-2A52-F50EC75A1D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AC5C51-0F1A-4476-A0C6-8DEC9DC261EB}"/>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245877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CBE98C-3E1D-AEF8-ABBA-B16FD29C730B}"/>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3" name="Footer Placeholder 2">
            <a:extLst>
              <a:ext uri="{FF2B5EF4-FFF2-40B4-BE49-F238E27FC236}">
                <a16:creationId xmlns:a16="http://schemas.microsoft.com/office/drawing/2014/main" id="{75F17C2D-BB5B-AD57-2EFA-FA8F222FFC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244584-7438-E0F7-1869-FFCEFF38F65E}"/>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239922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1C68-FC87-4D49-A3EF-41258865C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590C5D-82EF-8235-63F0-3BEB5816EC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D06713-1D23-DC91-8BD3-3722CD761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EC49F3-E66D-82FA-2B63-C02F8139DF09}"/>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6" name="Footer Placeholder 5">
            <a:extLst>
              <a:ext uri="{FF2B5EF4-FFF2-40B4-BE49-F238E27FC236}">
                <a16:creationId xmlns:a16="http://schemas.microsoft.com/office/drawing/2014/main" id="{9A630ECA-C480-FCD6-DDE2-8ABA88B917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E0039-9197-0FFA-61BB-DF7E9AEF8052}"/>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369839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C262-6D4F-3A19-0373-2A3D4E2E6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07FE18-0A9E-D4B0-568A-7DE7881E4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A296DA-6A34-50B3-9809-A2CFF017B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E1F75-EDB9-759D-3858-413834B203FE}"/>
              </a:ext>
            </a:extLst>
          </p:cNvPr>
          <p:cNvSpPr>
            <a:spLocks noGrp="1"/>
          </p:cNvSpPr>
          <p:nvPr>
            <p:ph type="dt" sz="half" idx="10"/>
          </p:nvPr>
        </p:nvSpPr>
        <p:spPr/>
        <p:txBody>
          <a:bodyPr/>
          <a:lstStyle/>
          <a:p>
            <a:fld id="{36397C02-96C8-4F11-A424-315C4B8DE052}" type="datetimeFigureOut">
              <a:rPr lang="en-GB" smtClean="0"/>
              <a:t>18/12/2023</a:t>
            </a:fld>
            <a:endParaRPr lang="en-GB"/>
          </a:p>
        </p:txBody>
      </p:sp>
      <p:sp>
        <p:nvSpPr>
          <p:cNvPr id="6" name="Footer Placeholder 5">
            <a:extLst>
              <a:ext uri="{FF2B5EF4-FFF2-40B4-BE49-F238E27FC236}">
                <a16:creationId xmlns:a16="http://schemas.microsoft.com/office/drawing/2014/main" id="{2A949167-75EC-2C12-CEA0-6E102C5F2A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89C87A-B105-C826-AEE8-CF413B7E50EF}"/>
              </a:ext>
            </a:extLst>
          </p:cNvPr>
          <p:cNvSpPr>
            <a:spLocks noGrp="1"/>
          </p:cNvSpPr>
          <p:nvPr>
            <p:ph type="sldNum" sz="quarter" idx="12"/>
          </p:nvPr>
        </p:nvSpPr>
        <p:spPr/>
        <p:txBody>
          <a:bodyPr/>
          <a:lstStyle/>
          <a:p>
            <a:fld id="{FBF99389-7F07-4EEA-9309-9A490930A912}" type="slidenum">
              <a:rPr lang="en-GB" smtClean="0"/>
              <a:t>‹#›</a:t>
            </a:fld>
            <a:endParaRPr lang="en-GB"/>
          </a:p>
        </p:txBody>
      </p:sp>
    </p:spTree>
    <p:extLst>
      <p:ext uri="{BB962C8B-B14F-4D97-AF65-F5344CB8AC3E}">
        <p14:creationId xmlns:p14="http://schemas.microsoft.com/office/powerpoint/2010/main" val="194893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09998-F480-EBAF-70AB-FE87FDFE43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4B9990-EDCD-8FB3-44DD-84E9717483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BF8E6C-1211-C119-A8C7-00CAB2B8F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97C02-96C8-4F11-A424-315C4B8DE052}" type="datetimeFigureOut">
              <a:rPr lang="en-GB" smtClean="0"/>
              <a:t>18/12/2023</a:t>
            </a:fld>
            <a:endParaRPr lang="en-GB"/>
          </a:p>
        </p:txBody>
      </p:sp>
      <p:sp>
        <p:nvSpPr>
          <p:cNvPr id="5" name="Footer Placeholder 4">
            <a:extLst>
              <a:ext uri="{FF2B5EF4-FFF2-40B4-BE49-F238E27FC236}">
                <a16:creationId xmlns:a16="http://schemas.microsoft.com/office/drawing/2014/main" id="{1E5E1DD7-3FA7-4367-A7AC-747F55B179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99C96F-2AC4-EDE9-3628-0F47BB3B6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99389-7F07-4EEA-9309-9A490930A912}" type="slidenum">
              <a:rPr lang="en-GB" smtClean="0"/>
              <a:t>‹#›</a:t>
            </a:fld>
            <a:endParaRPr lang="en-GB"/>
          </a:p>
        </p:txBody>
      </p:sp>
    </p:spTree>
    <p:extLst>
      <p:ext uri="{BB962C8B-B14F-4D97-AF65-F5344CB8AC3E}">
        <p14:creationId xmlns:p14="http://schemas.microsoft.com/office/powerpoint/2010/main" val="4102379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6780803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Writing:%20Editing%20and%20proofreading%20-%20BBC%20Tea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pages/responsepage.aspx?id=c2N7y57PGkCegWGpBbQ6ZshLe88VOXZLiLZutibYFd9UM1NCMzlPV044MElMMURLV0MyNzhNQzdSSS4u"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mailto:TrainingComplaints@seetec.co.uk" TargetMode="External"/><Relationship Id="rId4" Type="http://schemas.openxmlformats.org/officeDocument/2006/relationships/hyperlink" Target="mailto:feedback@seetec.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61593-44AA-3868-DB73-3C65DF9EB6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4CA121-A729-EB95-467C-83EACA324123}"/>
              </a:ext>
            </a:extLst>
          </p:cNvPr>
          <p:cNvSpPr txBox="1"/>
          <p:nvPr/>
        </p:nvSpPr>
        <p:spPr>
          <a:xfrm>
            <a:off x="2405541" y="2484632"/>
            <a:ext cx="741682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Montserrat" pitchFamily="2" charset="0"/>
                <a:ea typeface="+mn-ea"/>
                <a:cs typeface="+mn-cs"/>
              </a:rPr>
              <a:t>Gateway Level 1 Award in Cybersecurity</a:t>
            </a:r>
          </a:p>
        </p:txBody>
      </p:sp>
      <p:sp>
        <p:nvSpPr>
          <p:cNvPr id="3" name="TextBox 2">
            <a:extLst>
              <a:ext uri="{FF2B5EF4-FFF2-40B4-BE49-F238E27FC236}">
                <a16:creationId xmlns:a16="http://schemas.microsoft.com/office/drawing/2014/main" id="{B6EAC289-A9F2-B00A-FDA7-8C4A43BA8FB3}"/>
              </a:ext>
            </a:extLst>
          </p:cNvPr>
          <p:cNvSpPr txBox="1"/>
          <p:nvPr/>
        </p:nvSpPr>
        <p:spPr>
          <a:xfrm>
            <a:off x="2487007" y="3625860"/>
            <a:ext cx="74168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ontserrat" pitchFamily="2" charset="0"/>
                <a:ea typeface="+mn-ea"/>
                <a:cs typeface="+mn-cs"/>
              </a:rPr>
              <a:t>Add subtitle here</a:t>
            </a:r>
          </a:p>
        </p:txBody>
      </p:sp>
    </p:spTree>
    <p:extLst>
      <p:ext uri="{BB962C8B-B14F-4D97-AF65-F5344CB8AC3E}">
        <p14:creationId xmlns:p14="http://schemas.microsoft.com/office/powerpoint/2010/main" val="210725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E9F9F-57EB-7E05-448A-A49DECB92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C8ED8-AF3B-6BEF-A96F-540EE5FC5ABB}"/>
              </a:ext>
            </a:extLst>
          </p:cNvPr>
          <p:cNvSpPr>
            <a:spLocks noGrp="1"/>
          </p:cNvSpPr>
          <p:nvPr>
            <p:ph type="title"/>
          </p:nvPr>
        </p:nvSpPr>
        <p:spPr>
          <a:xfrm>
            <a:off x="317578" y="260648"/>
            <a:ext cx="11233248" cy="1143000"/>
          </a:xfrm>
        </p:spPr>
        <p:txBody>
          <a:bodyPr>
            <a:normAutofit/>
          </a:bodyPr>
          <a:lstStyle/>
          <a:p>
            <a:r>
              <a:rPr lang="en-GB" sz="3600" dirty="0">
                <a:solidFill>
                  <a:schemeClr val="bg1"/>
                </a:solidFill>
                <a:latin typeface="Montserrat"/>
              </a:rPr>
              <a:t>Session 7: Learning objectives</a:t>
            </a:r>
          </a:p>
        </p:txBody>
      </p:sp>
      <p:sp>
        <p:nvSpPr>
          <p:cNvPr id="3" name="Content Placeholder 2">
            <a:extLst>
              <a:ext uri="{FF2B5EF4-FFF2-40B4-BE49-F238E27FC236}">
                <a16:creationId xmlns:a16="http://schemas.microsoft.com/office/drawing/2014/main" id="{FB5688D1-4A73-1730-7F89-BF38174E76CA}"/>
              </a:ext>
            </a:extLst>
          </p:cNvPr>
          <p:cNvSpPr>
            <a:spLocks noGrp="1"/>
          </p:cNvSpPr>
          <p:nvPr>
            <p:ph idx="1"/>
          </p:nvPr>
        </p:nvSpPr>
        <p:spPr>
          <a:xfrm>
            <a:off x="191344" y="2492896"/>
            <a:ext cx="5184576" cy="4608512"/>
          </a:xfrm>
        </p:spPr>
        <p:txBody>
          <a:bodyPr/>
          <a:lstStyle/>
          <a:p>
            <a:endParaRPr lang="en-GB" sz="2000" dirty="0"/>
          </a:p>
          <a:p>
            <a:endParaRPr lang="en-GB" sz="2000" dirty="0"/>
          </a:p>
          <a:p>
            <a:endParaRPr lang="en-GB" dirty="0"/>
          </a:p>
        </p:txBody>
      </p:sp>
      <p:sp>
        <p:nvSpPr>
          <p:cNvPr id="6" name="TextBox 5">
            <a:extLst>
              <a:ext uri="{FF2B5EF4-FFF2-40B4-BE49-F238E27FC236}">
                <a16:creationId xmlns:a16="http://schemas.microsoft.com/office/drawing/2014/main" id="{6888D29C-3D51-6B90-D494-BC2F392251BC}"/>
              </a:ext>
            </a:extLst>
          </p:cNvPr>
          <p:cNvSpPr txBox="1"/>
          <p:nvPr/>
        </p:nvSpPr>
        <p:spPr>
          <a:xfrm>
            <a:off x="83281" y="2155515"/>
            <a:ext cx="6097554" cy="5579861"/>
          </a:xfrm>
          <a:prstGeom prst="rect">
            <a:avLst/>
          </a:prstGeom>
          <a:noFill/>
        </p:spPr>
        <p:txBody>
          <a:bodyPr wrap="square" lIns="91440" tIns="45720" rIns="91440" bIns="45720" anchor="t">
            <a:spAutoFit/>
          </a:bodyPr>
          <a:lstStyle/>
          <a:p>
            <a:pPr marL="342900" lvl="0" indent="-342900">
              <a:lnSpc>
                <a:spcPct val="106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Outline why a CV might be used when applying for a job </a:t>
            </a:r>
          </a:p>
          <a:p>
            <a:pPr marL="342900" lvl="0" indent="-342900">
              <a:lnSpc>
                <a:spcPct val="106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Identify the core information needed to complete a CV </a:t>
            </a:r>
          </a:p>
          <a:p>
            <a:pPr marL="342900" lvl="0" indent="-342900">
              <a:lnSpc>
                <a:spcPct val="106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Create a well structured and formatted CV</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Plan, draft and complete a well written application form</a:t>
            </a: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Identify two companies that you would like to work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Monserra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onserra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Monserra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Monserrat"/>
              <a:ea typeface="+mn-ea"/>
              <a:cs typeface="+mn-cs"/>
            </a:endParaRPr>
          </a:p>
        </p:txBody>
      </p:sp>
      <p:pic>
        <p:nvPicPr>
          <p:cNvPr id="7" name="Picture 6" descr="Worker typing on laptop">
            <a:extLst>
              <a:ext uri="{FF2B5EF4-FFF2-40B4-BE49-F238E27FC236}">
                <a16:creationId xmlns:a16="http://schemas.microsoft.com/office/drawing/2014/main" id="{9EC90AD7-66D2-0F4D-6D81-B2910A710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392" y="1973367"/>
            <a:ext cx="5489781" cy="4116881"/>
          </a:xfrm>
          <a:prstGeom prst="rect">
            <a:avLst/>
          </a:prstGeom>
        </p:spPr>
      </p:pic>
    </p:spTree>
    <p:custDataLst>
      <p:tags r:id="rId1"/>
    </p:custDataLst>
    <p:extLst>
      <p:ext uri="{BB962C8B-B14F-4D97-AF65-F5344CB8AC3E}">
        <p14:creationId xmlns:p14="http://schemas.microsoft.com/office/powerpoint/2010/main" val="353003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B5577-53F0-431B-A718-308323ED7D52}"/>
              </a:ext>
            </a:extLst>
          </p:cNvPr>
          <p:cNvSpPr>
            <a:spLocks noGrp="1"/>
          </p:cNvSpPr>
          <p:nvPr>
            <p:ph type="title"/>
          </p:nvPr>
        </p:nvSpPr>
        <p:spPr>
          <a:xfrm>
            <a:off x="335360" y="260648"/>
            <a:ext cx="11233248" cy="1143000"/>
          </a:xfrm>
        </p:spPr>
        <p:txBody>
          <a:bodyPr>
            <a:normAutofit/>
          </a:bodyPr>
          <a:lstStyle/>
          <a:p>
            <a:pPr>
              <a:lnSpc>
                <a:spcPct val="107000"/>
              </a:lnSpc>
              <a:spcAft>
                <a:spcPts val="800"/>
              </a:spcAft>
            </a:pPr>
            <a:r>
              <a:rPr lang="en-GB" sz="4000" dirty="0">
                <a:solidFill>
                  <a:schemeClr val="bg1"/>
                </a:solidFill>
                <a:effectLst/>
                <a:latin typeface="Monserrat"/>
                <a:ea typeface="Calibri" panose="020F0502020204030204" pitchFamily="34" charset="0"/>
                <a:cs typeface="Calibri" panose="020F0502020204030204" pitchFamily="34" charset="0"/>
              </a:rPr>
              <a:t>What is a CV and why are they important? </a:t>
            </a:r>
            <a:endParaRPr lang="en-GB" sz="4000" dirty="0">
              <a:solidFill>
                <a:schemeClr val="bg1"/>
              </a:solidFill>
              <a:effectLst/>
              <a:latin typeface="Monserra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AD51506B-7079-4DC1-8E66-7EDB5B701009}"/>
              </a:ext>
            </a:extLst>
          </p:cNvPr>
          <p:cNvSpPr>
            <a:spLocks noGrp="1"/>
          </p:cNvSpPr>
          <p:nvPr>
            <p:ph idx="1"/>
          </p:nvPr>
        </p:nvSpPr>
        <p:spPr>
          <a:xfrm>
            <a:off x="539398" y="2993366"/>
            <a:ext cx="4455297" cy="3263468"/>
          </a:xfrm>
        </p:spPr>
        <p:txBody>
          <a:bodyPr>
            <a:noAutofit/>
          </a:bodyPr>
          <a:lstStyle/>
          <a:p>
            <a:pPr>
              <a:lnSpc>
                <a:spcPct val="107000"/>
              </a:lnSpc>
              <a:spcAft>
                <a:spcPts val="800"/>
              </a:spcAft>
            </a:pPr>
            <a:r>
              <a:rPr lang="en-GB" sz="2400" dirty="0">
                <a:effectLst/>
                <a:latin typeface="Monserrat"/>
                <a:ea typeface="Calibri" panose="020F0502020204030204" pitchFamily="34" charset="0"/>
                <a:cs typeface="Calibri" panose="020F0502020204030204" pitchFamily="34" charset="0"/>
              </a:rPr>
              <a:t>What is a CV? </a:t>
            </a:r>
            <a:endParaRPr lang="en-GB" sz="2400" dirty="0">
              <a:effectLst/>
              <a:latin typeface="Monserrat"/>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Monserrat"/>
                <a:ea typeface="Calibri" panose="020F0502020204030204" pitchFamily="34" charset="0"/>
                <a:cs typeface="Calibri" panose="020F0502020204030204" pitchFamily="34" charset="0"/>
              </a:rPr>
              <a:t>What is included in a CV?</a:t>
            </a:r>
            <a:endParaRPr lang="en-GB" sz="2400" dirty="0">
              <a:effectLst/>
              <a:latin typeface="Monserrat"/>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Monserrat"/>
                <a:ea typeface="Calibri" panose="020F0502020204030204" pitchFamily="34" charset="0"/>
                <a:cs typeface="Calibri" panose="020F0502020204030204" pitchFamily="34" charset="0"/>
              </a:rPr>
              <a:t>Why is it important?</a:t>
            </a:r>
            <a:endParaRPr lang="en-GB" sz="2400" dirty="0">
              <a:latin typeface="Monserrat"/>
            </a:endParaRPr>
          </a:p>
        </p:txBody>
      </p:sp>
      <p:pic>
        <p:nvPicPr>
          <p:cNvPr id="8" name="Picture 7" descr="People at office">
            <a:extLst>
              <a:ext uri="{FF2B5EF4-FFF2-40B4-BE49-F238E27FC236}">
                <a16:creationId xmlns:a16="http://schemas.microsoft.com/office/drawing/2014/main" id="{37DB8677-A818-AB68-2519-C9DDDE720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694" y="1876922"/>
            <a:ext cx="6224295" cy="4446240"/>
          </a:xfrm>
          <a:prstGeom prst="rect">
            <a:avLst/>
          </a:prstGeom>
        </p:spPr>
      </p:pic>
    </p:spTree>
    <p:extLst>
      <p:ext uri="{BB962C8B-B14F-4D97-AF65-F5344CB8AC3E}">
        <p14:creationId xmlns:p14="http://schemas.microsoft.com/office/powerpoint/2010/main" val="113806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B581C-14F8-065F-1423-DC14665B5A30}"/>
              </a:ext>
            </a:extLst>
          </p:cNvPr>
          <p:cNvSpPr>
            <a:spLocks noGrp="1"/>
          </p:cNvSpPr>
          <p:nvPr>
            <p:ph type="body" sz="quarter" idx="10"/>
          </p:nvPr>
        </p:nvSpPr>
        <p:spPr/>
        <p:txBody>
          <a:bodyPr/>
          <a:lstStyle/>
          <a:p>
            <a:pPr>
              <a:lnSpc>
                <a:spcPct val="107000"/>
              </a:lnSpc>
              <a:spcAft>
                <a:spcPts val="800"/>
              </a:spcAft>
            </a:pPr>
            <a:r>
              <a:rPr lang="en-GB" sz="4400" dirty="0">
                <a:effectLst/>
                <a:latin typeface="Monserrat"/>
                <a:ea typeface="Calibri" panose="020F0502020204030204" pitchFamily="34" charset="0"/>
                <a:cs typeface="Calibri" panose="020F0502020204030204" pitchFamily="34" charset="0"/>
              </a:rPr>
              <a:t>What’s included in a CV?  </a:t>
            </a:r>
            <a:endParaRPr lang="en-GB" sz="4400" dirty="0">
              <a:effectLst/>
              <a:latin typeface="Monserrat"/>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9B54EDA2-733D-2DB8-9710-DAE4A50259C1}"/>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8275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967949-C07B-49BA-8399-8F68BB852152}"/>
              </a:ext>
            </a:extLst>
          </p:cNvPr>
          <p:cNvSpPr>
            <a:spLocks noGrp="1"/>
          </p:cNvSpPr>
          <p:nvPr>
            <p:ph type="body" sz="quarter" idx="11"/>
          </p:nvPr>
        </p:nvSpPr>
        <p:spPr>
          <a:xfrm>
            <a:off x="2279811" y="548680"/>
            <a:ext cx="7632377" cy="648716"/>
          </a:xfrm>
        </p:spPr>
        <p:txBody>
          <a:bodyPr>
            <a:normAutofit/>
          </a:bodyPr>
          <a:lstStyle/>
          <a:p>
            <a:r>
              <a:rPr lang="en-GB" dirty="0"/>
              <a:t>Proofreading and Presentation</a:t>
            </a:r>
          </a:p>
        </p:txBody>
      </p:sp>
      <p:pic>
        <p:nvPicPr>
          <p:cNvPr id="7" name="Picture 6" descr="Seated person at wood table, holding pencil and writing on lined paper page in open notebook">
            <a:extLst>
              <a:ext uri="{FF2B5EF4-FFF2-40B4-BE49-F238E27FC236}">
                <a16:creationId xmlns:a16="http://schemas.microsoft.com/office/drawing/2014/main" id="{25004B42-1C9F-5C8B-61F0-76E79D0A86CD}"/>
              </a:ext>
            </a:extLst>
          </p:cNvPr>
          <p:cNvPicPr>
            <a:picLocks noChangeAspect="1"/>
          </p:cNvPicPr>
          <p:nvPr/>
        </p:nvPicPr>
        <p:blipFill rotWithShape="1">
          <a:blip r:embed="rId3">
            <a:extLst>
              <a:ext uri="{28A0092B-C50C-407E-A947-70E740481C1C}">
                <a14:useLocalDpi xmlns:a14="http://schemas.microsoft.com/office/drawing/2010/main" val="0"/>
              </a:ext>
            </a:extLst>
          </a:blip>
          <a:srcRect t="26324" r="-1" b="20026"/>
          <a:stretch/>
        </p:blipFill>
        <p:spPr>
          <a:xfrm>
            <a:off x="766763" y="1700808"/>
            <a:ext cx="10658475" cy="3888432"/>
          </a:xfrm>
          <a:prstGeom prst="rect">
            <a:avLst/>
          </a:prstGeom>
          <a:noFill/>
        </p:spPr>
      </p:pic>
      <p:sp>
        <p:nvSpPr>
          <p:cNvPr id="4" name="Content Placeholder 3">
            <a:extLst>
              <a:ext uri="{FF2B5EF4-FFF2-40B4-BE49-F238E27FC236}">
                <a16:creationId xmlns:a16="http://schemas.microsoft.com/office/drawing/2014/main" id="{58EAFF83-FD6C-FF1D-9FB3-A5C0A4A7CE72}"/>
              </a:ext>
            </a:extLst>
          </p:cNvPr>
          <p:cNvSpPr>
            <a:spLocks noGrp="1"/>
          </p:cNvSpPr>
          <p:nvPr>
            <p:ph type="body" sz="quarter" idx="10"/>
          </p:nvPr>
        </p:nvSpPr>
        <p:spPr>
          <a:xfrm>
            <a:off x="3031010" y="5937483"/>
            <a:ext cx="6611753" cy="743674"/>
          </a:xfrm>
        </p:spPr>
        <p:txBody>
          <a:bodyPr>
            <a:normAutofit/>
          </a:bodyPr>
          <a:lstStyle/>
          <a:p>
            <a:pPr marL="0" indent="0">
              <a:lnSpc>
                <a:spcPct val="90000"/>
              </a:lnSpc>
              <a:buNone/>
            </a:pPr>
            <a:r>
              <a:rPr lang="en-GB" dirty="0">
                <a:hlinkClick r:id="rId4"/>
              </a:rPr>
              <a:t>Writing: Editing and proofreading - BBC Teach</a:t>
            </a:r>
            <a:endParaRPr lang="en-GB"/>
          </a:p>
        </p:txBody>
      </p:sp>
    </p:spTree>
    <p:extLst>
      <p:ext uri="{BB962C8B-B14F-4D97-AF65-F5344CB8AC3E}">
        <p14:creationId xmlns:p14="http://schemas.microsoft.com/office/powerpoint/2010/main" val="51519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E966E784-843B-D0C4-71DE-A63087FD8CEB}"/>
              </a:ext>
            </a:extLst>
          </p:cNvPr>
          <p:cNvSpPr>
            <a:spLocks noGrp="1"/>
          </p:cNvSpPr>
          <p:nvPr>
            <p:ph type="body" sz="quarter" idx="10"/>
          </p:nvPr>
        </p:nvSpPr>
        <p:spPr>
          <a:xfrm>
            <a:off x="1558925" y="1988691"/>
            <a:ext cx="8569325" cy="792237"/>
          </a:xfrm>
        </p:spPr>
        <p:txBody>
          <a:bodyPr/>
          <a:lstStyle/>
          <a:p>
            <a:pPr>
              <a:lnSpc>
                <a:spcPct val="107000"/>
              </a:lnSpc>
              <a:spcAft>
                <a:spcPts val="800"/>
              </a:spcAft>
            </a:pPr>
            <a:r>
              <a:rPr lang="en-GB" sz="4400" b="1" dirty="0">
                <a:effectLst/>
                <a:latin typeface="Monserrat"/>
                <a:ea typeface="Calibri" panose="020F0502020204030204" pitchFamily="34" charset="0"/>
                <a:cs typeface="Calibri" panose="020F0502020204030204" pitchFamily="34" charset="0"/>
              </a:rPr>
              <a:t>Different CV formats </a:t>
            </a:r>
            <a:endParaRPr lang="en-GB" sz="4400" dirty="0">
              <a:effectLst/>
              <a:latin typeface="Monserrat"/>
              <a:ea typeface="Calibri" panose="020F0502020204030204" pitchFamily="34" charset="0"/>
              <a:cs typeface="Times New Roman" panose="02020603050405020304" pitchFamily="18" charset="0"/>
            </a:endParaRPr>
          </a:p>
          <a:p>
            <a:endParaRPr lang="en-US" dirty="0"/>
          </a:p>
        </p:txBody>
      </p:sp>
      <p:sp>
        <p:nvSpPr>
          <p:cNvPr id="10" name="Text Placeholder 2">
            <a:extLst>
              <a:ext uri="{FF2B5EF4-FFF2-40B4-BE49-F238E27FC236}">
                <a16:creationId xmlns:a16="http://schemas.microsoft.com/office/drawing/2014/main" id="{30C0CE18-5114-591C-6FBF-AD81BE556A54}"/>
              </a:ext>
            </a:extLst>
          </p:cNvPr>
          <p:cNvSpPr>
            <a:spLocks noGrp="1"/>
          </p:cNvSpPr>
          <p:nvPr>
            <p:ph type="body" sz="quarter" idx="11"/>
          </p:nvPr>
        </p:nvSpPr>
        <p:spPr>
          <a:xfrm>
            <a:off x="3215739" y="6525344"/>
            <a:ext cx="5760522" cy="332656"/>
          </a:xfrm>
        </p:spPr>
        <p:txBody>
          <a:bodyPr/>
          <a:lstStyle/>
          <a:p>
            <a:endParaRPr lang="en-US"/>
          </a:p>
        </p:txBody>
      </p:sp>
    </p:spTree>
    <p:extLst>
      <p:ext uri="{BB962C8B-B14F-4D97-AF65-F5344CB8AC3E}">
        <p14:creationId xmlns:p14="http://schemas.microsoft.com/office/powerpoint/2010/main" val="192003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69B3CD-DBFE-1E67-10F7-E81654DB48F9}"/>
              </a:ext>
            </a:extLst>
          </p:cNvPr>
          <p:cNvSpPr>
            <a:spLocks noGrp="1"/>
          </p:cNvSpPr>
          <p:nvPr>
            <p:ph type="title"/>
          </p:nvPr>
        </p:nvSpPr>
        <p:spPr>
          <a:xfrm>
            <a:off x="479376" y="295072"/>
            <a:ext cx="11233248" cy="1143000"/>
          </a:xfrm>
        </p:spPr>
        <p:txBody>
          <a:bodyPr anchor="ctr">
            <a:normAutofit/>
          </a:bodyPr>
          <a:lstStyle/>
          <a:p>
            <a:r>
              <a:rPr lang="en-GB" dirty="0">
                <a:solidFill>
                  <a:schemeClr val="bg1"/>
                </a:solidFill>
                <a:latin typeface="Monserrat"/>
              </a:rPr>
              <a:t>Application Forms</a:t>
            </a:r>
          </a:p>
        </p:txBody>
      </p:sp>
      <p:pic>
        <p:nvPicPr>
          <p:cNvPr id="8" name="Picture 7" descr="Person writing on a notepad">
            <a:extLst>
              <a:ext uri="{FF2B5EF4-FFF2-40B4-BE49-F238E27FC236}">
                <a16:creationId xmlns:a16="http://schemas.microsoft.com/office/drawing/2014/main" id="{E27CEE60-CAE6-0605-95F3-5A22AEFB7E39}"/>
              </a:ext>
            </a:extLst>
          </p:cNvPr>
          <p:cNvPicPr>
            <a:picLocks noChangeAspect="1"/>
          </p:cNvPicPr>
          <p:nvPr/>
        </p:nvPicPr>
        <p:blipFill rotWithShape="1">
          <a:blip r:embed="rId2"/>
          <a:srcRect t="22782" b="25450"/>
          <a:stretch/>
        </p:blipFill>
        <p:spPr>
          <a:xfrm>
            <a:off x="335360" y="1196753"/>
            <a:ext cx="11233248" cy="3530522"/>
          </a:xfrm>
          <a:prstGeom prst="rect">
            <a:avLst/>
          </a:prstGeom>
          <a:noFill/>
        </p:spPr>
      </p:pic>
      <p:sp>
        <p:nvSpPr>
          <p:cNvPr id="7" name="TextBox 6">
            <a:extLst>
              <a:ext uri="{FF2B5EF4-FFF2-40B4-BE49-F238E27FC236}">
                <a16:creationId xmlns:a16="http://schemas.microsoft.com/office/drawing/2014/main" id="{2AAB1ACF-4B5F-D372-2489-B6CCF93D9EA7}"/>
              </a:ext>
            </a:extLst>
          </p:cNvPr>
          <p:cNvSpPr txBox="1"/>
          <p:nvPr/>
        </p:nvSpPr>
        <p:spPr>
          <a:xfrm>
            <a:off x="1621767" y="5200059"/>
            <a:ext cx="8566030" cy="738664"/>
          </a:xfrm>
          <a:prstGeom prst="rect">
            <a:avLst/>
          </a:prstGeom>
          <a:noFill/>
        </p:spPr>
        <p:txBody>
          <a:bodyPr wrap="square" rtlCol="0">
            <a:spAutoFit/>
          </a:bodyPr>
          <a:lstStyle/>
          <a:p>
            <a:r>
              <a:rPr lang="en-GB" sz="2400" dirty="0">
                <a:latin typeface="Monserrat"/>
                <a:ea typeface="Times New Roman" panose="02020603050405020304" pitchFamily="18" charset="0"/>
                <a:cs typeface="Calibri" panose="020F0502020204030204" pitchFamily="34" charset="0"/>
              </a:rPr>
              <a:t>W</a:t>
            </a:r>
            <a:r>
              <a:rPr lang="en-GB" sz="2400" dirty="0">
                <a:effectLst/>
                <a:latin typeface="Monserrat"/>
                <a:ea typeface="Times New Roman" panose="02020603050405020304" pitchFamily="18" charset="0"/>
                <a:cs typeface="Calibri" panose="020F0502020204030204" pitchFamily="34" charset="0"/>
              </a:rPr>
              <a:t>hy might an employer may prefer an application form over a CV?</a:t>
            </a:r>
            <a:endParaRPr lang="en-GB" sz="2400" dirty="0">
              <a:effectLst/>
              <a:latin typeface="Monserra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2011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033649-6E0E-1F31-8FE4-56D52B11C520}"/>
              </a:ext>
            </a:extLst>
          </p:cNvPr>
          <p:cNvSpPr>
            <a:spLocks noGrp="1"/>
          </p:cNvSpPr>
          <p:nvPr>
            <p:ph type="body" sz="quarter" idx="10"/>
          </p:nvPr>
        </p:nvSpPr>
        <p:spPr/>
        <p:txBody>
          <a:bodyPr/>
          <a:lstStyle/>
          <a:p>
            <a:r>
              <a:rPr lang="en-GB"/>
              <a:t>Plenary and Close</a:t>
            </a:r>
            <a:endParaRPr lang="en-GB" dirty="0"/>
          </a:p>
        </p:txBody>
      </p:sp>
      <p:sp>
        <p:nvSpPr>
          <p:cNvPr id="7" name="Text Placeholder 6">
            <a:extLst>
              <a:ext uri="{FF2B5EF4-FFF2-40B4-BE49-F238E27FC236}">
                <a16:creationId xmlns:a16="http://schemas.microsoft.com/office/drawing/2014/main" id="{602DE3EE-CBE4-32AC-7C88-26282CC2D72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8661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4529AC-6350-605C-7C16-1AF79578B201}"/>
              </a:ext>
            </a:extLst>
          </p:cNvPr>
          <p:cNvSpPr>
            <a:spLocks noGrp="1"/>
          </p:cNvSpPr>
          <p:nvPr>
            <p:ph type="body" sz="quarter" idx="10"/>
          </p:nvPr>
        </p:nvSpPr>
        <p:spPr>
          <a:xfrm>
            <a:off x="335359" y="1304764"/>
            <a:ext cx="11521280" cy="5004556"/>
          </a:xfrm>
        </p:spPr>
        <p:txBody>
          <a:bodyPr/>
          <a:lstStyle/>
          <a:p>
            <a:pPr marL="0" indent="0">
              <a:buNone/>
            </a:pPr>
            <a:r>
              <a:rPr lang="en-GB" sz="2000" dirty="0"/>
              <a:t>Your feedback is vital to help us identify what we’re doing well and what we need to improve. There are a few ways to share your feedback as a learner on a programme with us.</a:t>
            </a:r>
          </a:p>
          <a:p>
            <a:pPr marL="0" indent="0">
              <a:buNone/>
            </a:pPr>
            <a:endParaRPr lang="en-GB" sz="2000" dirty="0"/>
          </a:p>
          <a:p>
            <a:r>
              <a:rPr lang="en-GB" sz="2000" dirty="0"/>
              <a:t>You will complete </a:t>
            </a:r>
            <a:r>
              <a:rPr lang="en-GB" sz="2000" b="1" dirty="0"/>
              <a:t>end of session surveys </a:t>
            </a:r>
            <a:r>
              <a:rPr lang="en-GB" sz="2000" dirty="0"/>
              <a:t>at the end of each of your sessions. This only takes a few minutes.</a:t>
            </a:r>
            <a:r>
              <a:rPr lang="en-GB" sz="1200" dirty="0">
                <a:hlinkClick r:id="rId3"/>
              </a:rPr>
              <a:t> </a:t>
            </a:r>
            <a:r>
              <a:rPr lang="en-GB" sz="2000" b="1" dirty="0">
                <a:hlinkClick r:id="rId3"/>
              </a:rPr>
              <a:t>Adult Education End of Session Survey (office.com)</a:t>
            </a:r>
            <a:endParaRPr lang="en-GB" sz="2000" b="1" dirty="0"/>
          </a:p>
          <a:p>
            <a:r>
              <a:rPr lang="en-GB" sz="2000" dirty="0"/>
              <a:t>You will complete an </a:t>
            </a:r>
            <a:r>
              <a:rPr lang="en-GB" sz="2000" b="1" dirty="0"/>
              <a:t>end of programme survey </a:t>
            </a:r>
            <a:r>
              <a:rPr lang="en-GB" sz="2000" dirty="0"/>
              <a:t>in your final session. This takes about 10 minutes.</a:t>
            </a:r>
          </a:p>
          <a:p>
            <a:r>
              <a:rPr lang="en-GB" sz="2000" dirty="0"/>
              <a:t>You can send your feedback to </a:t>
            </a:r>
            <a:r>
              <a:rPr lang="en-GB" sz="2000" b="1" dirty="0">
                <a:hlinkClick r:id="rId4"/>
              </a:rPr>
              <a:t>feedback@seetec.co.uk</a:t>
            </a:r>
            <a:r>
              <a:rPr lang="en-GB" sz="2000" b="1" dirty="0"/>
              <a:t> </a:t>
            </a:r>
            <a:r>
              <a:rPr lang="en-GB" sz="2000" dirty="0"/>
              <a:t>at any stage in your programme. This is monitored by our Quality Team and learners can share their input on what we’re doing well or recommend improvements to enhance our programmes.</a:t>
            </a:r>
          </a:p>
          <a:p>
            <a:r>
              <a:rPr lang="en-GB" sz="2000" dirty="0"/>
              <a:t>If at any stage, you need to raise a complaint, you can do so by emailing </a:t>
            </a:r>
            <a:r>
              <a:rPr lang="en-GB" sz="2000" b="1" dirty="0">
                <a:hlinkClick r:id="rId5"/>
              </a:rPr>
              <a:t>TrainingComplaints@seetec.co.uk</a:t>
            </a:r>
            <a:r>
              <a:rPr lang="en-GB" sz="2000" b="1" dirty="0"/>
              <a:t> </a:t>
            </a:r>
            <a:r>
              <a:rPr lang="en-GB" sz="2000" dirty="0"/>
              <a:t>Your complaint will be dealt with by our Complaints Team who will share set timeframes with you directly on when you will receive a response pending investigation of your complaint.</a:t>
            </a:r>
          </a:p>
          <a:p>
            <a:pPr marL="0" indent="0">
              <a:buNone/>
            </a:pPr>
            <a:r>
              <a:rPr lang="en-GB" sz="2000" dirty="0"/>
              <a:t>All learner feedback is then used to improve our services. Look out for ‘You Said, We Did’ posts on our learning platforms to see what learner feedback has helped us to improve.</a:t>
            </a:r>
          </a:p>
        </p:txBody>
      </p:sp>
      <p:sp>
        <p:nvSpPr>
          <p:cNvPr id="3" name="Text Placeholder 2">
            <a:extLst>
              <a:ext uri="{FF2B5EF4-FFF2-40B4-BE49-F238E27FC236}">
                <a16:creationId xmlns:a16="http://schemas.microsoft.com/office/drawing/2014/main" id="{45208D69-80AC-9CEA-95DD-61583155656C}"/>
              </a:ext>
            </a:extLst>
          </p:cNvPr>
          <p:cNvSpPr>
            <a:spLocks noGrp="1"/>
          </p:cNvSpPr>
          <p:nvPr>
            <p:ph type="body" sz="quarter" idx="11"/>
          </p:nvPr>
        </p:nvSpPr>
        <p:spPr/>
        <p:txBody>
          <a:bodyPr/>
          <a:lstStyle/>
          <a:p>
            <a:r>
              <a:rPr lang="en-GB" dirty="0">
                <a:solidFill>
                  <a:schemeClr val="tx1"/>
                </a:solidFill>
              </a:rPr>
              <a:t>How do I share feedback?</a:t>
            </a:r>
          </a:p>
        </p:txBody>
      </p:sp>
      <p:sp>
        <p:nvSpPr>
          <p:cNvPr id="4" name="Text Placeholder 3">
            <a:extLst>
              <a:ext uri="{FF2B5EF4-FFF2-40B4-BE49-F238E27FC236}">
                <a16:creationId xmlns:a16="http://schemas.microsoft.com/office/drawing/2014/main" id="{15C92E47-8DF7-55DF-CDE4-63FCFEF7B0ED}"/>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973644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473</Words>
  <Application>Microsoft Office PowerPoint</Application>
  <PresentationFormat>Widescreen</PresentationFormat>
  <Paragraphs>40</Paragraphs>
  <Slides>9</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Monserrat</vt:lpstr>
      <vt:lpstr>Montserrat</vt:lpstr>
      <vt:lpstr>Open Sans</vt:lpstr>
      <vt:lpstr>Symbol</vt:lpstr>
      <vt:lpstr>1_Office Theme</vt:lpstr>
      <vt:lpstr>2_Office Theme</vt:lpstr>
      <vt:lpstr>PowerPoint Presentation</vt:lpstr>
      <vt:lpstr>Session 7: Learning objectives</vt:lpstr>
      <vt:lpstr>What is a CV and why are they important? </vt:lpstr>
      <vt:lpstr>PowerPoint Presentation</vt:lpstr>
      <vt:lpstr>PowerPoint Presentation</vt:lpstr>
      <vt:lpstr>PowerPoint Presentation</vt:lpstr>
      <vt:lpstr>Application Forms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Gregory</dc:creator>
  <cp:lastModifiedBy>Natalie Gregory</cp:lastModifiedBy>
  <cp:revision>1</cp:revision>
  <dcterms:created xsi:type="dcterms:W3CDTF">2023-12-18T14:51:47Z</dcterms:created>
  <dcterms:modified xsi:type="dcterms:W3CDTF">2023-12-18T16:08:50Z</dcterms:modified>
</cp:coreProperties>
</file>