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tags/tag1.xml" ContentType="application/vnd.openxmlformats-officedocument.presentationml.tags+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4.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3" r:id="rId1"/>
  </p:sldMasterIdLst>
  <p:notesMasterIdLst>
    <p:notesMasterId r:id="rId19"/>
  </p:notesMasterIdLst>
  <p:sldIdLst>
    <p:sldId id="535" r:id="rId2"/>
    <p:sldId id="534" r:id="rId3"/>
    <p:sldId id="494" r:id="rId4"/>
    <p:sldId id="495" r:id="rId5"/>
    <p:sldId id="496" r:id="rId6"/>
    <p:sldId id="497" r:id="rId7"/>
    <p:sldId id="498" r:id="rId8"/>
    <p:sldId id="499" r:id="rId9"/>
    <p:sldId id="500" r:id="rId10"/>
    <p:sldId id="501" r:id="rId11"/>
    <p:sldId id="502" r:id="rId12"/>
    <p:sldId id="503" r:id="rId13"/>
    <p:sldId id="504" r:id="rId14"/>
    <p:sldId id="505" r:id="rId15"/>
    <p:sldId id="506" r:id="rId16"/>
    <p:sldId id="507" r:id="rId17"/>
    <p:sldId id="536" r:id="rId1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21" autoAdjust="0"/>
    <p:restoredTop sz="94660"/>
  </p:normalViewPr>
  <p:slideViewPr>
    <p:cSldViewPr snapToGrid="0">
      <p:cViewPr varScale="1">
        <p:scale>
          <a:sx n="59" d="100"/>
          <a:sy n="59" d="100"/>
        </p:scale>
        <p:origin x="960" y="28"/>
      </p:cViewPr>
      <p:guideLst/>
    </p:cSldViewPr>
  </p:slideViewPr>
  <p:notesTextViewPr>
    <p:cViewPr>
      <p:scale>
        <a:sx n="1" d="1"/>
        <a:sy n="1" d="1"/>
      </p:scale>
      <p:origin x="0" y="0"/>
    </p:cViewPr>
  </p:notesTextViewPr>
  <p:notesViewPr>
    <p:cSldViewPr snapToGrid="0">
      <p:cViewPr varScale="1">
        <p:scale>
          <a:sx n="48" d="100"/>
          <a:sy n="48" d="100"/>
        </p:scale>
        <p:origin x="2752" y="3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microsoft.com/office/2016/11/relationships/changesInfo" Target="changesInfos/changesInfo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Natalie Gregory" userId="5029e876-f44a-41d6-85f5-571cd131df41" providerId="ADAL" clId="{F133BDA2-EB45-4316-A4FF-C8CCD0FF55B4}"/>
    <pc:docChg chg="custSel delSld modSld delMainMaster">
      <pc:chgData name="Natalie Gregory" userId="5029e876-f44a-41d6-85f5-571cd131df41" providerId="ADAL" clId="{F133BDA2-EB45-4316-A4FF-C8CCD0FF55B4}" dt="2023-12-19T17:12:39.800" v="29" actId="1076"/>
      <pc:docMkLst>
        <pc:docMk/>
      </pc:docMkLst>
      <pc:sldChg chg="del">
        <pc:chgData name="Natalie Gregory" userId="5029e876-f44a-41d6-85f5-571cd131df41" providerId="ADAL" clId="{F133BDA2-EB45-4316-A4FF-C8CCD0FF55B4}" dt="2023-12-19T10:44:08.166" v="8" actId="47"/>
        <pc:sldMkLst>
          <pc:docMk/>
          <pc:sldMk cId="3973644146" sldId="472"/>
        </pc:sldMkLst>
      </pc:sldChg>
      <pc:sldChg chg="delSp mod delAnim modNotes">
        <pc:chgData name="Natalie Gregory" userId="5029e876-f44a-41d6-85f5-571cd131df41" providerId="ADAL" clId="{F133BDA2-EB45-4316-A4FF-C8CCD0FF55B4}" dt="2023-12-19T10:45:15.516" v="22" actId="6549"/>
        <pc:sldMkLst>
          <pc:docMk/>
          <pc:sldMk cId="4157864936" sldId="494"/>
        </pc:sldMkLst>
        <pc:picChg chg="del">
          <ac:chgData name="Natalie Gregory" userId="5029e876-f44a-41d6-85f5-571cd131df41" providerId="ADAL" clId="{F133BDA2-EB45-4316-A4FF-C8CCD0FF55B4}" dt="2023-12-19T10:43:43.704" v="1" actId="478"/>
          <ac:picMkLst>
            <pc:docMk/>
            <pc:sldMk cId="4157864936" sldId="494"/>
            <ac:picMk id="3" creationId="{DB345B91-3850-9242-9BD4-D69C31E7D277}"/>
          </ac:picMkLst>
        </pc:picChg>
      </pc:sldChg>
      <pc:sldChg chg="modNotes">
        <pc:chgData name="Natalie Gregory" userId="5029e876-f44a-41d6-85f5-571cd131df41" providerId="ADAL" clId="{F133BDA2-EB45-4316-A4FF-C8CCD0FF55B4}" dt="2023-12-19T10:45:11.782" v="21" actId="6549"/>
        <pc:sldMkLst>
          <pc:docMk/>
          <pc:sldMk cId="1790394716" sldId="495"/>
        </pc:sldMkLst>
      </pc:sldChg>
      <pc:sldChg chg="delSp mod modNotes">
        <pc:chgData name="Natalie Gregory" userId="5029e876-f44a-41d6-85f5-571cd131df41" providerId="ADAL" clId="{F133BDA2-EB45-4316-A4FF-C8CCD0FF55B4}" dt="2023-12-19T10:45:07.449" v="20" actId="6549"/>
        <pc:sldMkLst>
          <pc:docMk/>
          <pc:sldMk cId="213615932" sldId="496"/>
        </pc:sldMkLst>
        <pc:picChg chg="del">
          <ac:chgData name="Natalie Gregory" userId="5029e876-f44a-41d6-85f5-571cd131df41" providerId="ADAL" clId="{F133BDA2-EB45-4316-A4FF-C8CCD0FF55B4}" dt="2023-12-19T10:43:47.066" v="2" actId="478"/>
          <ac:picMkLst>
            <pc:docMk/>
            <pc:sldMk cId="213615932" sldId="496"/>
            <ac:picMk id="5" creationId="{256D0692-EB5E-D0E2-7220-EC79B390CA97}"/>
          </ac:picMkLst>
        </pc:picChg>
      </pc:sldChg>
      <pc:sldChg chg="modNotes">
        <pc:chgData name="Natalie Gregory" userId="5029e876-f44a-41d6-85f5-571cd131df41" providerId="ADAL" clId="{F133BDA2-EB45-4316-A4FF-C8CCD0FF55B4}" dt="2023-12-19T10:45:02.132" v="19" actId="6549"/>
        <pc:sldMkLst>
          <pc:docMk/>
          <pc:sldMk cId="1138061742" sldId="497"/>
        </pc:sldMkLst>
      </pc:sldChg>
      <pc:sldChg chg="modNotes">
        <pc:chgData name="Natalie Gregory" userId="5029e876-f44a-41d6-85f5-571cd131df41" providerId="ADAL" clId="{F133BDA2-EB45-4316-A4FF-C8CCD0FF55B4}" dt="2023-12-19T10:44:58.618" v="18" actId="6549"/>
        <pc:sldMkLst>
          <pc:docMk/>
          <pc:sldMk cId="515190611" sldId="498"/>
        </pc:sldMkLst>
      </pc:sldChg>
      <pc:sldChg chg="delSp mod modNotes">
        <pc:chgData name="Natalie Gregory" userId="5029e876-f44a-41d6-85f5-571cd131df41" providerId="ADAL" clId="{F133BDA2-EB45-4316-A4FF-C8CCD0FF55B4}" dt="2023-12-19T10:44:55.003" v="17" actId="6549"/>
        <pc:sldMkLst>
          <pc:docMk/>
          <pc:sldMk cId="3231108593" sldId="499"/>
        </pc:sldMkLst>
        <pc:picChg chg="del">
          <ac:chgData name="Natalie Gregory" userId="5029e876-f44a-41d6-85f5-571cd131df41" providerId="ADAL" clId="{F133BDA2-EB45-4316-A4FF-C8CCD0FF55B4}" dt="2023-12-19T10:43:51.778" v="3" actId="478"/>
          <ac:picMkLst>
            <pc:docMk/>
            <pc:sldMk cId="3231108593" sldId="499"/>
            <ac:picMk id="4" creationId="{224E5D58-BFDE-2CC3-BB39-73797E09E712}"/>
          </ac:picMkLst>
        </pc:picChg>
      </pc:sldChg>
      <pc:sldChg chg="delSp mod modNotes">
        <pc:chgData name="Natalie Gregory" userId="5029e876-f44a-41d6-85f5-571cd131df41" providerId="ADAL" clId="{F133BDA2-EB45-4316-A4FF-C8CCD0FF55B4}" dt="2023-12-19T10:44:50.822" v="16" actId="6549"/>
        <pc:sldMkLst>
          <pc:docMk/>
          <pc:sldMk cId="3878267808" sldId="500"/>
        </pc:sldMkLst>
        <pc:picChg chg="del">
          <ac:chgData name="Natalie Gregory" userId="5029e876-f44a-41d6-85f5-571cd131df41" providerId="ADAL" clId="{F133BDA2-EB45-4316-A4FF-C8CCD0FF55B4}" dt="2023-12-19T10:43:54.699" v="4" actId="478"/>
          <ac:picMkLst>
            <pc:docMk/>
            <pc:sldMk cId="3878267808" sldId="500"/>
            <ac:picMk id="11" creationId="{E523B71D-B543-8FC9-EA5B-24722AB4C208}"/>
          </ac:picMkLst>
        </pc:picChg>
      </pc:sldChg>
      <pc:sldChg chg="delSp mod modNotes">
        <pc:chgData name="Natalie Gregory" userId="5029e876-f44a-41d6-85f5-571cd131df41" providerId="ADAL" clId="{F133BDA2-EB45-4316-A4FF-C8CCD0FF55B4}" dt="2023-12-19T10:44:47.083" v="15" actId="6549"/>
        <pc:sldMkLst>
          <pc:docMk/>
          <pc:sldMk cId="3477392596" sldId="501"/>
        </pc:sldMkLst>
        <pc:picChg chg="del">
          <ac:chgData name="Natalie Gregory" userId="5029e876-f44a-41d6-85f5-571cd131df41" providerId="ADAL" clId="{F133BDA2-EB45-4316-A4FF-C8CCD0FF55B4}" dt="2023-12-19T10:43:56.894" v="5" actId="478"/>
          <ac:picMkLst>
            <pc:docMk/>
            <pc:sldMk cId="3477392596" sldId="501"/>
            <ac:picMk id="5" creationId="{8436BF0F-A7CF-CF3B-F3B0-8171DA3490EF}"/>
          </ac:picMkLst>
        </pc:picChg>
      </pc:sldChg>
      <pc:sldChg chg="modNotes">
        <pc:chgData name="Natalie Gregory" userId="5029e876-f44a-41d6-85f5-571cd131df41" providerId="ADAL" clId="{F133BDA2-EB45-4316-A4FF-C8CCD0FF55B4}" dt="2023-12-19T10:44:42.582" v="14" actId="6549"/>
        <pc:sldMkLst>
          <pc:docMk/>
          <pc:sldMk cId="3883859752" sldId="502"/>
        </pc:sldMkLst>
      </pc:sldChg>
      <pc:sldChg chg="delSp mod modNotes">
        <pc:chgData name="Natalie Gregory" userId="5029e876-f44a-41d6-85f5-571cd131df41" providerId="ADAL" clId="{F133BDA2-EB45-4316-A4FF-C8CCD0FF55B4}" dt="2023-12-19T10:44:38.639" v="13" actId="6549"/>
        <pc:sldMkLst>
          <pc:docMk/>
          <pc:sldMk cId="3994749592" sldId="503"/>
        </pc:sldMkLst>
        <pc:picChg chg="del">
          <ac:chgData name="Natalie Gregory" userId="5029e876-f44a-41d6-85f5-571cd131df41" providerId="ADAL" clId="{F133BDA2-EB45-4316-A4FF-C8CCD0FF55B4}" dt="2023-12-19T10:44:00.086" v="6" actId="478"/>
          <ac:picMkLst>
            <pc:docMk/>
            <pc:sldMk cId="3994749592" sldId="503"/>
            <ac:picMk id="5" creationId="{3D0F530D-7498-43D8-2A31-43EE2C207DCD}"/>
          </ac:picMkLst>
        </pc:picChg>
      </pc:sldChg>
      <pc:sldChg chg="modNotes">
        <pc:chgData name="Natalie Gregory" userId="5029e876-f44a-41d6-85f5-571cd131df41" providerId="ADAL" clId="{F133BDA2-EB45-4316-A4FF-C8CCD0FF55B4}" dt="2023-12-19T10:44:33.383" v="12" actId="6549"/>
        <pc:sldMkLst>
          <pc:docMk/>
          <pc:sldMk cId="3322910928" sldId="504"/>
        </pc:sldMkLst>
      </pc:sldChg>
      <pc:sldChg chg="modNotes">
        <pc:chgData name="Natalie Gregory" userId="5029e876-f44a-41d6-85f5-571cd131df41" providerId="ADAL" clId="{F133BDA2-EB45-4316-A4FF-C8CCD0FF55B4}" dt="2023-12-19T10:44:29.349" v="11" actId="6549"/>
        <pc:sldMkLst>
          <pc:docMk/>
          <pc:sldMk cId="1565628321" sldId="505"/>
        </pc:sldMkLst>
      </pc:sldChg>
      <pc:sldChg chg="modNotes">
        <pc:chgData name="Natalie Gregory" userId="5029e876-f44a-41d6-85f5-571cd131df41" providerId="ADAL" clId="{F133BDA2-EB45-4316-A4FF-C8CCD0FF55B4}" dt="2023-12-19T10:44:25.249" v="10" actId="6549"/>
        <pc:sldMkLst>
          <pc:docMk/>
          <pc:sldMk cId="3932676996" sldId="506"/>
        </pc:sldMkLst>
      </pc:sldChg>
      <pc:sldChg chg="delSp mod modNotes">
        <pc:chgData name="Natalie Gregory" userId="5029e876-f44a-41d6-85f5-571cd131df41" providerId="ADAL" clId="{F133BDA2-EB45-4316-A4FF-C8CCD0FF55B4}" dt="2023-12-19T10:44:19.695" v="9" actId="6549"/>
        <pc:sldMkLst>
          <pc:docMk/>
          <pc:sldMk cId="2188976133" sldId="507"/>
        </pc:sldMkLst>
        <pc:picChg chg="del">
          <ac:chgData name="Natalie Gregory" userId="5029e876-f44a-41d6-85f5-571cd131df41" providerId="ADAL" clId="{F133BDA2-EB45-4316-A4FF-C8CCD0FF55B4}" dt="2023-12-19T10:44:04.049" v="7" actId="478"/>
          <ac:picMkLst>
            <pc:docMk/>
            <pc:sldMk cId="2188976133" sldId="507"/>
            <ac:picMk id="4" creationId="{3755E1B7-0232-20D3-DFD5-51C119F44C8E}"/>
          </ac:picMkLst>
        </pc:picChg>
      </pc:sldChg>
      <pc:sldChg chg="delSp modSp mod modNotes">
        <pc:chgData name="Natalie Gregory" userId="5029e876-f44a-41d6-85f5-571cd131df41" providerId="ADAL" clId="{F133BDA2-EB45-4316-A4FF-C8CCD0FF55B4}" dt="2023-12-19T17:12:39.800" v="29" actId="1076"/>
        <pc:sldMkLst>
          <pc:docMk/>
          <pc:sldMk cId="3530035570" sldId="534"/>
        </pc:sldMkLst>
        <pc:spChg chg="mod">
          <ac:chgData name="Natalie Gregory" userId="5029e876-f44a-41d6-85f5-571cd131df41" providerId="ADAL" clId="{F133BDA2-EB45-4316-A4FF-C8CCD0FF55B4}" dt="2023-12-19T17:12:39.800" v="29" actId="1076"/>
          <ac:spMkLst>
            <pc:docMk/>
            <pc:sldMk cId="3530035570" sldId="534"/>
            <ac:spMk id="6" creationId="{6888D29C-3D51-6B90-D494-BC2F392251BC}"/>
          </ac:spMkLst>
        </pc:spChg>
        <pc:picChg chg="del">
          <ac:chgData name="Natalie Gregory" userId="5029e876-f44a-41d6-85f5-571cd131df41" providerId="ADAL" clId="{F133BDA2-EB45-4316-A4FF-C8CCD0FF55B4}" dt="2023-12-19T10:43:40.983" v="0" actId="478"/>
          <ac:picMkLst>
            <pc:docMk/>
            <pc:sldMk cId="3530035570" sldId="534"/>
            <ac:picMk id="5" creationId="{EDC8A2A0-C8F0-DCE4-3644-F69020DC1ABD}"/>
          </ac:picMkLst>
        </pc:picChg>
      </pc:sldChg>
      <pc:sldMasterChg chg="del delSldLayout">
        <pc:chgData name="Natalie Gregory" userId="5029e876-f44a-41d6-85f5-571cd131df41" providerId="ADAL" clId="{F133BDA2-EB45-4316-A4FF-C8CCD0FF55B4}" dt="2023-12-19T10:44:08.166" v="8" actId="47"/>
        <pc:sldMasterMkLst>
          <pc:docMk/>
          <pc:sldMasterMk cId="4102379177" sldId="2147483660"/>
        </pc:sldMasterMkLst>
        <pc:sldLayoutChg chg="del">
          <pc:chgData name="Natalie Gregory" userId="5029e876-f44a-41d6-85f5-571cd131df41" providerId="ADAL" clId="{F133BDA2-EB45-4316-A4FF-C8CCD0FF55B4}" dt="2023-12-19T10:44:08.166" v="8" actId="47"/>
          <pc:sldLayoutMkLst>
            <pc:docMk/>
            <pc:sldMasterMk cId="4102379177" sldId="2147483660"/>
            <pc:sldLayoutMk cId="1978991161" sldId="2147483661"/>
          </pc:sldLayoutMkLst>
        </pc:sldLayoutChg>
        <pc:sldLayoutChg chg="del">
          <pc:chgData name="Natalie Gregory" userId="5029e876-f44a-41d6-85f5-571cd131df41" providerId="ADAL" clId="{F133BDA2-EB45-4316-A4FF-C8CCD0FF55B4}" dt="2023-12-19T10:44:08.166" v="8" actId="47"/>
          <pc:sldLayoutMkLst>
            <pc:docMk/>
            <pc:sldMasterMk cId="4102379177" sldId="2147483660"/>
            <pc:sldLayoutMk cId="2138818754" sldId="2147483662"/>
          </pc:sldLayoutMkLst>
        </pc:sldLayoutChg>
        <pc:sldLayoutChg chg="del">
          <pc:chgData name="Natalie Gregory" userId="5029e876-f44a-41d6-85f5-571cd131df41" providerId="ADAL" clId="{F133BDA2-EB45-4316-A4FF-C8CCD0FF55B4}" dt="2023-12-19T10:44:08.166" v="8" actId="47"/>
          <pc:sldLayoutMkLst>
            <pc:docMk/>
            <pc:sldMasterMk cId="4102379177" sldId="2147483660"/>
            <pc:sldLayoutMk cId="500676456" sldId="2147483663"/>
          </pc:sldLayoutMkLst>
        </pc:sldLayoutChg>
        <pc:sldLayoutChg chg="del">
          <pc:chgData name="Natalie Gregory" userId="5029e876-f44a-41d6-85f5-571cd131df41" providerId="ADAL" clId="{F133BDA2-EB45-4316-A4FF-C8CCD0FF55B4}" dt="2023-12-19T10:44:08.166" v="8" actId="47"/>
          <pc:sldLayoutMkLst>
            <pc:docMk/>
            <pc:sldMasterMk cId="4102379177" sldId="2147483660"/>
            <pc:sldLayoutMk cId="1760677276" sldId="2147483664"/>
          </pc:sldLayoutMkLst>
        </pc:sldLayoutChg>
        <pc:sldLayoutChg chg="del">
          <pc:chgData name="Natalie Gregory" userId="5029e876-f44a-41d6-85f5-571cd131df41" providerId="ADAL" clId="{F133BDA2-EB45-4316-A4FF-C8CCD0FF55B4}" dt="2023-12-19T10:44:08.166" v="8" actId="47"/>
          <pc:sldLayoutMkLst>
            <pc:docMk/>
            <pc:sldMasterMk cId="4102379177" sldId="2147483660"/>
            <pc:sldLayoutMk cId="3260855472" sldId="2147483665"/>
          </pc:sldLayoutMkLst>
        </pc:sldLayoutChg>
        <pc:sldLayoutChg chg="del">
          <pc:chgData name="Natalie Gregory" userId="5029e876-f44a-41d6-85f5-571cd131df41" providerId="ADAL" clId="{F133BDA2-EB45-4316-A4FF-C8CCD0FF55B4}" dt="2023-12-19T10:44:08.166" v="8" actId="47"/>
          <pc:sldLayoutMkLst>
            <pc:docMk/>
            <pc:sldMasterMk cId="4102379177" sldId="2147483660"/>
            <pc:sldLayoutMk cId="2458774113" sldId="2147483666"/>
          </pc:sldLayoutMkLst>
        </pc:sldLayoutChg>
        <pc:sldLayoutChg chg="del">
          <pc:chgData name="Natalie Gregory" userId="5029e876-f44a-41d6-85f5-571cd131df41" providerId="ADAL" clId="{F133BDA2-EB45-4316-A4FF-C8CCD0FF55B4}" dt="2023-12-19T10:44:08.166" v="8" actId="47"/>
          <pc:sldLayoutMkLst>
            <pc:docMk/>
            <pc:sldMasterMk cId="4102379177" sldId="2147483660"/>
            <pc:sldLayoutMk cId="2399226223" sldId="2147483667"/>
          </pc:sldLayoutMkLst>
        </pc:sldLayoutChg>
        <pc:sldLayoutChg chg="del">
          <pc:chgData name="Natalie Gregory" userId="5029e876-f44a-41d6-85f5-571cd131df41" providerId="ADAL" clId="{F133BDA2-EB45-4316-A4FF-C8CCD0FF55B4}" dt="2023-12-19T10:44:08.166" v="8" actId="47"/>
          <pc:sldLayoutMkLst>
            <pc:docMk/>
            <pc:sldMasterMk cId="4102379177" sldId="2147483660"/>
            <pc:sldLayoutMk cId="3698394464" sldId="2147483668"/>
          </pc:sldLayoutMkLst>
        </pc:sldLayoutChg>
        <pc:sldLayoutChg chg="del">
          <pc:chgData name="Natalie Gregory" userId="5029e876-f44a-41d6-85f5-571cd131df41" providerId="ADAL" clId="{F133BDA2-EB45-4316-A4FF-C8CCD0FF55B4}" dt="2023-12-19T10:44:08.166" v="8" actId="47"/>
          <pc:sldLayoutMkLst>
            <pc:docMk/>
            <pc:sldMasterMk cId="4102379177" sldId="2147483660"/>
            <pc:sldLayoutMk cId="1948931521" sldId="2147483669"/>
          </pc:sldLayoutMkLst>
        </pc:sldLayoutChg>
        <pc:sldLayoutChg chg="del">
          <pc:chgData name="Natalie Gregory" userId="5029e876-f44a-41d6-85f5-571cd131df41" providerId="ADAL" clId="{F133BDA2-EB45-4316-A4FF-C8CCD0FF55B4}" dt="2023-12-19T10:44:08.166" v="8" actId="47"/>
          <pc:sldLayoutMkLst>
            <pc:docMk/>
            <pc:sldMasterMk cId="4102379177" sldId="2147483660"/>
            <pc:sldLayoutMk cId="1489560401" sldId="2147483670"/>
          </pc:sldLayoutMkLst>
        </pc:sldLayoutChg>
        <pc:sldLayoutChg chg="del">
          <pc:chgData name="Natalie Gregory" userId="5029e876-f44a-41d6-85f5-571cd131df41" providerId="ADAL" clId="{F133BDA2-EB45-4316-A4FF-C8CCD0FF55B4}" dt="2023-12-19T10:44:08.166" v="8" actId="47"/>
          <pc:sldLayoutMkLst>
            <pc:docMk/>
            <pc:sldMasterMk cId="4102379177" sldId="2147483660"/>
            <pc:sldLayoutMk cId="1114201506" sldId="2147483671"/>
          </pc:sldLayoutMkLst>
        </pc:sldLayoutChg>
        <pc:sldLayoutChg chg="del">
          <pc:chgData name="Natalie Gregory" userId="5029e876-f44a-41d6-85f5-571cd131df41" providerId="ADAL" clId="{F133BDA2-EB45-4316-A4FF-C8CCD0FF55B4}" dt="2023-12-19T10:44:08.166" v="8" actId="47"/>
          <pc:sldLayoutMkLst>
            <pc:docMk/>
            <pc:sldMasterMk cId="4102379177" sldId="2147483660"/>
            <pc:sldLayoutMk cId="2728099391" sldId="2147483672"/>
          </pc:sldLayoutMkLst>
        </pc:sldLayoutChg>
      </pc:sldMasterChg>
    </pc:docChg>
  </pc:docChgLst>
</pc:chgInfo>
</file>

<file path=ppt/diagrams/_rels/data1.xml.rels><?xml version="1.0" encoding="UTF-8" standalone="yes"?>
<Relationships xmlns="http://schemas.openxmlformats.org/package/2006/relationships"><Relationship Id="rId8" Type="http://schemas.openxmlformats.org/officeDocument/2006/relationships/image" Target="../media/image16.svg"/><Relationship Id="rId3" Type="http://schemas.openxmlformats.org/officeDocument/2006/relationships/image" Target="../media/image11.png"/><Relationship Id="rId7" Type="http://schemas.openxmlformats.org/officeDocument/2006/relationships/image" Target="../media/image15.png"/><Relationship Id="rId2" Type="http://schemas.openxmlformats.org/officeDocument/2006/relationships/image" Target="../media/image10.svg"/><Relationship Id="rId1" Type="http://schemas.openxmlformats.org/officeDocument/2006/relationships/image" Target="../media/image9.png"/><Relationship Id="rId6" Type="http://schemas.openxmlformats.org/officeDocument/2006/relationships/image" Target="../media/image14.svg"/><Relationship Id="rId5" Type="http://schemas.openxmlformats.org/officeDocument/2006/relationships/image" Target="../media/image13.png"/><Relationship Id="rId10" Type="http://schemas.openxmlformats.org/officeDocument/2006/relationships/image" Target="../media/image18.svg"/><Relationship Id="rId4" Type="http://schemas.openxmlformats.org/officeDocument/2006/relationships/image" Target="../media/image12.svg"/><Relationship Id="rId9" Type="http://schemas.openxmlformats.org/officeDocument/2006/relationships/image" Target="../media/image17.png"/></Relationships>
</file>

<file path=ppt/diagrams/_rels/drawing1.xml.rels><?xml version="1.0" encoding="UTF-8" standalone="yes"?>
<Relationships xmlns="http://schemas.openxmlformats.org/package/2006/relationships"><Relationship Id="rId8" Type="http://schemas.openxmlformats.org/officeDocument/2006/relationships/image" Target="../media/image16.svg"/><Relationship Id="rId3" Type="http://schemas.openxmlformats.org/officeDocument/2006/relationships/image" Target="../media/image11.png"/><Relationship Id="rId7" Type="http://schemas.openxmlformats.org/officeDocument/2006/relationships/image" Target="../media/image15.png"/><Relationship Id="rId2" Type="http://schemas.openxmlformats.org/officeDocument/2006/relationships/image" Target="../media/image10.svg"/><Relationship Id="rId1" Type="http://schemas.openxmlformats.org/officeDocument/2006/relationships/image" Target="../media/image9.png"/><Relationship Id="rId6" Type="http://schemas.openxmlformats.org/officeDocument/2006/relationships/image" Target="../media/image14.svg"/><Relationship Id="rId5" Type="http://schemas.openxmlformats.org/officeDocument/2006/relationships/image" Target="../media/image13.png"/><Relationship Id="rId10" Type="http://schemas.openxmlformats.org/officeDocument/2006/relationships/image" Target="../media/image18.svg"/><Relationship Id="rId4" Type="http://schemas.openxmlformats.org/officeDocument/2006/relationships/image" Target="../media/image12.svg"/><Relationship Id="rId9" Type="http://schemas.openxmlformats.org/officeDocument/2006/relationships/image" Target="../media/image17.png"/></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8E3AE6F-CFF1-4340-8021-0A7A67CDF0A1}" type="doc">
      <dgm:prSet loTypeId="urn:microsoft.com/office/officeart/2018/2/layout/IconVerticalSolidList" loCatId="icon" qsTypeId="urn:microsoft.com/office/officeart/2005/8/quickstyle/simple1" qsCatId="simple" csTypeId="urn:microsoft.com/office/officeart/2005/8/colors/accent1_2" csCatId="accent1" phldr="1"/>
      <dgm:spPr/>
      <dgm:t>
        <a:bodyPr/>
        <a:lstStyle/>
        <a:p>
          <a:endParaRPr lang="en-US"/>
        </a:p>
      </dgm:t>
    </dgm:pt>
    <dgm:pt modelId="{E8AC0BEB-DECF-44A4-B34A-CC23016F7E35}">
      <dgm:prSet custT="1"/>
      <dgm:spPr/>
      <dgm:t>
        <a:bodyPr/>
        <a:lstStyle/>
        <a:p>
          <a:r>
            <a:rPr lang="en-GB" sz="2400" dirty="0">
              <a:latin typeface="Montserrat" panose="00000500000000000000" pitchFamily="2" charset="0"/>
            </a:rPr>
            <a:t>Following organisational IT policies and procedures</a:t>
          </a:r>
          <a:r>
            <a:rPr lang="en-GB" sz="1900" dirty="0"/>
            <a:t>.</a:t>
          </a:r>
          <a:endParaRPr lang="en-US" sz="1900" dirty="0"/>
        </a:p>
      </dgm:t>
    </dgm:pt>
    <dgm:pt modelId="{1A916233-47DB-40BB-9112-0D3D651F76DF}" type="parTrans" cxnId="{9474C465-F996-42A2-99A6-7BF7EF4DAF22}">
      <dgm:prSet/>
      <dgm:spPr/>
      <dgm:t>
        <a:bodyPr/>
        <a:lstStyle/>
        <a:p>
          <a:endParaRPr lang="en-US"/>
        </a:p>
      </dgm:t>
    </dgm:pt>
    <dgm:pt modelId="{CA88F68A-665A-4264-8EB6-1DF45C3051A9}" type="sibTrans" cxnId="{9474C465-F996-42A2-99A6-7BF7EF4DAF22}">
      <dgm:prSet/>
      <dgm:spPr/>
      <dgm:t>
        <a:bodyPr/>
        <a:lstStyle/>
        <a:p>
          <a:endParaRPr lang="en-US"/>
        </a:p>
      </dgm:t>
    </dgm:pt>
    <dgm:pt modelId="{EDAF3DAF-5558-4138-AC7E-DCDACB456BEB}">
      <dgm:prSet custT="1"/>
      <dgm:spPr/>
      <dgm:t>
        <a:bodyPr/>
        <a:lstStyle/>
        <a:p>
          <a:r>
            <a:rPr lang="en-GB" sz="2400" dirty="0">
              <a:latin typeface="Montserrat" panose="00000500000000000000" pitchFamily="2" charset="0"/>
            </a:rPr>
            <a:t>Maintaining confidentiality of personal data, etc</a:t>
          </a:r>
          <a:r>
            <a:rPr lang="en-GB" sz="1900" dirty="0"/>
            <a:t>.</a:t>
          </a:r>
          <a:endParaRPr lang="en-US" sz="1900" dirty="0"/>
        </a:p>
      </dgm:t>
    </dgm:pt>
    <dgm:pt modelId="{FAB39D32-0973-47CC-8261-5395CA410E4F}" type="parTrans" cxnId="{C6EBDA82-8949-47B5-89F1-3CDEF98B34B9}">
      <dgm:prSet/>
      <dgm:spPr/>
      <dgm:t>
        <a:bodyPr/>
        <a:lstStyle/>
        <a:p>
          <a:endParaRPr lang="en-US"/>
        </a:p>
      </dgm:t>
    </dgm:pt>
    <dgm:pt modelId="{C127C2F3-122F-468C-A195-13003C61C758}" type="sibTrans" cxnId="{C6EBDA82-8949-47B5-89F1-3CDEF98B34B9}">
      <dgm:prSet/>
      <dgm:spPr/>
      <dgm:t>
        <a:bodyPr/>
        <a:lstStyle/>
        <a:p>
          <a:endParaRPr lang="en-US"/>
        </a:p>
      </dgm:t>
    </dgm:pt>
    <dgm:pt modelId="{F7F46075-3B59-4355-A0EF-929A035AAF91}">
      <dgm:prSet custT="1"/>
      <dgm:spPr/>
      <dgm:t>
        <a:bodyPr/>
        <a:lstStyle/>
        <a:p>
          <a:r>
            <a:rPr lang="en-GB" sz="2400" dirty="0">
              <a:latin typeface="Montserrat" panose="00000500000000000000" pitchFamily="2" charset="0"/>
            </a:rPr>
            <a:t>Knowing about and follow the rules in data protection regulations</a:t>
          </a:r>
          <a:r>
            <a:rPr lang="en-GB" sz="1900" dirty="0"/>
            <a:t>.</a:t>
          </a:r>
          <a:endParaRPr lang="en-US" sz="1900" dirty="0"/>
        </a:p>
      </dgm:t>
    </dgm:pt>
    <dgm:pt modelId="{73BA2D5F-54FA-470A-B3E6-429228D8ADA2}" type="parTrans" cxnId="{E43E0FFA-2DFA-42F1-A00E-A9FB1752656F}">
      <dgm:prSet/>
      <dgm:spPr/>
      <dgm:t>
        <a:bodyPr/>
        <a:lstStyle/>
        <a:p>
          <a:endParaRPr lang="en-US"/>
        </a:p>
      </dgm:t>
    </dgm:pt>
    <dgm:pt modelId="{07C60688-841B-4B62-AF2D-56F56B554580}" type="sibTrans" cxnId="{E43E0FFA-2DFA-42F1-A00E-A9FB1752656F}">
      <dgm:prSet/>
      <dgm:spPr/>
      <dgm:t>
        <a:bodyPr/>
        <a:lstStyle/>
        <a:p>
          <a:endParaRPr lang="en-US"/>
        </a:p>
      </dgm:t>
    </dgm:pt>
    <dgm:pt modelId="{8D3F22B9-89CC-47B0-82BA-04E5E8CC456F}">
      <dgm:prSet custT="1"/>
      <dgm:spPr/>
      <dgm:t>
        <a:bodyPr/>
        <a:lstStyle/>
        <a:p>
          <a:r>
            <a:rPr lang="en-GB" sz="2400" dirty="0">
              <a:latin typeface="Montserrat" panose="00000500000000000000" pitchFamily="2" charset="0"/>
            </a:rPr>
            <a:t>Promoting information security</a:t>
          </a:r>
          <a:r>
            <a:rPr lang="en-GB" sz="1900" dirty="0"/>
            <a:t>.</a:t>
          </a:r>
          <a:endParaRPr lang="en-US" sz="1900" dirty="0"/>
        </a:p>
      </dgm:t>
    </dgm:pt>
    <dgm:pt modelId="{26BAEA23-6F03-4A17-9BCC-705FF896BA24}" type="parTrans" cxnId="{BB3490E3-CAF2-4C2A-A274-E9BC8D648432}">
      <dgm:prSet/>
      <dgm:spPr/>
      <dgm:t>
        <a:bodyPr/>
        <a:lstStyle/>
        <a:p>
          <a:endParaRPr lang="en-US"/>
        </a:p>
      </dgm:t>
    </dgm:pt>
    <dgm:pt modelId="{293F3201-289D-4C24-91C8-850A5B4F0037}" type="sibTrans" cxnId="{BB3490E3-CAF2-4C2A-A274-E9BC8D648432}">
      <dgm:prSet/>
      <dgm:spPr/>
      <dgm:t>
        <a:bodyPr/>
        <a:lstStyle/>
        <a:p>
          <a:endParaRPr lang="en-US"/>
        </a:p>
      </dgm:t>
    </dgm:pt>
    <dgm:pt modelId="{544CE3A8-1465-417F-B186-4F7091E8A264}">
      <dgm:prSet custT="1"/>
      <dgm:spPr/>
      <dgm:t>
        <a:bodyPr/>
        <a:lstStyle/>
        <a:p>
          <a:r>
            <a:rPr lang="en-GB" sz="2400" dirty="0">
              <a:latin typeface="Montserrat" panose="00000500000000000000" pitchFamily="2" charset="0"/>
            </a:rPr>
            <a:t>Being aware of conflicts of interest and reporting these</a:t>
          </a:r>
          <a:r>
            <a:rPr lang="en-GB" sz="1900" dirty="0"/>
            <a:t>.</a:t>
          </a:r>
          <a:endParaRPr lang="en-US" sz="1900" dirty="0"/>
        </a:p>
      </dgm:t>
    </dgm:pt>
    <dgm:pt modelId="{93F61454-0272-4704-82AF-140760E26829}" type="parTrans" cxnId="{4266B048-DA6B-401E-A0FF-72768D0B97C6}">
      <dgm:prSet/>
      <dgm:spPr/>
      <dgm:t>
        <a:bodyPr/>
        <a:lstStyle/>
        <a:p>
          <a:endParaRPr lang="en-US"/>
        </a:p>
      </dgm:t>
    </dgm:pt>
    <dgm:pt modelId="{97B5D6F1-2402-4010-B5A2-44D28F0E35A8}" type="sibTrans" cxnId="{4266B048-DA6B-401E-A0FF-72768D0B97C6}">
      <dgm:prSet/>
      <dgm:spPr/>
      <dgm:t>
        <a:bodyPr/>
        <a:lstStyle/>
        <a:p>
          <a:endParaRPr lang="en-US"/>
        </a:p>
      </dgm:t>
    </dgm:pt>
    <dgm:pt modelId="{D0BC1452-C841-418D-881C-90AD13DF1FFD}" type="pres">
      <dgm:prSet presAssocID="{38E3AE6F-CFF1-4340-8021-0A7A67CDF0A1}" presName="root" presStyleCnt="0">
        <dgm:presLayoutVars>
          <dgm:dir/>
          <dgm:resizeHandles val="exact"/>
        </dgm:presLayoutVars>
      </dgm:prSet>
      <dgm:spPr/>
    </dgm:pt>
    <dgm:pt modelId="{19EFD9E3-D4D5-4238-8291-F4996B7576B7}" type="pres">
      <dgm:prSet presAssocID="{E8AC0BEB-DECF-44A4-B34A-CC23016F7E35}" presName="compNode" presStyleCnt="0"/>
      <dgm:spPr/>
    </dgm:pt>
    <dgm:pt modelId="{E90559AD-5B03-4480-8446-76109C3A43B6}" type="pres">
      <dgm:prSet presAssocID="{E8AC0BEB-DECF-44A4-B34A-CC23016F7E35}" presName="bgRect" presStyleLbl="bgShp" presStyleIdx="0" presStyleCnt="5"/>
      <dgm:spPr/>
    </dgm:pt>
    <dgm:pt modelId="{786CC2E1-8A5A-47FB-8795-2E3441C8654C}" type="pres">
      <dgm:prSet presAssocID="{E8AC0BEB-DECF-44A4-B34A-CC23016F7E35}" presName="iconRect" presStyleLbl="node1" presStyleIdx="0" presStyleCnt="5"/>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Hierarchy"/>
        </a:ext>
      </dgm:extLst>
    </dgm:pt>
    <dgm:pt modelId="{B739082F-CD61-4020-9E67-98B991145752}" type="pres">
      <dgm:prSet presAssocID="{E8AC0BEB-DECF-44A4-B34A-CC23016F7E35}" presName="spaceRect" presStyleCnt="0"/>
      <dgm:spPr/>
    </dgm:pt>
    <dgm:pt modelId="{D74A4BA3-E9CC-4F16-915D-41F7722F5DDC}" type="pres">
      <dgm:prSet presAssocID="{E8AC0BEB-DECF-44A4-B34A-CC23016F7E35}" presName="parTx" presStyleLbl="revTx" presStyleIdx="0" presStyleCnt="5">
        <dgm:presLayoutVars>
          <dgm:chMax val="0"/>
          <dgm:chPref val="0"/>
        </dgm:presLayoutVars>
      </dgm:prSet>
      <dgm:spPr/>
    </dgm:pt>
    <dgm:pt modelId="{E8915A4E-15A8-4446-9AF9-2C4E95C79EAD}" type="pres">
      <dgm:prSet presAssocID="{CA88F68A-665A-4264-8EB6-1DF45C3051A9}" presName="sibTrans" presStyleCnt="0"/>
      <dgm:spPr/>
    </dgm:pt>
    <dgm:pt modelId="{6C4EC207-B48D-4C01-B6A1-816996B6483B}" type="pres">
      <dgm:prSet presAssocID="{EDAF3DAF-5558-4138-AC7E-DCDACB456BEB}" presName="compNode" presStyleCnt="0"/>
      <dgm:spPr/>
    </dgm:pt>
    <dgm:pt modelId="{4601F2BA-8A72-4FF0-B368-507412B89617}" type="pres">
      <dgm:prSet presAssocID="{EDAF3DAF-5558-4138-AC7E-DCDACB456BEB}" presName="bgRect" presStyleLbl="bgShp" presStyleIdx="1" presStyleCnt="5"/>
      <dgm:spPr/>
    </dgm:pt>
    <dgm:pt modelId="{ED1E4C9D-DA77-4F18-985C-7C9A62BC256D}" type="pres">
      <dgm:prSet presAssocID="{EDAF3DAF-5558-4138-AC7E-DCDACB456BEB}" presName="iconRect" presStyleLbl="node1" presStyleIdx="1" presStyleCnt="5"/>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Lock"/>
        </a:ext>
      </dgm:extLst>
    </dgm:pt>
    <dgm:pt modelId="{6DC4E9D1-E774-4C64-BD06-E40965242EA0}" type="pres">
      <dgm:prSet presAssocID="{EDAF3DAF-5558-4138-AC7E-DCDACB456BEB}" presName="spaceRect" presStyleCnt="0"/>
      <dgm:spPr/>
    </dgm:pt>
    <dgm:pt modelId="{D6331F2A-4229-4204-A656-F44B6AD1D8FB}" type="pres">
      <dgm:prSet presAssocID="{EDAF3DAF-5558-4138-AC7E-DCDACB456BEB}" presName="parTx" presStyleLbl="revTx" presStyleIdx="1" presStyleCnt="5">
        <dgm:presLayoutVars>
          <dgm:chMax val="0"/>
          <dgm:chPref val="0"/>
        </dgm:presLayoutVars>
      </dgm:prSet>
      <dgm:spPr/>
    </dgm:pt>
    <dgm:pt modelId="{8E2A1183-0691-4F62-94BD-6FE3279B2FE4}" type="pres">
      <dgm:prSet presAssocID="{C127C2F3-122F-468C-A195-13003C61C758}" presName="sibTrans" presStyleCnt="0"/>
      <dgm:spPr/>
    </dgm:pt>
    <dgm:pt modelId="{FECF89DD-7F69-44A4-A1AE-434E0753DCCF}" type="pres">
      <dgm:prSet presAssocID="{F7F46075-3B59-4355-A0EF-929A035AAF91}" presName="compNode" presStyleCnt="0"/>
      <dgm:spPr/>
    </dgm:pt>
    <dgm:pt modelId="{A3C3300D-008B-4424-BB56-A73A2397FA16}" type="pres">
      <dgm:prSet presAssocID="{F7F46075-3B59-4355-A0EF-929A035AAF91}" presName="bgRect" presStyleLbl="bgShp" presStyleIdx="2" presStyleCnt="5"/>
      <dgm:spPr/>
    </dgm:pt>
    <dgm:pt modelId="{1BB88581-4C71-46D5-BB90-B57DAD725DCB}" type="pres">
      <dgm:prSet presAssocID="{F7F46075-3B59-4355-A0EF-929A035AAF91}" presName="iconRect" presStyleLbl="node1" presStyleIdx="2" presStyleCnt="5"/>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Judge"/>
        </a:ext>
      </dgm:extLst>
    </dgm:pt>
    <dgm:pt modelId="{6D87570D-EC2A-49E2-B26F-9970F88C95B7}" type="pres">
      <dgm:prSet presAssocID="{F7F46075-3B59-4355-A0EF-929A035AAF91}" presName="spaceRect" presStyleCnt="0"/>
      <dgm:spPr/>
    </dgm:pt>
    <dgm:pt modelId="{65B98DB6-CE90-42BF-87FF-D5C567A4E600}" type="pres">
      <dgm:prSet presAssocID="{F7F46075-3B59-4355-A0EF-929A035AAF91}" presName="parTx" presStyleLbl="revTx" presStyleIdx="2" presStyleCnt="5">
        <dgm:presLayoutVars>
          <dgm:chMax val="0"/>
          <dgm:chPref val="0"/>
        </dgm:presLayoutVars>
      </dgm:prSet>
      <dgm:spPr/>
    </dgm:pt>
    <dgm:pt modelId="{0B6CB6E5-CAB5-410F-B6D5-42FA61E6D73A}" type="pres">
      <dgm:prSet presAssocID="{07C60688-841B-4B62-AF2D-56F56B554580}" presName="sibTrans" presStyleCnt="0"/>
      <dgm:spPr/>
    </dgm:pt>
    <dgm:pt modelId="{BAFE58A3-8A09-45EB-8939-DFB78F93BF46}" type="pres">
      <dgm:prSet presAssocID="{8D3F22B9-89CC-47B0-82BA-04E5E8CC456F}" presName="compNode" presStyleCnt="0"/>
      <dgm:spPr/>
    </dgm:pt>
    <dgm:pt modelId="{A0C4A918-43F1-4B4C-814C-C50833AA22D8}" type="pres">
      <dgm:prSet presAssocID="{8D3F22B9-89CC-47B0-82BA-04E5E8CC456F}" presName="bgRect" presStyleLbl="bgShp" presStyleIdx="3" presStyleCnt="5"/>
      <dgm:spPr/>
    </dgm:pt>
    <dgm:pt modelId="{3457901B-907B-4FE6-8720-C62784308233}" type="pres">
      <dgm:prSet presAssocID="{8D3F22B9-89CC-47B0-82BA-04E5E8CC456F}" presName="iconRect" presStyleLbl="node1" presStyleIdx="3" presStyleCnt="5"/>
      <dgm:spPr>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a:noFill/>
        </a:ln>
      </dgm:spPr>
      <dgm:extLst>
        <a:ext uri="{E40237B7-FDA0-4F09-8148-C483321AD2D9}">
          <dgm14:cNvPr xmlns:dgm14="http://schemas.microsoft.com/office/drawing/2010/diagram" id="0" name="" descr="Security Camera"/>
        </a:ext>
      </dgm:extLst>
    </dgm:pt>
    <dgm:pt modelId="{BBFB5FE7-1379-44F4-B6F2-7FD446462F84}" type="pres">
      <dgm:prSet presAssocID="{8D3F22B9-89CC-47B0-82BA-04E5E8CC456F}" presName="spaceRect" presStyleCnt="0"/>
      <dgm:spPr/>
    </dgm:pt>
    <dgm:pt modelId="{C60174F0-05FC-41D5-9FBC-3CC5DE693074}" type="pres">
      <dgm:prSet presAssocID="{8D3F22B9-89CC-47B0-82BA-04E5E8CC456F}" presName="parTx" presStyleLbl="revTx" presStyleIdx="3" presStyleCnt="5">
        <dgm:presLayoutVars>
          <dgm:chMax val="0"/>
          <dgm:chPref val="0"/>
        </dgm:presLayoutVars>
      </dgm:prSet>
      <dgm:spPr/>
    </dgm:pt>
    <dgm:pt modelId="{BBC15C7D-0AFA-4547-8ED8-98922AB00848}" type="pres">
      <dgm:prSet presAssocID="{293F3201-289D-4C24-91C8-850A5B4F0037}" presName="sibTrans" presStyleCnt="0"/>
      <dgm:spPr/>
    </dgm:pt>
    <dgm:pt modelId="{F92DB4B4-D871-4FFA-BFF7-97EC9805F432}" type="pres">
      <dgm:prSet presAssocID="{544CE3A8-1465-417F-B186-4F7091E8A264}" presName="compNode" presStyleCnt="0"/>
      <dgm:spPr/>
    </dgm:pt>
    <dgm:pt modelId="{B3985350-FF27-4C67-91DA-6FD35CDD6EDF}" type="pres">
      <dgm:prSet presAssocID="{544CE3A8-1465-417F-B186-4F7091E8A264}" presName="bgRect" presStyleLbl="bgShp" presStyleIdx="4" presStyleCnt="5"/>
      <dgm:spPr/>
    </dgm:pt>
    <dgm:pt modelId="{C9F5B301-4723-42A9-9B93-2C9A3C0B5381}" type="pres">
      <dgm:prSet presAssocID="{544CE3A8-1465-417F-B186-4F7091E8A264}" presName="iconRect" presStyleLbl="node1" presStyleIdx="4" presStyleCnt="5"/>
      <dgm:spPr>
        <a:blipFill>
          <a:blip xmlns:r="http://schemas.openxmlformats.org/officeDocument/2006/relationships"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a:blipFill>
        <a:ln>
          <a:noFill/>
        </a:ln>
      </dgm:spPr>
      <dgm:extLst>
        <a:ext uri="{E40237B7-FDA0-4F09-8148-C483321AD2D9}">
          <dgm14:cNvPr xmlns:dgm14="http://schemas.microsoft.com/office/drawing/2010/diagram" id="0" name="" descr="Irritant"/>
        </a:ext>
      </dgm:extLst>
    </dgm:pt>
    <dgm:pt modelId="{4EC62DAA-CC6B-42D2-96AA-D014E964CCA4}" type="pres">
      <dgm:prSet presAssocID="{544CE3A8-1465-417F-B186-4F7091E8A264}" presName="spaceRect" presStyleCnt="0"/>
      <dgm:spPr/>
    </dgm:pt>
    <dgm:pt modelId="{D81BC2D9-78A0-4E89-8E83-354E9703B0D1}" type="pres">
      <dgm:prSet presAssocID="{544CE3A8-1465-417F-B186-4F7091E8A264}" presName="parTx" presStyleLbl="revTx" presStyleIdx="4" presStyleCnt="5">
        <dgm:presLayoutVars>
          <dgm:chMax val="0"/>
          <dgm:chPref val="0"/>
        </dgm:presLayoutVars>
      </dgm:prSet>
      <dgm:spPr/>
    </dgm:pt>
  </dgm:ptLst>
  <dgm:cxnLst>
    <dgm:cxn modelId="{9474C465-F996-42A2-99A6-7BF7EF4DAF22}" srcId="{38E3AE6F-CFF1-4340-8021-0A7A67CDF0A1}" destId="{E8AC0BEB-DECF-44A4-B34A-CC23016F7E35}" srcOrd="0" destOrd="0" parTransId="{1A916233-47DB-40BB-9112-0D3D651F76DF}" sibTransId="{CA88F68A-665A-4264-8EB6-1DF45C3051A9}"/>
    <dgm:cxn modelId="{AE398266-84DF-4547-AD45-278B733103D6}" type="presOf" srcId="{EDAF3DAF-5558-4138-AC7E-DCDACB456BEB}" destId="{D6331F2A-4229-4204-A656-F44B6AD1D8FB}" srcOrd="0" destOrd="0" presId="urn:microsoft.com/office/officeart/2018/2/layout/IconVerticalSolidList"/>
    <dgm:cxn modelId="{4266B048-DA6B-401E-A0FF-72768D0B97C6}" srcId="{38E3AE6F-CFF1-4340-8021-0A7A67CDF0A1}" destId="{544CE3A8-1465-417F-B186-4F7091E8A264}" srcOrd="4" destOrd="0" parTransId="{93F61454-0272-4704-82AF-140760E26829}" sibTransId="{97B5D6F1-2402-4010-B5A2-44D28F0E35A8}"/>
    <dgm:cxn modelId="{2728CE6B-6F2E-470A-AF70-9497EDEE653D}" type="presOf" srcId="{544CE3A8-1465-417F-B186-4F7091E8A264}" destId="{D81BC2D9-78A0-4E89-8E83-354E9703B0D1}" srcOrd="0" destOrd="0" presId="urn:microsoft.com/office/officeart/2018/2/layout/IconVerticalSolidList"/>
    <dgm:cxn modelId="{D6B86B58-2091-4773-A69B-CDC01110AF74}" type="presOf" srcId="{F7F46075-3B59-4355-A0EF-929A035AAF91}" destId="{65B98DB6-CE90-42BF-87FF-D5C567A4E600}" srcOrd="0" destOrd="0" presId="urn:microsoft.com/office/officeart/2018/2/layout/IconVerticalSolidList"/>
    <dgm:cxn modelId="{973BC482-EC8A-49A1-AAAC-7804AE1A4063}" type="presOf" srcId="{E8AC0BEB-DECF-44A4-B34A-CC23016F7E35}" destId="{D74A4BA3-E9CC-4F16-915D-41F7722F5DDC}" srcOrd="0" destOrd="0" presId="urn:microsoft.com/office/officeart/2018/2/layout/IconVerticalSolidList"/>
    <dgm:cxn modelId="{C6EBDA82-8949-47B5-89F1-3CDEF98B34B9}" srcId="{38E3AE6F-CFF1-4340-8021-0A7A67CDF0A1}" destId="{EDAF3DAF-5558-4138-AC7E-DCDACB456BEB}" srcOrd="1" destOrd="0" parTransId="{FAB39D32-0973-47CC-8261-5395CA410E4F}" sibTransId="{C127C2F3-122F-468C-A195-13003C61C758}"/>
    <dgm:cxn modelId="{6D49E088-466A-406C-9415-F75AA369D4C6}" type="presOf" srcId="{8D3F22B9-89CC-47B0-82BA-04E5E8CC456F}" destId="{C60174F0-05FC-41D5-9FBC-3CC5DE693074}" srcOrd="0" destOrd="0" presId="urn:microsoft.com/office/officeart/2018/2/layout/IconVerticalSolidList"/>
    <dgm:cxn modelId="{C803A08B-4E37-46EB-9880-0A83FC39667F}" type="presOf" srcId="{38E3AE6F-CFF1-4340-8021-0A7A67CDF0A1}" destId="{D0BC1452-C841-418D-881C-90AD13DF1FFD}" srcOrd="0" destOrd="0" presId="urn:microsoft.com/office/officeart/2018/2/layout/IconVerticalSolidList"/>
    <dgm:cxn modelId="{BB3490E3-CAF2-4C2A-A274-E9BC8D648432}" srcId="{38E3AE6F-CFF1-4340-8021-0A7A67CDF0A1}" destId="{8D3F22B9-89CC-47B0-82BA-04E5E8CC456F}" srcOrd="3" destOrd="0" parTransId="{26BAEA23-6F03-4A17-9BCC-705FF896BA24}" sibTransId="{293F3201-289D-4C24-91C8-850A5B4F0037}"/>
    <dgm:cxn modelId="{E43E0FFA-2DFA-42F1-A00E-A9FB1752656F}" srcId="{38E3AE6F-CFF1-4340-8021-0A7A67CDF0A1}" destId="{F7F46075-3B59-4355-A0EF-929A035AAF91}" srcOrd="2" destOrd="0" parTransId="{73BA2D5F-54FA-470A-B3E6-429228D8ADA2}" sibTransId="{07C60688-841B-4B62-AF2D-56F56B554580}"/>
    <dgm:cxn modelId="{27FF7E8C-E097-446C-8487-6AD9030B2A52}" type="presParOf" srcId="{D0BC1452-C841-418D-881C-90AD13DF1FFD}" destId="{19EFD9E3-D4D5-4238-8291-F4996B7576B7}" srcOrd="0" destOrd="0" presId="urn:microsoft.com/office/officeart/2018/2/layout/IconVerticalSolidList"/>
    <dgm:cxn modelId="{99EE6D36-C9F0-428B-B6A8-F4D4B74E16B8}" type="presParOf" srcId="{19EFD9E3-D4D5-4238-8291-F4996B7576B7}" destId="{E90559AD-5B03-4480-8446-76109C3A43B6}" srcOrd="0" destOrd="0" presId="urn:microsoft.com/office/officeart/2018/2/layout/IconVerticalSolidList"/>
    <dgm:cxn modelId="{048D1509-2A95-4B58-9381-A94B37DE76E4}" type="presParOf" srcId="{19EFD9E3-D4D5-4238-8291-F4996B7576B7}" destId="{786CC2E1-8A5A-47FB-8795-2E3441C8654C}" srcOrd="1" destOrd="0" presId="urn:microsoft.com/office/officeart/2018/2/layout/IconVerticalSolidList"/>
    <dgm:cxn modelId="{38A82E95-8F8B-466B-9C00-8AA91305B514}" type="presParOf" srcId="{19EFD9E3-D4D5-4238-8291-F4996B7576B7}" destId="{B739082F-CD61-4020-9E67-98B991145752}" srcOrd="2" destOrd="0" presId="urn:microsoft.com/office/officeart/2018/2/layout/IconVerticalSolidList"/>
    <dgm:cxn modelId="{958BE1C8-6E23-4F69-B39B-E926D14CF0E2}" type="presParOf" srcId="{19EFD9E3-D4D5-4238-8291-F4996B7576B7}" destId="{D74A4BA3-E9CC-4F16-915D-41F7722F5DDC}" srcOrd="3" destOrd="0" presId="urn:microsoft.com/office/officeart/2018/2/layout/IconVerticalSolidList"/>
    <dgm:cxn modelId="{469C6180-5894-4527-8045-B9C4DACE45D3}" type="presParOf" srcId="{D0BC1452-C841-418D-881C-90AD13DF1FFD}" destId="{E8915A4E-15A8-4446-9AF9-2C4E95C79EAD}" srcOrd="1" destOrd="0" presId="urn:microsoft.com/office/officeart/2018/2/layout/IconVerticalSolidList"/>
    <dgm:cxn modelId="{1D999781-073E-4012-8108-45EE25091030}" type="presParOf" srcId="{D0BC1452-C841-418D-881C-90AD13DF1FFD}" destId="{6C4EC207-B48D-4C01-B6A1-816996B6483B}" srcOrd="2" destOrd="0" presId="urn:microsoft.com/office/officeart/2018/2/layout/IconVerticalSolidList"/>
    <dgm:cxn modelId="{A5ECFC2A-D95C-4C46-8563-384A39187BCF}" type="presParOf" srcId="{6C4EC207-B48D-4C01-B6A1-816996B6483B}" destId="{4601F2BA-8A72-4FF0-B368-507412B89617}" srcOrd="0" destOrd="0" presId="urn:microsoft.com/office/officeart/2018/2/layout/IconVerticalSolidList"/>
    <dgm:cxn modelId="{BE05E26B-0B0E-45C5-ACB9-16A70DBF0266}" type="presParOf" srcId="{6C4EC207-B48D-4C01-B6A1-816996B6483B}" destId="{ED1E4C9D-DA77-4F18-985C-7C9A62BC256D}" srcOrd="1" destOrd="0" presId="urn:microsoft.com/office/officeart/2018/2/layout/IconVerticalSolidList"/>
    <dgm:cxn modelId="{189C8A2E-2729-4827-8FBD-4E654ED10376}" type="presParOf" srcId="{6C4EC207-B48D-4C01-B6A1-816996B6483B}" destId="{6DC4E9D1-E774-4C64-BD06-E40965242EA0}" srcOrd="2" destOrd="0" presId="urn:microsoft.com/office/officeart/2018/2/layout/IconVerticalSolidList"/>
    <dgm:cxn modelId="{6EA9D357-C17B-4376-B6E5-23AA95E5B1E3}" type="presParOf" srcId="{6C4EC207-B48D-4C01-B6A1-816996B6483B}" destId="{D6331F2A-4229-4204-A656-F44B6AD1D8FB}" srcOrd="3" destOrd="0" presId="urn:microsoft.com/office/officeart/2018/2/layout/IconVerticalSolidList"/>
    <dgm:cxn modelId="{3BC9A8C2-2F12-4588-BAF0-B92853C8B42C}" type="presParOf" srcId="{D0BC1452-C841-418D-881C-90AD13DF1FFD}" destId="{8E2A1183-0691-4F62-94BD-6FE3279B2FE4}" srcOrd="3" destOrd="0" presId="urn:microsoft.com/office/officeart/2018/2/layout/IconVerticalSolidList"/>
    <dgm:cxn modelId="{A7BF042C-B84D-488C-9FF5-3B429680FBE4}" type="presParOf" srcId="{D0BC1452-C841-418D-881C-90AD13DF1FFD}" destId="{FECF89DD-7F69-44A4-A1AE-434E0753DCCF}" srcOrd="4" destOrd="0" presId="urn:microsoft.com/office/officeart/2018/2/layout/IconVerticalSolidList"/>
    <dgm:cxn modelId="{5B2801A9-78D2-4F50-B6E2-96BED7361AC7}" type="presParOf" srcId="{FECF89DD-7F69-44A4-A1AE-434E0753DCCF}" destId="{A3C3300D-008B-4424-BB56-A73A2397FA16}" srcOrd="0" destOrd="0" presId="urn:microsoft.com/office/officeart/2018/2/layout/IconVerticalSolidList"/>
    <dgm:cxn modelId="{2C07F7F9-1DE8-481B-8582-1E271B7ADBA2}" type="presParOf" srcId="{FECF89DD-7F69-44A4-A1AE-434E0753DCCF}" destId="{1BB88581-4C71-46D5-BB90-B57DAD725DCB}" srcOrd="1" destOrd="0" presId="urn:microsoft.com/office/officeart/2018/2/layout/IconVerticalSolidList"/>
    <dgm:cxn modelId="{E109EE4F-AE87-4EDC-8FED-C94F43F8763E}" type="presParOf" srcId="{FECF89DD-7F69-44A4-A1AE-434E0753DCCF}" destId="{6D87570D-EC2A-49E2-B26F-9970F88C95B7}" srcOrd="2" destOrd="0" presId="urn:microsoft.com/office/officeart/2018/2/layout/IconVerticalSolidList"/>
    <dgm:cxn modelId="{354F2826-7B01-4D49-92F0-04E6A783B738}" type="presParOf" srcId="{FECF89DD-7F69-44A4-A1AE-434E0753DCCF}" destId="{65B98DB6-CE90-42BF-87FF-D5C567A4E600}" srcOrd="3" destOrd="0" presId="urn:microsoft.com/office/officeart/2018/2/layout/IconVerticalSolidList"/>
    <dgm:cxn modelId="{BDEA6A7D-49A1-46F1-B5C8-AC0D56BAAF85}" type="presParOf" srcId="{D0BC1452-C841-418D-881C-90AD13DF1FFD}" destId="{0B6CB6E5-CAB5-410F-B6D5-42FA61E6D73A}" srcOrd="5" destOrd="0" presId="urn:microsoft.com/office/officeart/2018/2/layout/IconVerticalSolidList"/>
    <dgm:cxn modelId="{C747B2DA-9E52-424F-9FF3-A8040CA90DAF}" type="presParOf" srcId="{D0BC1452-C841-418D-881C-90AD13DF1FFD}" destId="{BAFE58A3-8A09-45EB-8939-DFB78F93BF46}" srcOrd="6" destOrd="0" presId="urn:microsoft.com/office/officeart/2018/2/layout/IconVerticalSolidList"/>
    <dgm:cxn modelId="{20D73CDF-94D0-4576-B880-C22EDEFC822B}" type="presParOf" srcId="{BAFE58A3-8A09-45EB-8939-DFB78F93BF46}" destId="{A0C4A918-43F1-4B4C-814C-C50833AA22D8}" srcOrd="0" destOrd="0" presId="urn:microsoft.com/office/officeart/2018/2/layout/IconVerticalSolidList"/>
    <dgm:cxn modelId="{6EF5F13B-7E7D-4F72-B417-7E587D632617}" type="presParOf" srcId="{BAFE58A3-8A09-45EB-8939-DFB78F93BF46}" destId="{3457901B-907B-4FE6-8720-C62784308233}" srcOrd="1" destOrd="0" presId="urn:microsoft.com/office/officeart/2018/2/layout/IconVerticalSolidList"/>
    <dgm:cxn modelId="{55CA449E-8971-425C-A50D-184EE877E099}" type="presParOf" srcId="{BAFE58A3-8A09-45EB-8939-DFB78F93BF46}" destId="{BBFB5FE7-1379-44F4-B6F2-7FD446462F84}" srcOrd="2" destOrd="0" presId="urn:microsoft.com/office/officeart/2018/2/layout/IconVerticalSolidList"/>
    <dgm:cxn modelId="{B3AD14C0-1BBD-4008-816C-B65EB12D1A41}" type="presParOf" srcId="{BAFE58A3-8A09-45EB-8939-DFB78F93BF46}" destId="{C60174F0-05FC-41D5-9FBC-3CC5DE693074}" srcOrd="3" destOrd="0" presId="urn:microsoft.com/office/officeart/2018/2/layout/IconVerticalSolidList"/>
    <dgm:cxn modelId="{AC0EBC32-9972-4A90-917D-CA3C9A0C88D6}" type="presParOf" srcId="{D0BC1452-C841-418D-881C-90AD13DF1FFD}" destId="{BBC15C7D-0AFA-4547-8ED8-98922AB00848}" srcOrd="7" destOrd="0" presId="urn:microsoft.com/office/officeart/2018/2/layout/IconVerticalSolidList"/>
    <dgm:cxn modelId="{3C50A9C2-2F89-4786-8363-A3B834F23F7A}" type="presParOf" srcId="{D0BC1452-C841-418D-881C-90AD13DF1FFD}" destId="{F92DB4B4-D871-4FFA-BFF7-97EC9805F432}" srcOrd="8" destOrd="0" presId="urn:microsoft.com/office/officeart/2018/2/layout/IconVerticalSolidList"/>
    <dgm:cxn modelId="{EB0828CD-EE24-461E-B105-FC49FA27EFBC}" type="presParOf" srcId="{F92DB4B4-D871-4FFA-BFF7-97EC9805F432}" destId="{B3985350-FF27-4C67-91DA-6FD35CDD6EDF}" srcOrd="0" destOrd="0" presId="urn:microsoft.com/office/officeart/2018/2/layout/IconVerticalSolidList"/>
    <dgm:cxn modelId="{6784C38E-70E1-4F61-8C6C-91C2309D4197}" type="presParOf" srcId="{F92DB4B4-D871-4FFA-BFF7-97EC9805F432}" destId="{C9F5B301-4723-42A9-9B93-2C9A3C0B5381}" srcOrd="1" destOrd="0" presId="urn:microsoft.com/office/officeart/2018/2/layout/IconVerticalSolidList"/>
    <dgm:cxn modelId="{0219333B-A362-4E5A-90C6-ADA5F179D951}" type="presParOf" srcId="{F92DB4B4-D871-4FFA-BFF7-97EC9805F432}" destId="{4EC62DAA-CC6B-42D2-96AA-D014E964CCA4}" srcOrd="2" destOrd="0" presId="urn:microsoft.com/office/officeart/2018/2/layout/IconVerticalSolidList"/>
    <dgm:cxn modelId="{10D059EC-0551-4B9B-A654-628A00022ADD}" type="presParOf" srcId="{F92DB4B4-D871-4FFA-BFF7-97EC9805F432}" destId="{D81BC2D9-78A0-4E89-8E83-354E9703B0D1}" srcOrd="3" destOrd="0" presId="urn:microsoft.com/office/officeart/2018/2/layout/IconVerticalSoli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70EC85AB-5369-40FE-8B17-C017483D1D1D}" type="doc">
      <dgm:prSet loTypeId="urn:microsoft.com/office/officeart/2005/8/layout/vList2" loCatId="list" qsTypeId="urn:microsoft.com/office/officeart/2005/8/quickstyle/simple1" qsCatId="simple" csTypeId="urn:microsoft.com/office/officeart/2005/8/colors/accent2_2" csCatId="accent2"/>
      <dgm:spPr/>
      <dgm:t>
        <a:bodyPr/>
        <a:lstStyle/>
        <a:p>
          <a:endParaRPr lang="en-US"/>
        </a:p>
      </dgm:t>
    </dgm:pt>
    <dgm:pt modelId="{BE073CEB-C523-4B80-9927-5B669A182808}">
      <dgm:prSet custT="1"/>
      <dgm:spPr/>
      <dgm:t>
        <a:bodyPr/>
        <a:lstStyle/>
        <a:p>
          <a:r>
            <a:rPr lang="en-GB" sz="2400" dirty="0">
              <a:latin typeface="Montserrat" panose="00000500000000000000" pitchFamily="2" charset="0"/>
            </a:rPr>
            <a:t>Sabotage</a:t>
          </a:r>
          <a:r>
            <a:rPr lang="en-GB" sz="2700" dirty="0"/>
            <a:t>.</a:t>
          </a:r>
          <a:endParaRPr lang="en-US" sz="2700" dirty="0"/>
        </a:p>
      </dgm:t>
    </dgm:pt>
    <dgm:pt modelId="{7A0AF41E-DD25-4321-9284-DC2EF072628B}" type="parTrans" cxnId="{E57B8B82-6467-40C7-AC13-CA437F12EDDC}">
      <dgm:prSet/>
      <dgm:spPr/>
      <dgm:t>
        <a:bodyPr/>
        <a:lstStyle/>
        <a:p>
          <a:endParaRPr lang="en-US"/>
        </a:p>
      </dgm:t>
    </dgm:pt>
    <dgm:pt modelId="{2A66E9B8-0268-4EDC-A229-5BA4C2378BB9}" type="sibTrans" cxnId="{E57B8B82-6467-40C7-AC13-CA437F12EDDC}">
      <dgm:prSet/>
      <dgm:spPr/>
      <dgm:t>
        <a:bodyPr/>
        <a:lstStyle/>
        <a:p>
          <a:endParaRPr lang="en-US"/>
        </a:p>
      </dgm:t>
    </dgm:pt>
    <dgm:pt modelId="{FE690414-92DE-48F3-9B8A-91C5D34D5A15}">
      <dgm:prSet custT="1"/>
      <dgm:spPr/>
      <dgm:t>
        <a:bodyPr/>
        <a:lstStyle/>
        <a:p>
          <a:r>
            <a:rPr lang="en-GB" sz="2400" dirty="0">
              <a:latin typeface="Montserrat" panose="00000500000000000000" pitchFamily="2" charset="0"/>
            </a:rPr>
            <a:t>Disclosing or misusing confidential information</a:t>
          </a:r>
          <a:r>
            <a:rPr lang="en-GB" sz="2700" dirty="0"/>
            <a:t>.</a:t>
          </a:r>
          <a:endParaRPr lang="en-US" sz="2700" dirty="0"/>
        </a:p>
      </dgm:t>
    </dgm:pt>
    <dgm:pt modelId="{3BB32FCF-151F-403E-B38D-4102D3570F2F}" type="parTrans" cxnId="{5459865E-E26B-4DDC-AEE8-FA5720D9A589}">
      <dgm:prSet/>
      <dgm:spPr/>
      <dgm:t>
        <a:bodyPr/>
        <a:lstStyle/>
        <a:p>
          <a:endParaRPr lang="en-US"/>
        </a:p>
      </dgm:t>
    </dgm:pt>
    <dgm:pt modelId="{3694C0F0-952C-42E1-A937-6C10585C575A}" type="sibTrans" cxnId="{5459865E-E26B-4DDC-AEE8-FA5720D9A589}">
      <dgm:prSet/>
      <dgm:spPr/>
      <dgm:t>
        <a:bodyPr/>
        <a:lstStyle/>
        <a:p>
          <a:endParaRPr lang="en-US"/>
        </a:p>
      </dgm:t>
    </dgm:pt>
    <dgm:pt modelId="{867F3E2A-3493-4A4C-8C07-FE82F86B562D}">
      <dgm:prSet custT="1"/>
      <dgm:spPr/>
      <dgm:t>
        <a:bodyPr/>
        <a:lstStyle/>
        <a:p>
          <a:r>
            <a:rPr lang="en-GB" sz="2400" dirty="0">
              <a:latin typeface="Montserrat" panose="00000500000000000000" pitchFamily="2" charset="0"/>
            </a:rPr>
            <a:t>Maliciously injuring the reputation or prospects of an individual or organisation.</a:t>
          </a:r>
          <a:endParaRPr lang="en-US" sz="2400" dirty="0">
            <a:latin typeface="Montserrat" panose="00000500000000000000" pitchFamily="2" charset="0"/>
          </a:endParaRPr>
        </a:p>
      </dgm:t>
    </dgm:pt>
    <dgm:pt modelId="{640A9D16-520B-46EF-A52E-BAF8887CB626}" type="parTrans" cxnId="{82EDDF67-574E-45F1-965C-0BEC04D351AB}">
      <dgm:prSet/>
      <dgm:spPr/>
      <dgm:t>
        <a:bodyPr/>
        <a:lstStyle/>
        <a:p>
          <a:endParaRPr lang="en-US"/>
        </a:p>
      </dgm:t>
    </dgm:pt>
    <dgm:pt modelId="{C8FA7204-D4F9-4DB9-9B7F-02B804AC02D5}" type="sibTrans" cxnId="{82EDDF67-574E-45F1-965C-0BEC04D351AB}">
      <dgm:prSet/>
      <dgm:spPr/>
      <dgm:t>
        <a:bodyPr/>
        <a:lstStyle/>
        <a:p>
          <a:endParaRPr lang="en-US"/>
        </a:p>
      </dgm:t>
    </dgm:pt>
    <dgm:pt modelId="{256D64B4-0C3E-41FD-BA79-3467ED580E1B}">
      <dgm:prSet custT="1"/>
      <dgm:spPr/>
      <dgm:t>
        <a:bodyPr/>
        <a:lstStyle/>
        <a:p>
          <a:r>
            <a:rPr lang="en-GB" sz="2400" dirty="0">
              <a:latin typeface="Montserrat" panose="00000500000000000000" pitchFamily="2" charset="0"/>
            </a:rPr>
            <a:t>Hacking into information to use for a criminal purpose.</a:t>
          </a:r>
          <a:endParaRPr lang="en-US" sz="2400" dirty="0">
            <a:latin typeface="Montserrat" panose="00000500000000000000" pitchFamily="2" charset="0"/>
          </a:endParaRPr>
        </a:p>
      </dgm:t>
    </dgm:pt>
    <dgm:pt modelId="{A1A29736-742D-452C-85A2-B17D69F3D3C5}" type="parTrans" cxnId="{D446D57E-46C9-4FD0-A3E2-8E51B6FAF80D}">
      <dgm:prSet/>
      <dgm:spPr/>
      <dgm:t>
        <a:bodyPr/>
        <a:lstStyle/>
        <a:p>
          <a:endParaRPr lang="en-US"/>
        </a:p>
      </dgm:t>
    </dgm:pt>
    <dgm:pt modelId="{65B62AE3-4FA7-403D-82F1-96D6A2FDDC71}" type="sibTrans" cxnId="{D446D57E-46C9-4FD0-A3E2-8E51B6FAF80D}">
      <dgm:prSet/>
      <dgm:spPr/>
      <dgm:t>
        <a:bodyPr/>
        <a:lstStyle/>
        <a:p>
          <a:endParaRPr lang="en-US"/>
        </a:p>
      </dgm:t>
    </dgm:pt>
    <dgm:pt modelId="{85F9DDE7-788D-488B-ABC3-03BDA0CE7CA4}" type="pres">
      <dgm:prSet presAssocID="{70EC85AB-5369-40FE-8B17-C017483D1D1D}" presName="linear" presStyleCnt="0">
        <dgm:presLayoutVars>
          <dgm:animLvl val="lvl"/>
          <dgm:resizeHandles val="exact"/>
        </dgm:presLayoutVars>
      </dgm:prSet>
      <dgm:spPr/>
    </dgm:pt>
    <dgm:pt modelId="{31F4C273-0960-4886-AC09-1FCB506529D3}" type="pres">
      <dgm:prSet presAssocID="{BE073CEB-C523-4B80-9927-5B669A182808}" presName="parentText" presStyleLbl="node1" presStyleIdx="0" presStyleCnt="4" custLinFactNeighborX="86" custLinFactNeighborY="38002">
        <dgm:presLayoutVars>
          <dgm:chMax val="0"/>
          <dgm:bulletEnabled val="1"/>
        </dgm:presLayoutVars>
      </dgm:prSet>
      <dgm:spPr/>
    </dgm:pt>
    <dgm:pt modelId="{49017B41-D478-4BCC-988B-F9A843449906}" type="pres">
      <dgm:prSet presAssocID="{2A66E9B8-0268-4EDC-A229-5BA4C2378BB9}" presName="spacer" presStyleCnt="0"/>
      <dgm:spPr/>
    </dgm:pt>
    <dgm:pt modelId="{06B263E0-558A-4DC7-A389-A5F170579E30}" type="pres">
      <dgm:prSet presAssocID="{FE690414-92DE-48F3-9B8A-91C5D34D5A15}" presName="parentText" presStyleLbl="node1" presStyleIdx="1" presStyleCnt="4">
        <dgm:presLayoutVars>
          <dgm:chMax val="0"/>
          <dgm:bulletEnabled val="1"/>
        </dgm:presLayoutVars>
      </dgm:prSet>
      <dgm:spPr/>
    </dgm:pt>
    <dgm:pt modelId="{BAF7168F-6D57-44D5-A152-C14B01D18765}" type="pres">
      <dgm:prSet presAssocID="{3694C0F0-952C-42E1-A937-6C10585C575A}" presName="spacer" presStyleCnt="0"/>
      <dgm:spPr/>
    </dgm:pt>
    <dgm:pt modelId="{56242565-1B69-4A87-B332-7DE8A9D9675A}" type="pres">
      <dgm:prSet presAssocID="{867F3E2A-3493-4A4C-8C07-FE82F86B562D}" presName="parentText" presStyleLbl="node1" presStyleIdx="2" presStyleCnt="4">
        <dgm:presLayoutVars>
          <dgm:chMax val="0"/>
          <dgm:bulletEnabled val="1"/>
        </dgm:presLayoutVars>
      </dgm:prSet>
      <dgm:spPr/>
    </dgm:pt>
    <dgm:pt modelId="{4466A90D-9BC4-4176-89A2-3898F9AED55F}" type="pres">
      <dgm:prSet presAssocID="{C8FA7204-D4F9-4DB9-9B7F-02B804AC02D5}" presName="spacer" presStyleCnt="0"/>
      <dgm:spPr/>
    </dgm:pt>
    <dgm:pt modelId="{9F872561-6FEF-4A5A-9465-BC369AAB6D4A}" type="pres">
      <dgm:prSet presAssocID="{256D64B4-0C3E-41FD-BA79-3467ED580E1B}" presName="parentText" presStyleLbl="node1" presStyleIdx="3" presStyleCnt="4">
        <dgm:presLayoutVars>
          <dgm:chMax val="0"/>
          <dgm:bulletEnabled val="1"/>
        </dgm:presLayoutVars>
      </dgm:prSet>
      <dgm:spPr/>
    </dgm:pt>
  </dgm:ptLst>
  <dgm:cxnLst>
    <dgm:cxn modelId="{22D1852A-5A52-4DEA-89B7-A82D0AB9A7AF}" type="presOf" srcId="{256D64B4-0C3E-41FD-BA79-3467ED580E1B}" destId="{9F872561-6FEF-4A5A-9465-BC369AAB6D4A}" srcOrd="0" destOrd="0" presId="urn:microsoft.com/office/officeart/2005/8/layout/vList2"/>
    <dgm:cxn modelId="{5459865E-E26B-4DDC-AEE8-FA5720D9A589}" srcId="{70EC85AB-5369-40FE-8B17-C017483D1D1D}" destId="{FE690414-92DE-48F3-9B8A-91C5D34D5A15}" srcOrd="1" destOrd="0" parTransId="{3BB32FCF-151F-403E-B38D-4102D3570F2F}" sibTransId="{3694C0F0-952C-42E1-A937-6C10585C575A}"/>
    <dgm:cxn modelId="{82EDDF67-574E-45F1-965C-0BEC04D351AB}" srcId="{70EC85AB-5369-40FE-8B17-C017483D1D1D}" destId="{867F3E2A-3493-4A4C-8C07-FE82F86B562D}" srcOrd="2" destOrd="0" parTransId="{640A9D16-520B-46EF-A52E-BAF8887CB626}" sibTransId="{C8FA7204-D4F9-4DB9-9B7F-02B804AC02D5}"/>
    <dgm:cxn modelId="{55A51A56-013B-4B7D-B10E-08C419B63F2A}" type="presOf" srcId="{867F3E2A-3493-4A4C-8C07-FE82F86B562D}" destId="{56242565-1B69-4A87-B332-7DE8A9D9675A}" srcOrd="0" destOrd="0" presId="urn:microsoft.com/office/officeart/2005/8/layout/vList2"/>
    <dgm:cxn modelId="{0E55B376-A688-4903-87FA-885E9762E7BB}" type="presOf" srcId="{BE073CEB-C523-4B80-9927-5B669A182808}" destId="{31F4C273-0960-4886-AC09-1FCB506529D3}" srcOrd="0" destOrd="0" presId="urn:microsoft.com/office/officeart/2005/8/layout/vList2"/>
    <dgm:cxn modelId="{D446D57E-46C9-4FD0-A3E2-8E51B6FAF80D}" srcId="{70EC85AB-5369-40FE-8B17-C017483D1D1D}" destId="{256D64B4-0C3E-41FD-BA79-3467ED580E1B}" srcOrd="3" destOrd="0" parTransId="{A1A29736-742D-452C-85A2-B17D69F3D3C5}" sibTransId="{65B62AE3-4FA7-403D-82F1-96D6A2FDDC71}"/>
    <dgm:cxn modelId="{E57B8B82-6467-40C7-AC13-CA437F12EDDC}" srcId="{70EC85AB-5369-40FE-8B17-C017483D1D1D}" destId="{BE073CEB-C523-4B80-9927-5B669A182808}" srcOrd="0" destOrd="0" parTransId="{7A0AF41E-DD25-4321-9284-DC2EF072628B}" sibTransId="{2A66E9B8-0268-4EDC-A229-5BA4C2378BB9}"/>
    <dgm:cxn modelId="{969F2F89-99ED-48A8-B891-E44AB9465C0A}" type="presOf" srcId="{70EC85AB-5369-40FE-8B17-C017483D1D1D}" destId="{85F9DDE7-788D-488B-ABC3-03BDA0CE7CA4}" srcOrd="0" destOrd="0" presId="urn:microsoft.com/office/officeart/2005/8/layout/vList2"/>
    <dgm:cxn modelId="{40E5FCA2-5390-4A9D-9AE7-C77BC7ABBEEA}" type="presOf" srcId="{FE690414-92DE-48F3-9B8A-91C5D34D5A15}" destId="{06B263E0-558A-4DC7-A389-A5F170579E30}" srcOrd="0" destOrd="0" presId="urn:microsoft.com/office/officeart/2005/8/layout/vList2"/>
    <dgm:cxn modelId="{0186BCAB-6F5B-4839-9CEE-1909F9DEE5DD}" type="presParOf" srcId="{85F9DDE7-788D-488B-ABC3-03BDA0CE7CA4}" destId="{31F4C273-0960-4886-AC09-1FCB506529D3}" srcOrd="0" destOrd="0" presId="urn:microsoft.com/office/officeart/2005/8/layout/vList2"/>
    <dgm:cxn modelId="{F7DE1603-E4F7-45BF-8096-3DED14DD81A0}" type="presParOf" srcId="{85F9DDE7-788D-488B-ABC3-03BDA0CE7CA4}" destId="{49017B41-D478-4BCC-988B-F9A843449906}" srcOrd="1" destOrd="0" presId="urn:microsoft.com/office/officeart/2005/8/layout/vList2"/>
    <dgm:cxn modelId="{5558B706-7297-4066-82B7-AA3C5D3F4D15}" type="presParOf" srcId="{85F9DDE7-788D-488B-ABC3-03BDA0CE7CA4}" destId="{06B263E0-558A-4DC7-A389-A5F170579E30}" srcOrd="2" destOrd="0" presId="urn:microsoft.com/office/officeart/2005/8/layout/vList2"/>
    <dgm:cxn modelId="{B6F321C9-0A60-48CD-8DE6-653DD575FE49}" type="presParOf" srcId="{85F9DDE7-788D-488B-ABC3-03BDA0CE7CA4}" destId="{BAF7168F-6D57-44D5-A152-C14B01D18765}" srcOrd="3" destOrd="0" presId="urn:microsoft.com/office/officeart/2005/8/layout/vList2"/>
    <dgm:cxn modelId="{A03DD54C-1521-40A3-93F4-A77E95C43BB3}" type="presParOf" srcId="{85F9DDE7-788D-488B-ABC3-03BDA0CE7CA4}" destId="{56242565-1B69-4A87-B332-7DE8A9D9675A}" srcOrd="4" destOrd="0" presId="urn:microsoft.com/office/officeart/2005/8/layout/vList2"/>
    <dgm:cxn modelId="{E1BD702E-5D06-4808-8CA5-62768F40E0C7}" type="presParOf" srcId="{85F9DDE7-788D-488B-ABC3-03BDA0CE7CA4}" destId="{4466A90D-9BC4-4176-89A2-3898F9AED55F}" srcOrd="5" destOrd="0" presId="urn:microsoft.com/office/officeart/2005/8/layout/vList2"/>
    <dgm:cxn modelId="{08EA5077-FB07-49D6-856E-A0F0DDACF411}" type="presParOf" srcId="{85F9DDE7-788D-488B-ABC3-03BDA0CE7CA4}" destId="{9F872561-6FEF-4A5A-9465-BC369AAB6D4A}" srcOrd="6"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90559AD-5B03-4480-8446-76109C3A43B6}">
      <dsp:nvSpPr>
        <dsp:cNvPr id="0" name=""/>
        <dsp:cNvSpPr/>
      </dsp:nvSpPr>
      <dsp:spPr>
        <a:xfrm>
          <a:off x="0" y="3600"/>
          <a:ext cx="11233248" cy="766885"/>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786CC2E1-8A5A-47FB-8795-2E3441C8654C}">
      <dsp:nvSpPr>
        <dsp:cNvPr id="0" name=""/>
        <dsp:cNvSpPr/>
      </dsp:nvSpPr>
      <dsp:spPr>
        <a:xfrm>
          <a:off x="231982" y="176149"/>
          <a:ext cx="421786" cy="421786"/>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D74A4BA3-E9CC-4F16-915D-41F7722F5DDC}">
      <dsp:nvSpPr>
        <dsp:cNvPr id="0" name=""/>
        <dsp:cNvSpPr/>
      </dsp:nvSpPr>
      <dsp:spPr>
        <a:xfrm>
          <a:off x="885752" y="3600"/>
          <a:ext cx="10347495" cy="76688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1162" tIns="81162" rIns="81162" bIns="81162" numCol="1" spcCol="1270" anchor="ctr" anchorCtr="0">
          <a:noAutofit/>
        </a:bodyPr>
        <a:lstStyle/>
        <a:p>
          <a:pPr marL="0" lvl="0" indent="0" algn="l" defTabSz="1066800">
            <a:lnSpc>
              <a:spcPct val="90000"/>
            </a:lnSpc>
            <a:spcBef>
              <a:spcPct val="0"/>
            </a:spcBef>
            <a:spcAft>
              <a:spcPct val="35000"/>
            </a:spcAft>
            <a:buNone/>
          </a:pPr>
          <a:r>
            <a:rPr lang="en-GB" sz="2400" kern="1200" dirty="0">
              <a:latin typeface="Montserrat" panose="00000500000000000000" pitchFamily="2" charset="0"/>
            </a:rPr>
            <a:t>Following organisational IT policies and procedures</a:t>
          </a:r>
          <a:r>
            <a:rPr lang="en-GB" sz="1900" kern="1200" dirty="0"/>
            <a:t>.</a:t>
          </a:r>
          <a:endParaRPr lang="en-US" sz="1900" kern="1200" dirty="0"/>
        </a:p>
      </dsp:txBody>
      <dsp:txXfrm>
        <a:off x="885752" y="3600"/>
        <a:ext cx="10347495" cy="766885"/>
      </dsp:txXfrm>
    </dsp:sp>
    <dsp:sp modelId="{4601F2BA-8A72-4FF0-B368-507412B89617}">
      <dsp:nvSpPr>
        <dsp:cNvPr id="0" name=""/>
        <dsp:cNvSpPr/>
      </dsp:nvSpPr>
      <dsp:spPr>
        <a:xfrm>
          <a:off x="0" y="962206"/>
          <a:ext cx="11233248" cy="766885"/>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ED1E4C9D-DA77-4F18-985C-7C9A62BC256D}">
      <dsp:nvSpPr>
        <dsp:cNvPr id="0" name=""/>
        <dsp:cNvSpPr/>
      </dsp:nvSpPr>
      <dsp:spPr>
        <a:xfrm>
          <a:off x="231982" y="1134756"/>
          <a:ext cx="421786" cy="421786"/>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D6331F2A-4229-4204-A656-F44B6AD1D8FB}">
      <dsp:nvSpPr>
        <dsp:cNvPr id="0" name=""/>
        <dsp:cNvSpPr/>
      </dsp:nvSpPr>
      <dsp:spPr>
        <a:xfrm>
          <a:off x="885752" y="962206"/>
          <a:ext cx="10347495" cy="76688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1162" tIns="81162" rIns="81162" bIns="81162" numCol="1" spcCol="1270" anchor="ctr" anchorCtr="0">
          <a:noAutofit/>
        </a:bodyPr>
        <a:lstStyle/>
        <a:p>
          <a:pPr marL="0" lvl="0" indent="0" algn="l" defTabSz="1066800">
            <a:lnSpc>
              <a:spcPct val="90000"/>
            </a:lnSpc>
            <a:spcBef>
              <a:spcPct val="0"/>
            </a:spcBef>
            <a:spcAft>
              <a:spcPct val="35000"/>
            </a:spcAft>
            <a:buNone/>
          </a:pPr>
          <a:r>
            <a:rPr lang="en-GB" sz="2400" kern="1200" dirty="0">
              <a:latin typeface="Montserrat" panose="00000500000000000000" pitchFamily="2" charset="0"/>
            </a:rPr>
            <a:t>Maintaining confidentiality of personal data, etc</a:t>
          </a:r>
          <a:r>
            <a:rPr lang="en-GB" sz="1900" kern="1200" dirty="0"/>
            <a:t>.</a:t>
          </a:r>
          <a:endParaRPr lang="en-US" sz="1900" kern="1200" dirty="0"/>
        </a:p>
      </dsp:txBody>
      <dsp:txXfrm>
        <a:off x="885752" y="962206"/>
        <a:ext cx="10347495" cy="766885"/>
      </dsp:txXfrm>
    </dsp:sp>
    <dsp:sp modelId="{A3C3300D-008B-4424-BB56-A73A2397FA16}">
      <dsp:nvSpPr>
        <dsp:cNvPr id="0" name=""/>
        <dsp:cNvSpPr/>
      </dsp:nvSpPr>
      <dsp:spPr>
        <a:xfrm>
          <a:off x="0" y="1920813"/>
          <a:ext cx="11233248" cy="766885"/>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1BB88581-4C71-46D5-BB90-B57DAD725DCB}">
      <dsp:nvSpPr>
        <dsp:cNvPr id="0" name=""/>
        <dsp:cNvSpPr/>
      </dsp:nvSpPr>
      <dsp:spPr>
        <a:xfrm>
          <a:off x="231982" y="2093362"/>
          <a:ext cx="421786" cy="421786"/>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65B98DB6-CE90-42BF-87FF-D5C567A4E600}">
      <dsp:nvSpPr>
        <dsp:cNvPr id="0" name=""/>
        <dsp:cNvSpPr/>
      </dsp:nvSpPr>
      <dsp:spPr>
        <a:xfrm>
          <a:off x="885752" y="1920813"/>
          <a:ext cx="10347495" cy="76688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1162" tIns="81162" rIns="81162" bIns="81162" numCol="1" spcCol="1270" anchor="ctr" anchorCtr="0">
          <a:noAutofit/>
        </a:bodyPr>
        <a:lstStyle/>
        <a:p>
          <a:pPr marL="0" lvl="0" indent="0" algn="l" defTabSz="1066800">
            <a:lnSpc>
              <a:spcPct val="90000"/>
            </a:lnSpc>
            <a:spcBef>
              <a:spcPct val="0"/>
            </a:spcBef>
            <a:spcAft>
              <a:spcPct val="35000"/>
            </a:spcAft>
            <a:buNone/>
          </a:pPr>
          <a:r>
            <a:rPr lang="en-GB" sz="2400" kern="1200" dirty="0">
              <a:latin typeface="Montserrat" panose="00000500000000000000" pitchFamily="2" charset="0"/>
            </a:rPr>
            <a:t>Knowing about and follow the rules in data protection regulations</a:t>
          </a:r>
          <a:r>
            <a:rPr lang="en-GB" sz="1900" kern="1200" dirty="0"/>
            <a:t>.</a:t>
          </a:r>
          <a:endParaRPr lang="en-US" sz="1900" kern="1200" dirty="0"/>
        </a:p>
      </dsp:txBody>
      <dsp:txXfrm>
        <a:off x="885752" y="1920813"/>
        <a:ext cx="10347495" cy="766885"/>
      </dsp:txXfrm>
    </dsp:sp>
    <dsp:sp modelId="{A0C4A918-43F1-4B4C-814C-C50833AA22D8}">
      <dsp:nvSpPr>
        <dsp:cNvPr id="0" name=""/>
        <dsp:cNvSpPr/>
      </dsp:nvSpPr>
      <dsp:spPr>
        <a:xfrm>
          <a:off x="0" y="2879419"/>
          <a:ext cx="11233248" cy="766885"/>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3457901B-907B-4FE6-8720-C62784308233}">
      <dsp:nvSpPr>
        <dsp:cNvPr id="0" name=""/>
        <dsp:cNvSpPr/>
      </dsp:nvSpPr>
      <dsp:spPr>
        <a:xfrm>
          <a:off x="231982" y="3051969"/>
          <a:ext cx="421786" cy="421786"/>
        </a:xfrm>
        <a:prstGeom prst="rect">
          <a:avLst/>
        </a:prstGeom>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C60174F0-05FC-41D5-9FBC-3CC5DE693074}">
      <dsp:nvSpPr>
        <dsp:cNvPr id="0" name=""/>
        <dsp:cNvSpPr/>
      </dsp:nvSpPr>
      <dsp:spPr>
        <a:xfrm>
          <a:off x="885752" y="2879419"/>
          <a:ext cx="10347495" cy="76688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1162" tIns="81162" rIns="81162" bIns="81162" numCol="1" spcCol="1270" anchor="ctr" anchorCtr="0">
          <a:noAutofit/>
        </a:bodyPr>
        <a:lstStyle/>
        <a:p>
          <a:pPr marL="0" lvl="0" indent="0" algn="l" defTabSz="1066800">
            <a:lnSpc>
              <a:spcPct val="90000"/>
            </a:lnSpc>
            <a:spcBef>
              <a:spcPct val="0"/>
            </a:spcBef>
            <a:spcAft>
              <a:spcPct val="35000"/>
            </a:spcAft>
            <a:buNone/>
          </a:pPr>
          <a:r>
            <a:rPr lang="en-GB" sz="2400" kern="1200" dirty="0">
              <a:latin typeface="Montserrat" panose="00000500000000000000" pitchFamily="2" charset="0"/>
            </a:rPr>
            <a:t>Promoting information security</a:t>
          </a:r>
          <a:r>
            <a:rPr lang="en-GB" sz="1900" kern="1200" dirty="0"/>
            <a:t>.</a:t>
          </a:r>
          <a:endParaRPr lang="en-US" sz="1900" kern="1200" dirty="0"/>
        </a:p>
      </dsp:txBody>
      <dsp:txXfrm>
        <a:off x="885752" y="2879419"/>
        <a:ext cx="10347495" cy="766885"/>
      </dsp:txXfrm>
    </dsp:sp>
    <dsp:sp modelId="{B3985350-FF27-4C67-91DA-6FD35CDD6EDF}">
      <dsp:nvSpPr>
        <dsp:cNvPr id="0" name=""/>
        <dsp:cNvSpPr/>
      </dsp:nvSpPr>
      <dsp:spPr>
        <a:xfrm>
          <a:off x="0" y="3838026"/>
          <a:ext cx="11233248" cy="766885"/>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C9F5B301-4723-42A9-9B93-2C9A3C0B5381}">
      <dsp:nvSpPr>
        <dsp:cNvPr id="0" name=""/>
        <dsp:cNvSpPr/>
      </dsp:nvSpPr>
      <dsp:spPr>
        <a:xfrm>
          <a:off x="231982" y="4010575"/>
          <a:ext cx="421786" cy="421786"/>
        </a:xfrm>
        <a:prstGeom prst="rect">
          <a:avLst/>
        </a:prstGeom>
        <a:blipFill>
          <a:blip xmlns:r="http://schemas.openxmlformats.org/officeDocument/2006/relationships"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a:blip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D81BC2D9-78A0-4E89-8E83-354E9703B0D1}">
      <dsp:nvSpPr>
        <dsp:cNvPr id="0" name=""/>
        <dsp:cNvSpPr/>
      </dsp:nvSpPr>
      <dsp:spPr>
        <a:xfrm>
          <a:off x="885752" y="3838026"/>
          <a:ext cx="10347495" cy="76688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1162" tIns="81162" rIns="81162" bIns="81162" numCol="1" spcCol="1270" anchor="ctr" anchorCtr="0">
          <a:noAutofit/>
        </a:bodyPr>
        <a:lstStyle/>
        <a:p>
          <a:pPr marL="0" lvl="0" indent="0" algn="l" defTabSz="1066800">
            <a:lnSpc>
              <a:spcPct val="90000"/>
            </a:lnSpc>
            <a:spcBef>
              <a:spcPct val="0"/>
            </a:spcBef>
            <a:spcAft>
              <a:spcPct val="35000"/>
            </a:spcAft>
            <a:buNone/>
          </a:pPr>
          <a:r>
            <a:rPr lang="en-GB" sz="2400" kern="1200" dirty="0">
              <a:latin typeface="Montserrat" panose="00000500000000000000" pitchFamily="2" charset="0"/>
            </a:rPr>
            <a:t>Being aware of conflicts of interest and reporting these</a:t>
          </a:r>
          <a:r>
            <a:rPr lang="en-GB" sz="1900" kern="1200" dirty="0"/>
            <a:t>.</a:t>
          </a:r>
          <a:endParaRPr lang="en-US" sz="1900" kern="1200" dirty="0"/>
        </a:p>
      </dsp:txBody>
      <dsp:txXfrm>
        <a:off x="885752" y="3838026"/>
        <a:ext cx="10347495" cy="766885"/>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1F4C273-0960-4886-AC09-1FCB506529D3}">
      <dsp:nvSpPr>
        <dsp:cNvPr id="0" name=""/>
        <dsp:cNvSpPr/>
      </dsp:nvSpPr>
      <dsp:spPr>
        <a:xfrm>
          <a:off x="0" y="67651"/>
          <a:ext cx="11233248" cy="1029600"/>
        </a:xfrm>
        <a:prstGeom prst="roundRect">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l" defTabSz="1066800">
            <a:lnSpc>
              <a:spcPct val="90000"/>
            </a:lnSpc>
            <a:spcBef>
              <a:spcPct val="0"/>
            </a:spcBef>
            <a:spcAft>
              <a:spcPct val="35000"/>
            </a:spcAft>
            <a:buNone/>
          </a:pPr>
          <a:r>
            <a:rPr lang="en-GB" sz="2400" kern="1200" dirty="0">
              <a:latin typeface="Montserrat" panose="00000500000000000000" pitchFamily="2" charset="0"/>
            </a:rPr>
            <a:t>Sabotage</a:t>
          </a:r>
          <a:r>
            <a:rPr lang="en-GB" sz="2700" kern="1200" dirty="0"/>
            <a:t>.</a:t>
          </a:r>
          <a:endParaRPr lang="en-US" sz="2700" kern="1200" dirty="0"/>
        </a:p>
      </dsp:txBody>
      <dsp:txXfrm>
        <a:off x="50261" y="117912"/>
        <a:ext cx="11132726" cy="929078"/>
      </dsp:txXfrm>
    </dsp:sp>
    <dsp:sp modelId="{06B263E0-558A-4DC7-A389-A5F170579E30}">
      <dsp:nvSpPr>
        <dsp:cNvPr id="0" name=""/>
        <dsp:cNvSpPr/>
      </dsp:nvSpPr>
      <dsp:spPr>
        <a:xfrm>
          <a:off x="0" y="1195456"/>
          <a:ext cx="11233248" cy="1029600"/>
        </a:xfrm>
        <a:prstGeom prst="roundRect">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l" defTabSz="1066800">
            <a:lnSpc>
              <a:spcPct val="90000"/>
            </a:lnSpc>
            <a:spcBef>
              <a:spcPct val="0"/>
            </a:spcBef>
            <a:spcAft>
              <a:spcPct val="35000"/>
            </a:spcAft>
            <a:buNone/>
          </a:pPr>
          <a:r>
            <a:rPr lang="en-GB" sz="2400" kern="1200" dirty="0">
              <a:latin typeface="Montserrat" panose="00000500000000000000" pitchFamily="2" charset="0"/>
            </a:rPr>
            <a:t>Disclosing or misusing confidential information</a:t>
          </a:r>
          <a:r>
            <a:rPr lang="en-GB" sz="2700" kern="1200" dirty="0"/>
            <a:t>.</a:t>
          </a:r>
          <a:endParaRPr lang="en-US" sz="2700" kern="1200" dirty="0"/>
        </a:p>
      </dsp:txBody>
      <dsp:txXfrm>
        <a:off x="50261" y="1245717"/>
        <a:ext cx="11132726" cy="929078"/>
      </dsp:txXfrm>
    </dsp:sp>
    <dsp:sp modelId="{56242565-1B69-4A87-B332-7DE8A9D9675A}">
      <dsp:nvSpPr>
        <dsp:cNvPr id="0" name=""/>
        <dsp:cNvSpPr/>
      </dsp:nvSpPr>
      <dsp:spPr>
        <a:xfrm>
          <a:off x="0" y="2383456"/>
          <a:ext cx="11233248" cy="1029600"/>
        </a:xfrm>
        <a:prstGeom prst="roundRect">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l" defTabSz="1066800">
            <a:lnSpc>
              <a:spcPct val="90000"/>
            </a:lnSpc>
            <a:spcBef>
              <a:spcPct val="0"/>
            </a:spcBef>
            <a:spcAft>
              <a:spcPct val="35000"/>
            </a:spcAft>
            <a:buNone/>
          </a:pPr>
          <a:r>
            <a:rPr lang="en-GB" sz="2400" kern="1200" dirty="0">
              <a:latin typeface="Montserrat" panose="00000500000000000000" pitchFamily="2" charset="0"/>
            </a:rPr>
            <a:t>Maliciously injuring the reputation or prospects of an individual or organisation.</a:t>
          </a:r>
          <a:endParaRPr lang="en-US" sz="2400" kern="1200" dirty="0">
            <a:latin typeface="Montserrat" panose="00000500000000000000" pitchFamily="2" charset="0"/>
          </a:endParaRPr>
        </a:p>
      </dsp:txBody>
      <dsp:txXfrm>
        <a:off x="50261" y="2433717"/>
        <a:ext cx="11132726" cy="929078"/>
      </dsp:txXfrm>
    </dsp:sp>
    <dsp:sp modelId="{9F872561-6FEF-4A5A-9465-BC369AAB6D4A}">
      <dsp:nvSpPr>
        <dsp:cNvPr id="0" name=""/>
        <dsp:cNvSpPr/>
      </dsp:nvSpPr>
      <dsp:spPr>
        <a:xfrm>
          <a:off x="0" y="3571456"/>
          <a:ext cx="11233248" cy="1029600"/>
        </a:xfrm>
        <a:prstGeom prst="roundRect">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l" defTabSz="1066800">
            <a:lnSpc>
              <a:spcPct val="90000"/>
            </a:lnSpc>
            <a:spcBef>
              <a:spcPct val="0"/>
            </a:spcBef>
            <a:spcAft>
              <a:spcPct val="35000"/>
            </a:spcAft>
            <a:buNone/>
          </a:pPr>
          <a:r>
            <a:rPr lang="en-GB" sz="2400" kern="1200" dirty="0">
              <a:latin typeface="Montserrat" panose="00000500000000000000" pitchFamily="2" charset="0"/>
            </a:rPr>
            <a:t>Hacking into information to use for a criminal purpose.</a:t>
          </a:r>
          <a:endParaRPr lang="en-US" sz="2400" kern="1200" dirty="0">
            <a:latin typeface="Montserrat" panose="00000500000000000000" pitchFamily="2" charset="0"/>
          </a:endParaRPr>
        </a:p>
      </dsp:txBody>
      <dsp:txXfrm>
        <a:off x="50261" y="3621717"/>
        <a:ext cx="11132726" cy="929078"/>
      </dsp:txXfrm>
    </dsp:sp>
  </dsp:spTree>
</dsp:drawing>
</file>

<file path=ppt/diagrams/layout1.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197BC32-48A7-43EC-985A-716C71A4B979}" type="datetimeFigureOut">
              <a:rPr lang="en-GB" smtClean="0"/>
              <a:t>19/12/2023</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DA61BF2-EDFB-451C-921A-51680AF65A6D}" type="slidenum">
              <a:rPr lang="en-GB" smtClean="0"/>
              <a:t>‹#›</a:t>
            </a:fld>
            <a:endParaRPr lang="en-GB"/>
          </a:p>
        </p:txBody>
      </p:sp>
    </p:spTree>
    <p:extLst>
      <p:ext uri="{BB962C8B-B14F-4D97-AF65-F5344CB8AC3E}">
        <p14:creationId xmlns:p14="http://schemas.microsoft.com/office/powerpoint/2010/main" val="393089227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8DA61BF2-EDFB-451C-921A-51680AF65A6D}" type="slidenum">
              <a:rPr lang="en-GB" smtClean="0"/>
              <a:t>1</a:t>
            </a:fld>
            <a:endParaRPr lang="en-GB"/>
          </a:p>
        </p:txBody>
      </p:sp>
    </p:spTree>
    <p:extLst>
      <p:ext uri="{BB962C8B-B14F-4D97-AF65-F5344CB8AC3E}">
        <p14:creationId xmlns:p14="http://schemas.microsoft.com/office/powerpoint/2010/main" val="392541305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AA549C0-73A0-4061-BEC6-436A33C916FF}"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10</a:t>
            </a:fld>
            <a:endParaRPr kumimoji="0" lang="en-GB"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63087557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dirty="0"/>
              <a:t>.</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AA549C0-73A0-4061-BEC6-436A33C916FF}"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11</a:t>
            </a:fld>
            <a:endParaRPr kumimoji="0" lang="en-GB"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24668781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AA549C0-73A0-4061-BEC6-436A33C916FF}"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12</a:t>
            </a:fld>
            <a:endParaRPr kumimoji="0" lang="en-GB"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79209663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AA549C0-73A0-4061-BEC6-436A33C916FF}"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13</a:t>
            </a:fld>
            <a:endParaRPr kumimoji="0" lang="en-GB"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88159661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AA549C0-73A0-4061-BEC6-436A33C916FF}"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14</a:t>
            </a:fld>
            <a:endParaRPr kumimoji="0" lang="en-GB"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43364998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800" b="0" i="0" u="none" strike="noStrike" baseline="0" dirty="0">
                <a:solidFill>
                  <a:srgbClr val="000000"/>
                </a:solidFill>
                <a:latin typeface="Arial" panose="020B0604020202020204" pitchFamily="34" charset="0"/>
              </a:rPr>
              <a:t>  </a:t>
            </a:r>
          </a:p>
          <a:p>
            <a:endParaRPr lang="en-GB"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AA549C0-73A0-4061-BEC6-436A33C916FF}"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15</a:t>
            </a:fld>
            <a:endParaRPr kumimoji="0" lang="en-GB"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80536989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800" b="0" i="0" u="none" strike="noStrike" baseline="0" dirty="0">
                <a:solidFill>
                  <a:srgbClr val="000000"/>
                </a:solidFill>
                <a:latin typeface="Arial" panose="020B0604020202020204" pitchFamily="34" charset="0"/>
              </a:rPr>
              <a:t>  </a:t>
            </a:r>
          </a:p>
          <a:p>
            <a:endParaRPr lang="en-GB"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AA549C0-73A0-4061-BEC6-436A33C916FF}"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16</a:t>
            </a:fld>
            <a:endParaRPr kumimoji="0" lang="en-GB"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75078268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8DA61BF2-EDFB-451C-921A-51680AF65A6D}" type="slidenum">
              <a:rPr lang="en-GB" smtClean="0"/>
              <a:t>17</a:t>
            </a:fld>
            <a:endParaRPr lang="en-GB"/>
          </a:p>
        </p:txBody>
      </p:sp>
    </p:spTree>
    <p:extLst>
      <p:ext uri="{BB962C8B-B14F-4D97-AF65-F5344CB8AC3E}">
        <p14:creationId xmlns:p14="http://schemas.microsoft.com/office/powerpoint/2010/main" val="167880685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4877053-C5BC-6EA5-357C-8537315C6B1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DB395AB-DF6D-DB01-5A37-A928DD7CF6FB}"/>
              </a:ext>
            </a:extLst>
          </p:cNvPr>
          <p:cNvSpPr>
            <a:spLocks noGrp="1" noRot="1" noChangeAspect="1"/>
          </p:cNvSpPr>
          <p:nvPr>
            <p:ph type="sldImg"/>
          </p:nvPr>
        </p:nvSpPr>
        <p:spPr>
          <a:xfrm>
            <a:off x="685800" y="1143000"/>
            <a:ext cx="5486400" cy="3086100"/>
          </a:xfrm>
        </p:spPr>
      </p:sp>
      <p:sp>
        <p:nvSpPr>
          <p:cNvPr id="3" name="Notes Placeholder 2">
            <a:extLst>
              <a:ext uri="{FF2B5EF4-FFF2-40B4-BE49-F238E27FC236}">
                <a16:creationId xmlns:a16="http://schemas.microsoft.com/office/drawing/2014/main" id="{3E34A28F-755E-753E-1D98-0E6F1FED9BB2}"/>
              </a:ext>
            </a:extLst>
          </p:cNvPr>
          <p:cNvSpPr>
            <a:spLocks noGrp="1"/>
          </p:cNvSpPr>
          <p:nvPr>
            <p:ph type="body" idx="1"/>
          </p:nvPr>
        </p:nvSpPr>
        <p:spPr/>
        <p:txBody>
          <a:bodyPr/>
          <a:lstStyle/>
          <a:p>
            <a:r>
              <a:rPr lang="en-GB" sz="1200" dirty="0"/>
              <a:t>.</a:t>
            </a:r>
          </a:p>
        </p:txBody>
      </p:sp>
      <p:sp>
        <p:nvSpPr>
          <p:cNvPr id="4" name="Slide Number Placeholder 3">
            <a:extLst>
              <a:ext uri="{FF2B5EF4-FFF2-40B4-BE49-F238E27FC236}">
                <a16:creationId xmlns:a16="http://schemas.microsoft.com/office/drawing/2014/main" id="{2267CE08-C07F-0A27-CC36-D1C2B97196D4}"/>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AA549C0-73A0-4061-BEC6-436A33C916FF}"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GB"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57214395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AA549C0-73A0-4061-BEC6-436A33C916FF}"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en-GB"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81326849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AA549C0-73A0-4061-BEC6-436A33C916FF}"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en-GB"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78554859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AA549C0-73A0-4061-BEC6-436A33C916FF}"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en-GB"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02017132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AA549C0-73A0-4061-BEC6-436A33C916FF}"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en-GB"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08224228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AA549C0-73A0-4061-BEC6-436A33C916FF}"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0" lang="en-GB"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96163786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 </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AA549C0-73A0-4061-BEC6-436A33C916FF}"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0" lang="en-GB"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49241747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AA549C0-73A0-4061-BEC6-436A33C916FF}"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lang="en-GB"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635124686"/>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p:spTree>
      <p:nvGrpSpPr>
        <p:cNvPr id="1" name=""/>
        <p:cNvGrpSpPr/>
        <p:nvPr/>
      </p:nvGrpSpPr>
      <p:grpSpPr>
        <a:xfrm>
          <a:off x="0" y="0"/>
          <a:ext cx="0" cy="0"/>
          <a:chOff x="0" y="0"/>
          <a:chExt cx="0" cy="0"/>
        </a:xfrm>
      </p:grpSpPr>
      <p:sp>
        <p:nvSpPr>
          <p:cNvPr id="23" name="Rectangle 22"/>
          <p:cNvSpPr/>
          <p:nvPr userDrawn="1"/>
        </p:nvSpPr>
        <p:spPr>
          <a:xfrm>
            <a:off x="2332" y="1095539"/>
            <a:ext cx="12192000" cy="4421694"/>
          </a:xfrm>
          <a:prstGeom prst="rect">
            <a:avLst/>
          </a:prstGeom>
          <a:solidFill>
            <a:srgbClr val="0080D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800" dirty="0"/>
          </a:p>
        </p:txBody>
      </p:sp>
      <p:sp>
        <p:nvSpPr>
          <p:cNvPr id="10" name="Rectangle 9"/>
          <p:cNvSpPr/>
          <p:nvPr userDrawn="1"/>
        </p:nvSpPr>
        <p:spPr>
          <a:xfrm>
            <a:off x="0" y="1"/>
            <a:ext cx="12192000" cy="1052736"/>
          </a:xfrm>
          <a:prstGeom prst="rect">
            <a:avLst/>
          </a:prstGeom>
          <a:solidFill>
            <a:srgbClr val="001F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800"/>
          </a:p>
        </p:txBody>
      </p:sp>
      <p:grpSp>
        <p:nvGrpSpPr>
          <p:cNvPr id="20" name="Group 19"/>
          <p:cNvGrpSpPr/>
          <p:nvPr userDrawn="1"/>
        </p:nvGrpSpPr>
        <p:grpSpPr>
          <a:xfrm>
            <a:off x="2118" y="404664"/>
            <a:ext cx="4556357" cy="1296144"/>
            <a:chOff x="0" y="2492896"/>
            <a:chExt cx="8578740" cy="1296144"/>
          </a:xfrm>
          <a:solidFill>
            <a:schemeClr val="bg1"/>
          </a:solidFill>
        </p:grpSpPr>
        <p:sp>
          <p:nvSpPr>
            <p:cNvPr id="21" name="Rounded Rectangle 20"/>
            <p:cNvSpPr/>
            <p:nvPr userDrawn="1"/>
          </p:nvSpPr>
          <p:spPr>
            <a:xfrm>
              <a:off x="0" y="2492896"/>
              <a:ext cx="8578740" cy="1296144"/>
            </a:xfrm>
            <a:prstGeom prst="roundRect">
              <a:avLst>
                <a:gd name="adj" fmla="val 5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800"/>
            </a:p>
          </p:txBody>
        </p:sp>
        <p:sp>
          <p:nvSpPr>
            <p:cNvPr id="22" name="Rectangle 21"/>
            <p:cNvSpPr/>
            <p:nvPr userDrawn="1"/>
          </p:nvSpPr>
          <p:spPr>
            <a:xfrm>
              <a:off x="0" y="2492896"/>
              <a:ext cx="2115846" cy="1296144"/>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800"/>
            </a:p>
          </p:txBody>
        </p:sp>
      </p:grpSp>
      <p:pic>
        <p:nvPicPr>
          <p:cNvPr id="3" name="Picture 2">
            <a:extLst>
              <a:ext uri="{FF2B5EF4-FFF2-40B4-BE49-F238E27FC236}">
                <a16:creationId xmlns:a16="http://schemas.microsoft.com/office/drawing/2014/main" id="{3F57B738-2531-3545-2ABA-9ED72993D451}"/>
              </a:ext>
            </a:extLst>
          </p:cNvPr>
          <p:cNvPicPr>
            <a:picLocks noChangeAspect="1"/>
          </p:cNvPicPr>
          <p:nvPr userDrawn="1"/>
        </p:nvPicPr>
        <p:blipFill>
          <a:blip r:embed="rId2" cstate="screen">
            <a:extLst>
              <a:ext uri="{28A0092B-C50C-407E-A947-70E740481C1C}">
                <a14:useLocalDpi xmlns:a14="http://schemas.microsoft.com/office/drawing/2010/main" val="0"/>
              </a:ext>
            </a:extLst>
          </a:blip>
          <a:srcRect/>
          <a:stretch/>
        </p:blipFill>
        <p:spPr>
          <a:xfrm>
            <a:off x="407368" y="548680"/>
            <a:ext cx="3312367" cy="941147"/>
          </a:xfrm>
          <a:prstGeom prst="rect">
            <a:avLst/>
          </a:prstGeom>
        </p:spPr>
      </p:pic>
      <p:sp>
        <p:nvSpPr>
          <p:cNvPr id="4" name="TextBox 3">
            <a:extLst>
              <a:ext uri="{FF2B5EF4-FFF2-40B4-BE49-F238E27FC236}">
                <a16:creationId xmlns:a16="http://schemas.microsoft.com/office/drawing/2014/main" id="{E65B0597-5A06-5B47-0D77-A69EC6D970A8}"/>
              </a:ext>
            </a:extLst>
          </p:cNvPr>
          <p:cNvSpPr txBox="1"/>
          <p:nvPr userDrawn="1"/>
        </p:nvSpPr>
        <p:spPr>
          <a:xfrm>
            <a:off x="9696400" y="6515319"/>
            <a:ext cx="2470080" cy="338554"/>
          </a:xfrm>
          <a:prstGeom prst="rect">
            <a:avLst/>
          </a:prstGeom>
          <a:noFill/>
        </p:spPr>
        <p:txBody>
          <a:bodyPr wrap="square" rtlCol="0">
            <a:spAutoFit/>
          </a:bodyPr>
          <a:lstStyle/>
          <a:p>
            <a:r>
              <a:rPr lang="en-GB" sz="1600" dirty="0">
                <a:solidFill>
                  <a:srgbClr val="001F3C"/>
                </a:solidFill>
                <a:latin typeface="Open Sans" panose="020B0606030504020204" pitchFamily="34" charset="0"/>
                <a:ea typeface="Open Sans" panose="020B0606030504020204" pitchFamily="34" charset="0"/>
                <a:cs typeface="Open Sans" panose="020B0606030504020204" pitchFamily="34" charset="0"/>
              </a:rPr>
              <a:t>#LearningWithPurpose</a:t>
            </a:r>
          </a:p>
        </p:txBody>
      </p:sp>
    </p:spTree>
    <p:extLst>
      <p:ext uri="{BB962C8B-B14F-4D97-AF65-F5344CB8AC3E}">
        <p14:creationId xmlns:p14="http://schemas.microsoft.com/office/powerpoint/2010/main" val="2311215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Section Break Slide 2">
    <p:spTree>
      <p:nvGrpSpPr>
        <p:cNvPr id="1" name=""/>
        <p:cNvGrpSpPr/>
        <p:nvPr/>
      </p:nvGrpSpPr>
      <p:grpSpPr>
        <a:xfrm>
          <a:off x="0" y="0"/>
          <a:ext cx="0" cy="0"/>
          <a:chOff x="0" y="0"/>
          <a:chExt cx="0" cy="0"/>
        </a:xfrm>
      </p:grpSpPr>
      <p:sp>
        <p:nvSpPr>
          <p:cNvPr id="8" name="Rectangle 7"/>
          <p:cNvSpPr/>
          <p:nvPr userDrawn="1"/>
        </p:nvSpPr>
        <p:spPr>
          <a:xfrm>
            <a:off x="0" y="11171"/>
            <a:ext cx="12192000" cy="6453335"/>
          </a:xfrm>
          <a:prstGeom prst="rect">
            <a:avLst/>
          </a:prstGeom>
          <a:solidFill>
            <a:srgbClr val="001F3C"/>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sz="1800"/>
          </a:p>
        </p:txBody>
      </p:sp>
      <p:grpSp>
        <p:nvGrpSpPr>
          <p:cNvPr id="9" name="Group 8"/>
          <p:cNvGrpSpPr/>
          <p:nvPr userDrawn="1"/>
        </p:nvGrpSpPr>
        <p:grpSpPr>
          <a:xfrm>
            <a:off x="0" y="1700808"/>
            <a:ext cx="11760629" cy="1296144"/>
            <a:chOff x="0" y="2492896"/>
            <a:chExt cx="8578740" cy="1296144"/>
          </a:xfrm>
          <a:solidFill>
            <a:srgbClr val="0080DB"/>
          </a:solidFill>
        </p:grpSpPr>
        <p:sp>
          <p:nvSpPr>
            <p:cNvPr id="10" name="Rounded Rectangle 9"/>
            <p:cNvSpPr/>
            <p:nvPr userDrawn="1"/>
          </p:nvSpPr>
          <p:spPr>
            <a:xfrm>
              <a:off x="0" y="2492896"/>
              <a:ext cx="8578740" cy="1296144"/>
            </a:xfrm>
            <a:prstGeom prst="roundRect">
              <a:avLst>
                <a:gd name="adj" fmla="val 5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800"/>
            </a:p>
          </p:txBody>
        </p:sp>
        <p:sp>
          <p:nvSpPr>
            <p:cNvPr id="11" name="Rectangle 10"/>
            <p:cNvSpPr/>
            <p:nvPr userDrawn="1"/>
          </p:nvSpPr>
          <p:spPr>
            <a:xfrm>
              <a:off x="0" y="2492896"/>
              <a:ext cx="981896" cy="1296144"/>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800"/>
            </a:p>
          </p:txBody>
        </p:sp>
      </p:grpSp>
      <p:sp>
        <p:nvSpPr>
          <p:cNvPr id="12" name="Text Placeholder 15">
            <a:extLst>
              <a:ext uri="{FF2B5EF4-FFF2-40B4-BE49-F238E27FC236}">
                <a16:creationId xmlns:a16="http://schemas.microsoft.com/office/drawing/2014/main" id="{97AC3A1F-6B6E-F87F-76A1-513101639525}"/>
              </a:ext>
            </a:extLst>
          </p:cNvPr>
          <p:cNvSpPr>
            <a:spLocks noGrp="1"/>
          </p:cNvSpPr>
          <p:nvPr>
            <p:ph type="body" sz="quarter" idx="10" hasCustomPrompt="1"/>
          </p:nvPr>
        </p:nvSpPr>
        <p:spPr>
          <a:xfrm>
            <a:off x="1558925" y="1988691"/>
            <a:ext cx="8569325" cy="792237"/>
          </a:xfrm>
          <a:prstGeom prst="rect">
            <a:avLst/>
          </a:prstGeom>
        </p:spPr>
        <p:txBody>
          <a:bodyPr/>
          <a:lstStyle>
            <a:lvl1pPr marL="0" indent="0" algn="ctr">
              <a:buNone/>
              <a:defRPr sz="3600">
                <a:solidFill>
                  <a:schemeClr val="bg1"/>
                </a:solidFill>
                <a:latin typeface="Montserrat" panose="02000505000000020004" pitchFamily="2" charset="0"/>
              </a:defRPr>
            </a:lvl1pPr>
            <a:lvl2pPr marL="457200" indent="0">
              <a:buNone/>
              <a:defRPr sz="3600">
                <a:solidFill>
                  <a:schemeClr val="bg1"/>
                </a:solidFill>
                <a:latin typeface="Montserrat" panose="02000505000000020004" pitchFamily="2" charset="0"/>
              </a:defRPr>
            </a:lvl2pPr>
            <a:lvl3pPr marL="914400" indent="0">
              <a:buNone/>
              <a:defRPr sz="3600">
                <a:solidFill>
                  <a:schemeClr val="bg1"/>
                </a:solidFill>
                <a:latin typeface="Montserrat" panose="02000505000000020004" pitchFamily="2" charset="0"/>
              </a:defRPr>
            </a:lvl3pPr>
            <a:lvl4pPr marL="1371600" indent="0">
              <a:buNone/>
              <a:defRPr sz="3600">
                <a:solidFill>
                  <a:schemeClr val="bg1"/>
                </a:solidFill>
                <a:latin typeface="Montserrat" panose="02000505000000020004" pitchFamily="2" charset="0"/>
              </a:defRPr>
            </a:lvl4pPr>
            <a:lvl5pPr marL="1828800" indent="0">
              <a:buNone/>
              <a:defRPr sz="3600">
                <a:solidFill>
                  <a:schemeClr val="bg1"/>
                </a:solidFill>
                <a:latin typeface="Montserrat" panose="02000505000000020004" pitchFamily="2" charset="0"/>
              </a:defRPr>
            </a:lvl5pPr>
          </a:lstStyle>
          <a:p>
            <a:pPr lvl="0"/>
            <a:r>
              <a:rPr lang="en-US" dirty="0"/>
              <a:t>Add subtitle here</a:t>
            </a:r>
          </a:p>
        </p:txBody>
      </p:sp>
      <p:sp>
        <p:nvSpPr>
          <p:cNvPr id="7" name="Text Placeholder 6">
            <a:extLst>
              <a:ext uri="{FF2B5EF4-FFF2-40B4-BE49-F238E27FC236}">
                <a16:creationId xmlns:a16="http://schemas.microsoft.com/office/drawing/2014/main" id="{713B11C8-3D06-84E1-F08C-7FF80C3F9660}"/>
              </a:ext>
            </a:extLst>
          </p:cNvPr>
          <p:cNvSpPr>
            <a:spLocks noGrp="1"/>
          </p:cNvSpPr>
          <p:nvPr>
            <p:ph type="body" sz="quarter" idx="11" hasCustomPrompt="1"/>
          </p:nvPr>
        </p:nvSpPr>
        <p:spPr>
          <a:xfrm>
            <a:off x="3215739" y="6525344"/>
            <a:ext cx="5760522" cy="332656"/>
          </a:xfrm>
          <a:prstGeom prst="rect">
            <a:avLst/>
          </a:prstGeom>
        </p:spPr>
        <p:txBody>
          <a:bodyPr/>
          <a:lstStyle>
            <a:lvl1pPr marL="0" indent="0" algn="ctr">
              <a:buNone/>
              <a:defRPr sz="1600" i="0">
                <a:latin typeface="Open Sans" panose="020B0606030504020204" pitchFamily="34" charset="0"/>
                <a:ea typeface="Open Sans" panose="020B0606030504020204" pitchFamily="34" charset="0"/>
                <a:cs typeface="Open Sans" panose="020B0606030504020204" pitchFamily="34" charset="0"/>
              </a:defRPr>
            </a:lvl1pPr>
          </a:lstStyle>
          <a:p>
            <a:pPr lvl="0"/>
            <a:r>
              <a:rPr lang="en-GB" dirty="0"/>
              <a:t>Workshop title</a:t>
            </a:r>
          </a:p>
        </p:txBody>
      </p:sp>
      <p:sp>
        <p:nvSpPr>
          <p:cNvPr id="13" name="TextBox 12">
            <a:extLst>
              <a:ext uri="{FF2B5EF4-FFF2-40B4-BE49-F238E27FC236}">
                <a16:creationId xmlns:a16="http://schemas.microsoft.com/office/drawing/2014/main" id="{B00DDD49-50D7-FFBB-59C9-1B1D8C0B71DE}"/>
              </a:ext>
            </a:extLst>
          </p:cNvPr>
          <p:cNvSpPr txBox="1"/>
          <p:nvPr userDrawn="1"/>
        </p:nvSpPr>
        <p:spPr>
          <a:xfrm>
            <a:off x="9696400" y="6515319"/>
            <a:ext cx="2470080" cy="338554"/>
          </a:xfrm>
          <a:prstGeom prst="rect">
            <a:avLst/>
          </a:prstGeom>
          <a:noFill/>
        </p:spPr>
        <p:txBody>
          <a:bodyPr wrap="square" rtlCol="0">
            <a:spAutoFit/>
          </a:bodyPr>
          <a:lstStyle/>
          <a:p>
            <a:r>
              <a:rPr lang="en-GB" sz="1600" dirty="0">
                <a:solidFill>
                  <a:srgbClr val="001F3C"/>
                </a:solidFill>
                <a:latin typeface="Open Sans" panose="020B0606030504020204" pitchFamily="34" charset="0"/>
                <a:ea typeface="Open Sans" panose="020B0606030504020204" pitchFamily="34" charset="0"/>
                <a:cs typeface="Open Sans" panose="020B0606030504020204" pitchFamily="34" charset="0"/>
              </a:rPr>
              <a:t>#LearningWithPurpose</a:t>
            </a:r>
          </a:p>
        </p:txBody>
      </p:sp>
      <p:pic>
        <p:nvPicPr>
          <p:cNvPr id="2" name="Picture 1">
            <a:extLst>
              <a:ext uri="{FF2B5EF4-FFF2-40B4-BE49-F238E27FC236}">
                <a16:creationId xmlns:a16="http://schemas.microsoft.com/office/drawing/2014/main" id="{AA276CD1-BEF2-C8D2-DBAA-D45763519F85}"/>
              </a:ext>
            </a:extLst>
          </p:cNvPr>
          <p:cNvPicPr>
            <a:picLocks noChangeAspect="1"/>
          </p:cNvPicPr>
          <p:nvPr userDrawn="1"/>
        </p:nvPicPr>
        <p:blipFill>
          <a:blip r:embed="rId2" cstate="hqprint">
            <a:extLst>
              <a:ext uri="{28A0092B-C50C-407E-A947-70E740481C1C}">
                <a14:useLocalDpi xmlns:a14="http://schemas.microsoft.com/office/drawing/2010/main" val="0"/>
              </a:ext>
            </a:extLst>
          </a:blip>
          <a:srcRect/>
          <a:stretch/>
        </p:blipFill>
        <p:spPr>
          <a:xfrm>
            <a:off x="25521" y="6577607"/>
            <a:ext cx="864095" cy="245727"/>
          </a:xfrm>
          <a:prstGeom prst="rect">
            <a:avLst/>
          </a:prstGeom>
        </p:spPr>
      </p:pic>
      <p:sp>
        <p:nvSpPr>
          <p:cNvPr id="3" name="TextBox 2">
            <a:extLst>
              <a:ext uri="{FF2B5EF4-FFF2-40B4-BE49-F238E27FC236}">
                <a16:creationId xmlns:a16="http://schemas.microsoft.com/office/drawing/2014/main" id="{E34C8598-D402-8A8A-BB11-77CB947B0350}"/>
              </a:ext>
            </a:extLst>
          </p:cNvPr>
          <p:cNvSpPr txBox="1"/>
          <p:nvPr userDrawn="1"/>
        </p:nvSpPr>
        <p:spPr>
          <a:xfrm flipH="1">
            <a:off x="983432" y="6577607"/>
            <a:ext cx="864096" cy="307777"/>
          </a:xfrm>
          <a:prstGeom prst="rect">
            <a:avLst/>
          </a:prstGeom>
          <a:noFill/>
        </p:spPr>
        <p:txBody>
          <a:bodyPr wrap="square" rtlCol="0">
            <a:spAutoFit/>
          </a:bodyPr>
          <a:lstStyle/>
          <a:p>
            <a:pPr algn="ctr"/>
            <a:r>
              <a:rPr lang="en-GB" sz="1400" dirty="0">
                <a:latin typeface="Open Sans" panose="020B0606030504020204" pitchFamily="34" charset="0"/>
                <a:ea typeface="Open Sans" panose="020B0606030504020204" pitchFamily="34" charset="0"/>
                <a:cs typeface="Open Sans" panose="020B0606030504020204" pitchFamily="34" charset="0"/>
              </a:rPr>
              <a:t>Slide </a:t>
            </a:r>
            <a:fld id="{A15C2E99-4132-456F-9BA7-C6FA64067E4F}" type="slidenum">
              <a:rPr lang="en-GB" sz="1400" smtClean="0">
                <a:latin typeface="Open Sans" panose="020B0606030504020204" pitchFamily="34" charset="0"/>
                <a:ea typeface="Open Sans" panose="020B0606030504020204" pitchFamily="34" charset="0"/>
                <a:cs typeface="Open Sans" panose="020B0606030504020204" pitchFamily="34" charset="0"/>
              </a:rPr>
              <a:pPr algn="ctr"/>
              <a:t>‹#›</a:t>
            </a:fld>
            <a:endParaRPr lang="en-GB" sz="1400" dirty="0">
              <a:latin typeface="Open Sans" panose="020B0606030504020204" pitchFamily="34" charset="0"/>
              <a:ea typeface="Open Sans" panose="020B0606030504020204" pitchFamily="34" charset="0"/>
              <a:cs typeface="Open Sans" panose="020B0606030504020204" pitchFamily="34" charset="0"/>
            </a:endParaRPr>
          </a:p>
        </p:txBody>
      </p:sp>
    </p:spTree>
    <p:extLst>
      <p:ext uri="{BB962C8B-B14F-4D97-AF65-F5344CB8AC3E}">
        <p14:creationId xmlns:p14="http://schemas.microsoft.com/office/powerpoint/2010/main" val="35559674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35360" y="-491"/>
            <a:ext cx="11233248" cy="1143000"/>
          </a:xfrm>
        </p:spPr>
        <p:txBody>
          <a:bodyPr/>
          <a:lstStyle/>
          <a:p>
            <a:r>
              <a:rPr lang="en-US" dirty="0"/>
              <a:t>Click to edit Master title style</a:t>
            </a:r>
            <a:endParaRPr lang="en-GB" dirty="0"/>
          </a:p>
        </p:txBody>
      </p:sp>
      <p:sp>
        <p:nvSpPr>
          <p:cNvPr id="3" name="Content Placeholder 2"/>
          <p:cNvSpPr>
            <a:spLocks noGrp="1"/>
          </p:cNvSpPr>
          <p:nvPr>
            <p:ph idx="1"/>
          </p:nvPr>
        </p:nvSpPr>
        <p:spPr>
          <a:xfrm>
            <a:off x="335360" y="1196753"/>
            <a:ext cx="11233248" cy="4608512"/>
          </a:xfrm>
        </p:spPr>
        <p:txBody>
          <a:bodyPr/>
          <a:lstStyle>
            <a:lvl1pPr marL="357708" indent="-357708">
              <a:defRPr/>
            </a:lvl1pPr>
            <a:lvl2pPr marL="842412" indent="-359824">
              <a:defRPr/>
            </a:lvl2pPr>
            <a:lvl3pPr marL="1202237" indent="-304792">
              <a:defRPr/>
            </a:lvl3pPr>
            <a:lvl4pPr marL="1559945" indent="-304792">
              <a:tabLst/>
              <a:defRPr/>
            </a:lvl4pPr>
            <a:lvl5pPr marL="1917652" indent="-304792">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Tree>
    <p:extLst>
      <p:ext uri="{BB962C8B-B14F-4D97-AF65-F5344CB8AC3E}">
        <p14:creationId xmlns:p14="http://schemas.microsoft.com/office/powerpoint/2010/main" val="282904700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Section Header alternative v3">
    <p:spTree>
      <p:nvGrpSpPr>
        <p:cNvPr id="1" name=""/>
        <p:cNvGrpSpPr/>
        <p:nvPr/>
      </p:nvGrpSpPr>
      <p:grpSpPr>
        <a:xfrm>
          <a:off x="0" y="0"/>
          <a:ext cx="0" cy="0"/>
          <a:chOff x="0" y="0"/>
          <a:chExt cx="0" cy="0"/>
        </a:xfrm>
      </p:grpSpPr>
      <p:pic>
        <p:nvPicPr>
          <p:cNvPr id="4" name="Picture 3"/>
          <p:cNvPicPr>
            <a:picLocks noChangeAspect="1"/>
          </p:cNvPicPr>
          <p:nvPr userDrawn="1"/>
        </p:nvPicPr>
        <p:blipFill rotWithShape="1">
          <a:blip r:embed="rId2" cstate="hqprint">
            <a:extLst>
              <a:ext uri="{28A0092B-C50C-407E-A947-70E740481C1C}">
                <a14:useLocalDpi xmlns:a14="http://schemas.microsoft.com/office/drawing/2010/main" val="0"/>
              </a:ext>
            </a:extLst>
          </a:blip>
          <a:srcRect/>
          <a:stretch/>
        </p:blipFill>
        <p:spPr>
          <a:xfrm>
            <a:off x="0" y="0"/>
            <a:ext cx="12192000" cy="6858000"/>
          </a:xfrm>
          <a:prstGeom prst="rect">
            <a:avLst/>
          </a:prstGeom>
        </p:spPr>
      </p:pic>
      <p:sp>
        <p:nvSpPr>
          <p:cNvPr id="2" name="Title 1"/>
          <p:cNvSpPr>
            <a:spLocks noGrp="1"/>
          </p:cNvSpPr>
          <p:nvPr>
            <p:ph type="title" hasCustomPrompt="1"/>
          </p:nvPr>
        </p:nvSpPr>
        <p:spPr>
          <a:xfrm>
            <a:off x="2516493" y="3291062"/>
            <a:ext cx="7131903" cy="1362075"/>
          </a:xfrm>
        </p:spPr>
        <p:txBody>
          <a:bodyPr anchor="ctr">
            <a:noAutofit/>
          </a:bodyPr>
          <a:lstStyle>
            <a:lvl1pPr algn="l">
              <a:defRPr sz="2800" b="1" cap="none">
                <a:solidFill>
                  <a:schemeClr val="bg1"/>
                </a:solidFill>
                <a:latin typeface="Arial" panose="020B0604020202020204" pitchFamily="34" charset="0"/>
                <a:cs typeface="Arial" panose="020B0604020202020204" pitchFamily="34" charset="0"/>
              </a:defRPr>
            </a:lvl1pPr>
          </a:lstStyle>
          <a:p>
            <a:r>
              <a:rPr lang="en-US" dirty="0"/>
              <a:t>Click to edit master title style</a:t>
            </a:r>
            <a:endParaRPr lang="en-GB" dirty="0"/>
          </a:p>
        </p:txBody>
      </p:sp>
    </p:spTree>
    <p:extLst>
      <p:ext uri="{BB962C8B-B14F-4D97-AF65-F5344CB8AC3E}">
        <p14:creationId xmlns:p14="http://schemas.microsoft.com/office/powerpoint/2010/main" val="367185713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Section Header alternative 2">
    <p:spTree>
      <p:nvGrpSpPr>
        <p:cNvPr id="1" name=""/>
        <p:cNvGrpSpPr/>
        <p:nvPr/>
      </p:nvGrpSpPr>
      <p:grpSpPr>
        <a:xfrm>
          <a:off x="0" y="0"/>
          <a:ext cx="0" cy="0"/>
          <a:chOff x="0" y="0"/>
          <a:chExt cx="0" cy="0"/>
        </a:xfrm>
      </p:grpSpPr>
      <p:pic>
        <p:nvPicPr>
          <p:cNvPr id="3" name="Picture 2"/>
          <p:cNvPicPr>
            <a:picLocks noChangeAspect="1"/>
          </p:cNvPicPr>
          <p:nvPr userDrawn="1"/>
        </p:nvPicPr>
        <p:blipFill rotWithShape="1">
          <a:blip r:embed="rId2" cstate="hqprint">
            <a:extLst>
              <a:ext uri="{28A0092B-C50C-407E-A947-70E740481C1C}">
                <a14:useLocalDpi xmlns:a14="http://schemas.microsoft.com/office/drawing/2010/main" val="0"/>
              </a:ext>
            </a:extLst>
          </a:blip>
          <a:srcRect/>
          <a:stretch/>
        </p:blipFill>
        <p:spPr>
          <a:xfrm>
            <a:off x="0" y="1"/>
            <a:ext cx="12192000" cy="6858000"/>
          </a:xfrm>
          <a:prstGeom prst="rect">
            <a:avLst/>
          </a:prstGeom>
        </p:spPr>
      </p:pic>
      <p:sp>
        <p:nvSpPr>
          <p:cNvPr id="2" name="Title 1"/>
          <p:cNvSpPr>
            <a:spLocks noGrp="1"/>
          </p:cNvSpPr>
          <p:nvPr>
            <p:ph type="title" hasCustomPrompt="1"/>
          </p:nvPr>
        </p:nvSpPr>
        <p:spPr>
          <a:xfrm>
            <a:off x="2510659" y="2771984"/>
            <a:ext cx="7131903" cy="1362075"/>
          </a:xfrm>
        </p:spPr>
        <p:txBody>
          <a:bodyPr anchor="ctr">
            <a:noAutofit/>
          </a:bodyPr>
          <a:lstStyle>
            <a:lvl1pPr algn="l">
              <a:defRPr sz="2800" b="1" cap="none">
                <a:solidFill>
                  <a:schemeClr val="bg1"/>
                </a:solidFill>
                <a:latin typeface="Arial" panose="020B0604020202020204" pitchFamily="34" charset="0"/>
                <a:cs typeface="Arial" panose="020B0604020202020204" pitchFamily="34" charset="0"/>
              </a:defRPr>
            </a:lvl1pPr>
          </a:lstStyle>
          <a:p>
            <a:r>
              <a:rPr lang="en-US" dirty="0"/>
              <a:t>Click to edit master title style</a:t>
            </a:r>
            <a:endParaRPr lang="en-GB" dirty="0"/>
          </a:p>
        </p:txBody>
      </p:sp>
    </p:spTree>
    <p:extLst>
      <p:ext uri="{BB962C8B-B14F-4D97-AF65-F5344CB8AC3E}">
        <p14:creationId xmlns:p14="http://schemas.microsoft.com/office/powerpoint/2010/main" val="131324373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Section Header v1">
    <p:spTree>
      <p:nvGrpSpPr>
        <p:cNvPr id="1" name=""/>
        <p:cNvGrpSpPr/>
        <p:nvPr/>
      </p:nvGrpSpPr>
      <p:grpSpPr>
        <a:xfrm>
          <a:off x="0" y="0"/>
          <a:ext cx="0" cy="0"/>
          <a:chOff x="0" y="0"/>
          <a:chExt cx="0" cy="0"/>
        </a:xfrm>
      </p:grpSpPr>
      <p:pic>
        <p:nvPicPr>
          <p:cNvPr id="9" name="Picture 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69483" y="0"/>
            <a:ext cx="12994208" cy="6891541"/>
          </a:xfrm>
          <a:prstGeom prst="rect">
            <a:avLst/>
          </a:prstGeom>
        </p:spPr>
      </p:pic>
      <p:sp>
        <p:nvSpPr>
          <p:cNvPr id="2" name="Title 1"/>
          <p:cNvSpPr>
            <a:spLocks noGrp="1"/>
          </p:cNvSpPr>
          <p:nvPr>
            <p:ph type="title" hasCustomPrompt="1"/>
          </p:nvPr>
        </p:nvSpPr>
        <p:spPr>
          <a:xfrm>
            <a:off x="4175787" y="2714998"/>
            <a:ext cx="7131903" cy="1362075"/>
          </a:xfrm>
        </p:spPr>
        <p:txBody>
          <a:bodyPr anchor="ctr">
            <a:noAutofit/>
          </a:bodyPr>
          <a:lstStyle>
            <a:lvl1pPr algn="l">
              <a:defRPr sz="2800" b="1" cap="none">
                <a:solidFill>
                  <a:srgbClr val="51145C"/>
                </a:solidFill>
                <a:latin typeface="Arial" panose="020B0604020202020204" pitchFamily="34" charset="0"/>
                <a:cs typeface="Arial" panose="020B0604020202020204" pitchFamily="34" charset="0"/>
              </a:defRPr>
            </a:lvl1pPr>
          </a:lstStyle>
          <a:p>
            <a:r>
              <a:rPr lang="en-US" dirty="0"/>
              <a:t>Click to edit master title style</a:t>
            </a:r>
            <a:endParaRPr lang="en-GB" dirty="0"/>
          </a:p>
        </p:txBody>
      </p:sp>
    </p:spTree>
    <p:extLst>
      <p:ext uri="{BB962C8B-B14F-4D97-AF65-F5344CB8AC3E}">
        <p14:creationId xmlns:p14="http://schemas.microsoft.com/office/powerpoint/2010/main" val="184984844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Blank Page">
    <p:spTree>
      <p:nvGrpSpPr>
        <p:cNvPr id="1" name=""/>
        <p:cNvGrpSpPr/>
        <p:nvPr/>
      </p:nvGrpSpPr>
      <p:grpSpPr>
        <a:xfrm>
          <a:off x="0" y="0"/>
          <a:ext cx="0" cy="0"/>
          <a:chOff x="0" y="0"/>
          <a:chExt cx="0" cy="0"/>
        </a:xfrm>
      </p:grpSpPr>
      <p:sp>
        <p:nvSpPr>
          <p:cNvPr id="8" name="Text Placeholder 6">
            <a:extLst>
              <a:ext uri="{FF2B5EF4-FFF2-40B4-BE49-F238E27FC236}">
                <a16:creationId xmlns:a16="http://schemas.microsoft.com/office/drawing/2014/main" id="{50BF7BFA-027F-71E7-938D-F3D54AF21799}"/>
              </a:ext>
            </a:extLst>
          </p:cNvPr>
          <p:cNvSpPr>
            <a:spLocks noGrp="1"/>
          </p:cNvSpPr>
          <p:nvPr>
            <p:ph type="body" sz="quarter" idx="10" hasCustomPrompt="1"/>
          </p:nvPr>
        </p:nvSpPr>
        <p:spPr>
          <a:xfrm>
            <a:off x="3215739" y="6525344"/>
            <a:ext cx="5760522" cy="332656"/>
          </a:xfrm>
          <a:prstGeom prst="rect">
            <a:avLst/>
          </a:prstGeom>
        </p:spPr>
        <p:txBody>
          <a:bodyPr/>
          <a:lstStyle>
            <a:lvl1pPr marL="0" indent="0" algn="ctr">
              <a:buNone/>
              <a:defRPr sz="1600" i="0">
                <a:latin typeface="Open Sans" panose="020B0606030504020204" pitchFamily="34" charset="0"/>
                <a:ea typeface="Open Sans" panose="020B0606030504020204" pitchFamily="34" charset="0"/>
                <a:cs typeface="Open Sans" panose="020B0606030504020204" pitchFamily="34" charset="0"/>
              </a:defRPr>
            </a:lvl1pPr>
          </a:lstStyle>
          <a:p>
            <a:pPr lvl="0"/>
            <a:r>
              <a:rPr lang="en-GB" dirty="0"/>
              <a:t>Workshop title</a:t>
            </a:r>
          </a:p>
        </p:txBody>
      </p:sp>
      <p:sp>
        <p:nvSpPr>
          <p:cNvPr id="6" name="TextBox 5">
            <a:extLst>
              <a:ext uri="{FF2B5EF4-FFF2-40B4-BE49-F238E27FC236}">
                <a16:creationId xmlns:a16="http://schemas.microsoft.com/office/drawing/2014/main" id="{49D58EE7-3E34-16BE-A267-1344FA3E44AA}"/>
              </a:ext>
            </a:extLst>
          </p:cNvPr>
          <p:cNvSpPr txBox="1"/>
          <p:nvPr userDrawn="1"/>
        </p:nvSpPr>
        <p:spPr>
          <a:xfrm flipH="1">
            <a:off x="983432" y="6577607"/>
            <a:ext cx="864096" cy="307777"/>
          </a:xfrm>
          <a:prstGeom prst="rect">
            <a:avLst/>
          </a:prstGeom>
          <a:noFill/>
        </p:spPr>
        <p:txBody>
          <a:bodyPr wrap="square" rtlCol="0">
            <a:spAutoFit/>
          </a:bodyPr>
          <a:lstStyle/>
          <a:p>
            <a:pPr algn="ctr"/>
            <a:r>
              <a:rPr lang="en-GB" sz="1400" dirty="0">
                <a:latin typeface="Open Sans" panose="020B0606030504020204" pitchFamily="34" charset="0"/>
                <a:ea typeface="Open Sans" panose="020B0606030504020204" pitchFamily="34" charset="0"/>
                <a:cs typeface="Open Sans" panose="020B0606030504020204" pitchFamily="34" charset="0"/>
              </a:rPr>
              <a:t>Slide </a:t>
            </a:r>
            <a:fld id="{A15C2E99-4132-456F-9BA7-C6FA64067E4F}" type="slidenum">
              <a:rPr lang="en-GB" sz="1400" smtClean="0">
                <a:latin typeface="Open Sans" panose="020B0606030504020204" pitchFamily="34" charset="0"/>
                <a:ea typeface="Open Sans" panose="020B0606030504020204" pitchFamily="34" charset="0"/>
                <a:cs typeface="Open Sans" panose="020B0606030504020204" pitchFamily="34" charset="0"/>
              </a:rPr>
              <a:pPr algn="ctr"/>
              <a:t>‹#›</a:t>
            </a:fld>
            <a:endParaRPr lang="en-GB" sz="1400" dirty="0">
              <a:latin typeface="Open Sans" panose="020B0606030504020204" pitchFamily="34" charset="0"/>
              <a:ea typeface="Open Sans" panose="020B0606030504020204" pitchFamily="34" charset="0"/>
              <a:cs typeface="Open Sans" panose="020B0606030504020204" pitchFamily="34" charset="0"/>
            </a:endParaRPr>
          </a:p>
        </p:txBody>
      </p:sp>
      <p:sp>
        <p:nvSpPr>
          <p:cNvPr id="7" name="TextBox 6">
            <a:extLst>
              <a:ext uri="{FF2B5EF4-FFF2-40B4-BE49-F238E27FC236}">
                <a16:creationId xmlns:a16="http://schemas.microsoft.com/office/drawing/2014/main" id="{5998F1F1-0373-5542-BC84-000C4C6114D1}"/>
              </a:ext>
            </a:extLst>
          </p:cNvPr>
          <p:cNvSpPr txBox="1"/>
          <p:nvPr userDrawn="1"/>
        </p:nvSpPr>
        <p:spPr>
          <a:xfrm>
            <a:off x="9696400" y="6515319"/>
            <a:ext cx="2470080" cy="338554"/>
          </a:xfrm>
          <a:prstGeom prst="rect">
            <a:avLst/>
          </a:prstGeom>
          <a:noFill/>
        </p:spPr>
        <p:txBody>
          <a:bodyPr wrap="square" rtlCol="0">
            <a:spAutoFit/>
          </a:bodyPr>
          <a:lstStyle/>
          <a:p>
            <a:r>
              <a:rPr lang="en-GB" sz="1600" dirty="0">
                <a:solidFill>
                  <a:srgbClr val="001F3C"/>
                </a:solidFill>
                <a:latin typeface="Open Sans" panose="020B0606030504020204" pitchFamily="34" charset="0"/>
                <a:ea typeface="Open Sans" panose="020B0606030504020204" pitchFamily="34" charset="0"/>
                <a:cs typeface="Open Sans" panose="020B0606030504020204" pitchFamily="34" charset="0"/>
              </a:rPr>
              <a:t>#LearningWithPurpose</a:t>
            </a:r>
          </a:p>
        </p:txBody>
      </p:sp>
      <p:pic>
        <p:nvPicPr>
          <p:cNvPr id="2" name="Picture 1">
            <a:extLst>
              <a:ext uri="{FF2B5EF4-FFF2-40B4-BE49-F238E27FC236}">
                <a16:creationId xmlns:a16="http://schemas.microsoft.com/office/drawing/2014/main" id="{7FB9E80C-E8A6-3077-A14E-DD631B471CB9}"/>
              </a:ext>
            </a:extLst>
          </p:cNvPr>
          <p:cNvPicPr>
            <a:picLocks noChangeAspect="1"/>
          </p:cNvPicPr>
          <p:nvPr userDrawn="1"/>
        </p:nvPicPr>
        <p:blipFill>
          <a:blip r:embed="rId2" cstate="hqprint">
            <a:extLst>
              <a:ext uri="{28A0092B-C50C-407E-A947-70E740481C1C}">
                <a14:useLocalDpi xmlns:a14="http://schemas.microsoft.com/office/drawing/2010/main" val="0"/>
              </a:ext>
            </a:extLst>
          </a:blip>
          <a:srcRect/>
          <a:stretch/>
        </p:blipFill>
        <p:spPr>
          <a:xfrm>
            <a:off x="25521" y="6577607"/>
            <a:ext cx="864095" cy="245727"/>
          </a:xfrm>
          <a:prstGeom prst="rect">
            <a:avLst/>
          </a:prstGeom>
        </p:spPr>
      </p:pic>
    </p:spTree>
    <p:extLst>
      <p:ext uri="{BB962C8B-B14F-4D97-AF65-F5344CB8AC3E}">
        <p14:creationId xmlns:p14="http://schemas.microsoft.com/office/powerpoint/2010/main" val="38298163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9" name="Text Placeholder 8">
            <a:extLst>
              <a:ext uri="{FF2B5EF4-FFF2-40B4-BE49-F238E27FC236}">
                <a16:creationId xmlns:a16="http://schemas.microsoft.com/office/drawing/2014/main" id="{320E83DB-5FD4-7E2E-A105-5F187E2809F4}"/>
              </a:ext>
            </a:extLst>
          </p:cNvPr>
          <p:cNvSpPr>
            <a:spLocks noGrp="1"/>
          </p:cNvSpPr>
          <p:nvPr>
            <p:ph type="body" sz="quarter" idx="11" hasCustomPrompt="1"/>
          </p:nvPr>
        </p:nvSpPr>
        <p:spPr>
          <a:xfrm>
            <a:off x="2279811" y="548680"/>
            <a:ext cx="7632377" cy="648716"/>
          </a:xfrm>
          <a:prstGeom prst="rect">
            <a:avLst/>
          </a:prstGeom>
        </p:spPr>
        <p:txBody>
          <a:bodyPr>
            <a:normAutofit/>
          </a:bodyPr>
          <a:lstStyle>
            <a:lvl1pPr marL="0" indent="0" algn="ctr">
              <a:buNone/>
              <a:defRPr sz="3600" b="1">
                <a:solidFill>
                  <a:schemeClr val="bg1"/>
                </a:solidFill>
                <a:latin typeface="Montserrat" panose="02000505000000020004" pitchFamily="2" charset="0"/>
              </a:defRPr>
            </a:lvl1pPr>
          </a:lstStyle>
          <a:p>
            <a:pPr lvl="0"/>
            <a:r>
              <a:rPr lang="en-US" dirty="0"/>
              <a:t>Add slide title</a:t>
            </a:r>
            <a:endParaRPr lang="en-GB" dirty="0"/>
          </a:p>
        </p:txBody>
      </p:sp>
      <p:sp>
        <p:nvSpPr>
          <p:cNvPr id="4" name="Text Placeholder 6">
            <a:extLst>
              <a:ext uri="{FF2B5EF4-FFF2-40B4-BE49-F238E27FC236}">
                <a16:creationId xmlns:a16="http://schemas.microsoft.com/office/drawing/2014/main" id="{6681945D-26DF-83C1-7DEE-BCF6B0F382FF}"/>
              </a:ext>
            </a:extLst>
          </p:cNvPr>
          <p:cNvSpPr>
            <a:spLocks noGrp="1"/>
          </p:cNvSpPr>
          <p:nvPr>
            <p:ph type="body" sz="quarter" idx="10" hasCustomPrompt="1"/>
          </p:nvPr>
        </p:nvSpPr>
        <p:spPr>
          <a:xfrm>
            <a:off x="3215739" y="6525344"/>
            <a:ext cx="5760522" cy="332656"/>
          </a:xfrm>
          <a:prstGeom prst="rect">
            <a:avLst/>
          </a:prstGeom>
        </p:spPr>
        <p:txBody>
          <a:bodyPr/>
          <a:lstStyle>
            <a:lvl1pPr marL="0" indent="0" algn="ctr">
              <a:buNone/>
              <a:defRPr sz="1600" i="0">
                <a:latin typeface="Open Sans" panose="020B0606030504020204" pitchFamily="34" charset="0"/>
                <a:ea typeface="Open Sans" panose="020B0606030504020204" pitchFamily="34" charset="0"/>
                <a:cs typeface="Open Sans" panose="020B0606030504020204" pitchFamily="34" charset="0"/>
              </a:defRPr>
            </a:lvl1pPr>
          </a:lstStyle>
          <a:p>
            <a:pPr lvl="0"/>
            <a:r>
              <a:rPr lang="en-GB" dirty="0"/>
              <a:t>Workshop title</a:t>
            </a:r>
          </a:p>
        </p:txBody>
      </p:sp>
      <p:sp>
        <p:nvSpPr>
          <p:cNvPr id="5" name="TextBox 4">
            <a:extLst>
              <a:ext uri="{FF2B5EF4-FFF2-40B4-BE49-F238E27FC236}">
                <a16:creationId xmlns:a16="http://schemas.microsoft.com/office/drawing/2014/main" id="{9864B76C-5519-382A-F0CE-6A18FBB593B2}"/>
              </a:ext>
            </a:extLst>
          </p:cNvPr>
          <p:cNvSpPr txBox="1"/>
          <p:nvPr userDrawn="1"/>
        </p:nvSpPr>
        <p:spPr>
          <a:xfrm>
            <a:off x="9696400" y="6515319"/>
            <a:ext cx="2470080" cy="338554"/>
          </a:xfrm>
          <a:prstGeom prst="rect">
            <a:avLst/>
          </a:prstGeom>
          <a:noFill/>
        </p:spPr>
        <p:txBody>
          <a:bodyPr wrap="square" rtlCol="0">
            <a:spAutoFit/>
          </a:bodyPr>
          <a:lstStyle/>
          <a:p>
            <a:r>
              <a:rPr lang="en-GB" sz="1600" dirty="0">
                <a:solidFill>
                  <a:srgbClr val="001F3C"/>
                </a:solidFill>
                <a:latin typeface="Open Sans" panose="020B0606030504020204" pitchFamily="34" charset="0"/>
                <a:ea typeface="Open Sans" panose="020B0606030504020204" pitchFamily="34" charset="0"/>
                <a:cs typeface="Open Sans" panose="020B0606030504020204" pitchFamily="34" charset="0"/>
              </a:rPr>
              <a:t>#LearningWithPurpose</a:t>
            </a:r>
          </a:p>
        </p:txBody>
      </p:sp>
      <p:pic>
        <p:nvPicPr>
          <p:cNvPr id="7" name="Picture 6">
            <a:extLst>
              <a:ext uri="{FF2B5EF4-FFF2-40B4-BE49-F238E27FC236}">
                <a16:creationId xmlns:a16="http://schemas.microsoft.com/office/drawing/2014/main" id="{AD11CD03-0964-E409-3809-BC528306A395}"/>
              </a:ext>
            </a:extLst>
          </p:cNvPr>
          <p:cNvPicPr>
            <a:picLocks noChangeAspect="1"/>
          </p:cNvPicPr>
          <p:nvPr userDrawn="1"/>
        </p:nvPicPr>
        <p:blipFill>
          <a:blip r:embed="rId2" cstate="hqprint">
            <a:extLst>
              <a:ext uri="{28A0092B-C50C-407E-A947-70E740481C1C}">
                <a14:useLocalDpi xmlns:a14="http://schemas.microsoft.com/office/drawing/2010/main" val="0"/>
              </a:ext>
            </a:extLst>
          </a:blip>
          <a:srcRect/>
          <a:stretch/>
        </p:blipFill>
        <p:spPr>
          <a:xfrm>
            <a:off x="25521" y="6577607"/>
            <a:ext cx="864095" cy="245727"/>
          </a:xfrm>
          <a:prstGeom prst="rect">
            <a:avLst/>
          </a:prstGeom>
        </p:spPr>
      </p:pic>
      <p:sp>
        <p:nvSpPr>
          <p:cNvPr id="2" name="TextBox 1">
            <a:extLst>
              <a:ext uri="{FF2B5EF4-FFF2-40B4-BE49-F238E27FC236}">
                <a16:creationId xmlns:a16="http://schemas.microsoft.com/office/drawing/2014/main" id="{4287F837-BAD1-3AF1-A50E-49261712C18E}"/>
              </a:ext>
            </a:extLst>
          </p:cNvPr>
          <p:cNvSpPr txBox="1"/>
          <p:nvPr userDrawn="1"/>
        </p:nvSpPr>
        <p:spPr>
          <a:xfrm flipH="1">
            <a:off x="983432" y="6577607"/>
            <a:ext cx="864096" cy="307777"/>
          </a:xfrm>
          <a:prstGeom prst="rect">
            <a:avLst/>
          </a:prstGeom>
          <a:noFill/>
        </p:spPr>
        <p:txBody>
          <a:bodyPr wrap="square" rtlCol="0">
            <a:spAutoFit/>
          </a:bodyPr>
          <a:lstStyle/>
          <a:p>
            <a:pPr algn="ctr"/>
            <a:r>
              <a:rPr lang="en-GB" sz="1400" dirty="0">
                <a:latin typeface="Open Sans" panose="020B0606030504020204" pitchFamily="34" charset="0"/>
                <a:ea typeface="Open Sans" panose="020B0606030504020204" pitchFamily="34" charset="0"/>
                <a:cs typeface="Open Sans" panose="020B0606030504020204" pitchFamily="34" charset="0"/>
              </a:rPr>
              <a:t>Slide </a:t>
            </a:r>
            <a:fld id="{A15C2E99-4132-456F-9BA7-C6FA64067E4F}" type="slidenum">
              <a:rPr lang="en-GB" sz="1400" smtClean="0">
                <a:latin typeface="Open Sans" panose="020B0606030504020204" pitchFamily="34" charset="0"/>
                <a:ea typeface="Open Sans" panose="020B0606030504020204" pitchFamily="34" charset="0"/>
                <a:cs typeface="Open Sans" panose="020B0606030504020204" pitchFamily="34" charset="0"/>
              </a:rPr>
              <a:pPr algn="ctr"/>
              <a:t>‹#›</a:t>
            </a:fld>
            <a:endParaRPr lang="en-GB" sz="1400" dirty="0">
              <a:latin typeface="Open Sans" panose="020B0606030504020204" pitchFamily="34" charset="0"/>
              <a:ea typeface="Open Sans" panose="020B0606030504020204" pitchFamily="34" charset="0"/>
              <a:cs typeface="Open Sans" panose="020B0606030504020204" pitchFamily="34" charset="0"/>
            </a:endParaRPr>
          </a:p>
        </p:txBody>
      </p:sp>
    </p:spTree>
    <p:extLst>
      <p:ext uri="{BB962C8B-B14F-4D97-AF65-F5344CB8AC3E}">
        <p14:creationId xmlns:p14="http://schemas.microsoft.com/office/powerpoint/2010/main" val="174782452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ext Layout 1">
    <p:spTree>
      <p:nvGrpSpPr>
        <p:cNvPr id="1" name=""/>
        <p:cNvGrpSpPr/>
        <p:nvPr/>
      </p:nvGrpSpPr>
      <p:grpSpPr>
        <a:xfrm>
          <a:off x="0" y="0"/>
          <a:ext cx="0" cy="0"/>
          <a:chOff x="0" y="0"/>
          <a:chExt cx="0" cy="0"/>
        </a:xfrm>
      </p:grpSpPr>
      <p:sp>
        <p:nvSpPr>
          <p:cNvPr id="5" name="Text Placeholder 4">
            <a:extLst>
              <a:ext uri="{FF2B5EF4-FFF2-40B4-BE49-F238E27FC236}">
                <a16:creationId xmlns:a16="http://schemas.microsoft.com/office/drawing/2014/main" id="{283574C2-8B08-579F-C6A2-92B710AA124C}"/>
              </a:ext>
            </a:extLst>
          </p:cNvPr>
          <p:cNvSpPr>
            <a:spLocks noGrp="1"/>
          </p:cNvSpPr>
          <p:nvPr>
            <p:ph type="body" sz="quarter" idx="10" hasCustomPrompt="1"/>
          </p:nvPr>
        </p:nvSpPr>
        <p:spPr>
          <a:xfrm>
            <a:off x="1865487" y="1628800"/>
            <a:ext cx="8461026" cy="4248472"/>
          </a:xfrm>
          <a:prstGeom prst="rect">
            <a:avLst/>
          </a:prstGeom>
        </p:spPr>
        <p:txBody>
          <a:bodyPr/>
          <a:lstStyle/>
          <a:p>
            <a:pPr marL="571500" indent="-571500">
              <a:buFont typeface="Arial" pitchFamily="34" charset="0"/>
              <a:buChar char="•"/>
            </a:pPr>
            <a:r>
              <a:rPr lang="en-GB" sz="3200" dirty="0">
                <a:solidFill>
                  <a:srgbClr val="001F3C"/>
                </a:solidFill>
                <a:latin typeface="Open Sans" pitchFamily="34" charset="0"/>
                <a:ea typeface="Open Sans" pitchFamily="34" charset="0"/>
                <a:cs typeface="Open Sans" pitchFamily="34" charset="0"/>
              </a:rPr>
              <a:t>Add text</a:t>
            </a:r>
          </a:p>
          <a:p>
            <a:pPr marL="571500" indent="-571500">
              <a:buFont typeface="Arial" pitchFamily="34" charset="0"/>
              <a:buChar char="•"/>
            </a:pPr>
            <a:r>
              <a:rPr lang="en-GB" sz="3200" dirty="0">
                <a:solidFill>
                  <a:srgbClr val="001F3C"/>
                </a:solidFill>
                <a:latin typeface="Open Sans" pitchFamily="34" charset="0"/>
                <a:ea typeface="Open Sans" pitchFamily="34" charset="0"/>
                <a:cs typeface="Open Sans" pitchFamily="34" charset="0"/>
              </a:rPr>
              <a:t>Add text</a:t>
            </a:r>
          </a:p>
          <a:p>
            <a:pPr marL="571500" indent="-571500">
              <a:buFont typeface="Arial" pitchFamily="34" charset="0"/>
              <a:buChar char="•"/>
            </a:pPr>
            <a:r>
              <a:rPr lang="en-GB" sz="3200" dirty="0">
                <a:solidFill>
                  <a:srgbClr val="001F3C"/>
                </a:solidFill>
                <a:latin typeface="Open Sans" pitchFamily="34" charset="0"/>
                <a:ea typeface="Open Sans" pitchFamily="34" charset="0"/>
                <a:cs typeface="Open Sans" pitchFamily="34" charset="0"/>
              </a:rPr>
              <a:t>Add text</a:t>
            </a:r>
          </a:p>
          <a:p>
            <a:pPr marL="571500" indent="-571500">
              <a:buFont typeface="Arial" pitchFamily="34" charset="0"/>
              <a:buChar char="•"/>
            </a:pPr>
            <a:r>
              <a:rPr lang="en-GB" sz="3200" dirty="0">
                <a:solidFill>
                  <a:srgbClr val="001F3C"/>
                </a:solidFill>
                <a:latin typeface="Open Sans" pitchFamily="34" charset="0"/>
                <a:ea typeface="Open Sans" pitchFamily="34" charset="0"/>
                <a:cs typeface="Open Sans" pitchFamily="34" charset="0"/>
              </a:rPr>
              <a:t>Add text</a:t>
            </a:r>
          </a:p>
          <a:p>
            <a:pPr marL="571500" indent="-571500">
              <a:buFont typeface="Arial" pitchFamily="34" charset="0"/>
              <a:buChar char="•"/>
            </a:pPr>
            <a:r>
              <a:rPr lang="en-GB" sz="3200" dirty="0">
                <a:solidFill>
                  <a:srgbClr val="001F3C"/>
                </a:solidFill>
                <a:latin typeface="Open Sans" pitchFamily="34" charset="0"/>
                <a:ea typeface="Open Sans" pitchFamily="34" charset="0"/>
                <a:cs typeface="Open Sans" pitchFamily="34" charset="0"/>
              </a:rPr>
              <a:t>Add text</a:t>
            </a:r>
          </a:p>
          <a:p>
            <a:pPr marL="571500" indent="-571500">
              <a:buFont typeface="Arial" pitchFamily="34" charset="0"/>
              <a:buChar char="•"/>
            </a:pPr>
            <a:r>
              <a:rPr lang="en-GB" sz="3200" dirty="0">
                <a:solidFill>
                  <a:srgbClr val="001F3C"/>
                </a:solidFill>
                <a:latin typeface="Open Sans" pitchFamily="34" charset="0"/>
                <a:ea typeface="Open Sans" pitchFamily="34" charset="0"/>
                <a:cs typeface="Open Sans" pitchFamily="34" charset="0"/>
              </a:rPr>
              <a:t>Add text</a:t>
            </a:r>
          </a:p>
          <a:p>
            <a:endParaRPr lang="en-GB" sz="2600" dirty="0">
              <a:solidFill>
                <a:srgbClr val="001F3C"/>
              </a:solidFill>
              <a:latin typeface="Open Sans" pitchFamily="34" charset="0"/>
              <a:ea typeface="Open Sans" pitchFamily="34" charset="0"/>
              <a:cs typeface="Open Sans" pitchFamily="34" charset="0"/>
            </a:endParaRPr>
          </a:p>
        </p:txBody>
      </p:sp>
      <p:sp>
        <p:nvSpPr>
          <p:cNvPr id="9" name="Text Placeholder 8">
            <a:extLst>
              <a:ext uri="{FF2B5EF4-FFF2-40B4-BE49-F238E27FC236}">
                <a16:creationId xmlns:a16="http://schemas.microsoft.com/office/drawing/2014/main" id="{320E83DB-5FD4-7E2E-A105-5F187E2809F4}"/>
              </a:ext>
            </a:extLst>
          </p:cNvPr>
          <p:cNvSpPr>
            <a:spLocks noGrp="1"/>
          </p:cNvSpPr>
          <p:nvPr>
            <p:ph type="body" sz="quarter" idx="11" hasCustomPrompt="1"/>
          </p:nvPr>
        </p:nvSpPr>
        <p:spPr>
          <a:xfrm>
            <a:off x="2279811" y="548680"/>
            <a:ext cx="7632377" cy="648716"/>
          </a:xfrm>
          <a:prstGeom prst="rect">
            <a:avLst/>
          </a:prstGeom>
        </p:spPr>
        <p:txBody>
          <a:bodyPr>
            <a:normAutofit/>
          </a:bodyPr>
          <a:lstStyle>
            <a:lvl1pPr marL="0" indent="0" algn="ctr">
              <a:buNone/>
              <a:defRPr sz="3600" b="1">
                <a:solidFill>
                  <a:schemeClr val="bg1"/>
                </a:solidFill>
                <a:latin typeface="Montserrat" panose="02000505000000020004" pitchFamily="2" charset="0"/>
              </a:defRPr>
            </a:lvl1pPr>
          </a:lstStyle>
          <a:p>
            <a:pPr lvl="0"/>
            <a:r>
              <a:rPr lang="en-US" dirty="0"/>
              <a:t>Add slide title</a:t>
            </a:r>
            <a:endParaRPr lang="en-GB" dirty="0"/>
          </a:p>
        </p:txBody>
      </p:sp>
      <p:sp>
        <p:nvSpPr>
          <p:cNvPr id="4" name="Text Placeholder 6">
            <a:extLst>
              <a:ext uri="{FF2B5EF4-FFF2-40B4-BE49-F238E27FC236}">
                <a16:creationId xmlns:a16="http://schemas.microsoft.com/office/drawing/2014/main" id="{D56CC80C-1EDC-6364-C8EA-91C12EC2D292}"/>
              </a:ext>
            </a:extLst>
          </p:cNvPr>
          <p:cNvSpPr>
            <a:spLocks noGrp="1"/>
          </p:cNvSpPr>
          <p:nvPr>
            <p:ph type="body" sz="quarter" idx="12" hasCustomPrompt="1"/>
          </p:nvPr>
        </p:nvSpPr>
        <p:spPr>
          <a:xfrm>
            <a:off x="3215739" y="6525344"/>
            <a:ext cx="5760522" cy="332656"/>
          </a:xfrm>
          <a:prstGeom prst="rect">
            <a:avLst/>
          </a:prstGeom>
        </p:spPr>
        <p:txBody>
          <a:bodyPr/>
          <a:lstStyle>
            <a:lvl1pPr marL="0" indent="0" algn="ctr">
              <a:buNone/>
              <a:defRPr sz="1600" i="0">
                <a:latin typeface="Open Sans" panose="020B0606030504020204" pitchFamily="34" charset="0"/>
                <a:ea typeface="Open Sans" panose="020B0606030504020204" pitchFamily="34" charset="0"/>
                <a:cs typeface="Open Sans" panose="020B0606030504020204" pitchFamily="34" charset="0"/>
              </a:defRPr>
            </a:lvl1pPr>
          </a:lstStyle>
          <a:p>
            <a:pPr lvl="0"/>
            <a:r>
              <a:rPr lang="en-GB" dirty="0"/>
              <a:t>Workshop title</a:t>
            </a:r>
          </a:p>
        </p:txBody>
      </p:sp>
      <p:sp>
        <p:nvSpPr>
          <p:cNvPr id="8" name="TextBox 7">
            <a:extLst>
              <a:ext uri="{FF2B5EF4-FFF2-40B4-BE49-F238E27FC236}">
                <a16:creationId xmlns:a16="http://schemas.microsoft.com/office/drawing/2014/main" id="{D23D26BF-5722-BFF2-B260-3DFA21BB23E5}"/>
              </a:ext>
            </a:extLst>
          </p:cNvPr>
          <p:cNvSpPr txBox="1"/>
          <p:nvPr userDrawn="1"/>
        </p:nvSpPr>
        <p:spPr>
          <a:xfrm>
            <a:off x="9696400" y="6515319"/>
            <a:ext cx="2470080" cy="338554"/>
          </a:xfrm>
          <a:prstGeom prst="rect">
            <a:avLst/>
          </a:prstGeom>
          <a:noFill/>
        </p:spPr>
        <p:txBody>
          <a:bodyPr wrap="square" rtlCol="0">
            <a:spAutoFit/>
          </a:bodyPr>
          <a:lstStyle/>
          <a:p>
            <a:r>
              <a:rPr lang="en-GB" sz="1600" dirty="0">
                <a:solidFill>
                  <a:srgbClr val="001F3C"/>
                </a:solidFill>
                <a:latin typeface="Open Sans" panose="020B0606030504020204" pitchFamily="34" charset="0"/>
                <a:ea typeface="Open Sans" panose="020B0606030504020204" pitchFamily="34" charset="0"/>
                <a:cs typeface="Open Sans" panose="020B0606030504020204" pitchFamily="34" charset="0"/>
              </a:rPr>
              <a:t>#LearningWithPurpose</a:t>
            </a:r>
          </a:p>
        </p:txBody>
      </p:sp>
      <p:pic>
        <p:nvPicPr>
          <p:cNvPr id="7" name="Picture 6">
            <a:extLst>
              <a:ext uri="{FF2B5EF4-FFF2-40B4-BE49-F238E27FC236}">
                <a16:creationId xmlns:a16="http://schemas.microsoft.com/office/drawing/2014/main" id="{4AE436F0-DBE6-3261-E5B4-39B260690B00}"/>
              </a:ext>
            </a:extLst>
          </p:cNvPr>
          <p:cNvPicPr>
            <a:picLocks noChangeAspect="1"/>
          </p:cNvPicPr>
          <p:nvPr userDrawn="1"/>
        </p:nvPicPr>
        <p:blipFill>
          <a:blip r:embed="rId2" cstate="hqprint">
            <a:extLst>
              <a:ext uri="{28A0092B-C50C-407E-A947-70E740481C1C}">
                <a14:useLocalDpi xmlns:a14="http://schemas.microsoft.com/office/drawing/2010/main" val="0"/>
              </a:ext>
            </a:extLst>
          </a:blip>
          <a:srcRect/>
          <a:stretch/>
        </p:blipFill>
        <p:spPr>
          <a:xfrm>
            <a:off x="25521" y="6577607"/>
            <a:ext cx="864095" cy="245727"/>
          </a:xfrm>
          <a:prstGeom prst="rect">
            <a:avLst/>
          </a:prstGeom>
        </p:spPr>
      </p:pic>
      <p:sp>
        <p:nvSpPr>
          <p:cNvPr id="2" name="TextBox 1">
            <a:extLst>
              <a:ext uri="{FF2B5EF4-FFF2-40B4-BE49-F238E27FC236}">
                <a16:creationId xmlns:a16="http://schemas.microsoft.com/office/drawing/2014/main" id="{5094206B-F18B-4923-2BA4-2C306799E1B3}"/>
              </a:ext>
            </a:extLst>
          </p:cNvPr>
          <p:cNvSpPr txBox="1"/>
          <p:nvPr userDrawn="1"/>
        </p:nvSpPr>
        <p:spPr>
          <a:xfrm flipH="1">
            <a:off x="983432" y="6577607"/>
            <a:ext cx="864096" cy="307777"/>
          </a:xfrm>
          <a:prstGeom prst="rect">
            <a:avLst/>
          </a:prstGeom>
          <a:noFill/>
        </p:spPr>
        <p:txBody>
          <a:bodyPr wrap="square" rtlCol="0">
            <a:spAutoFit/>
          </a:bodyPr>
          <a:lstStyle/>
          <a:p>
            <a:pPr algn="ctr"/>
            <a:r>
              <a:rPr lang="en-GB" sz="1400" dirty="0">
                <a:latin typeface="Open Sans" panose="020B0606030504020204" pitchFamily="34" charset="0"/>
                <a:ea typeface="Open Sans" panose="020B0606030504020204" pitchFamily="34" charset="0"/>
                <a:cs typeface="Open Sans" panose="020B0606030504020204" pitchFamily="34" charset="0"/>
              </a:rPr>
              <a:t>Slide </a:t>
            </a:r>
            <a:fld id="{A15C2E99-4132-456F-9BA7-C6FA64067E4F}" type="slidenum">
              <a:rPr lang="en-GB" sz="1400" smtClean="0">
                <a:latin typeface="Open Sans" panose="020B0606030504020204" pitchFamily="34" charset="0"/>
                <a:ea typeface="Open Sans" panose="020B0606030504020204" pitchFamily="34" charset="0"/>
                <a:cs typeface="Open Sans" panose="020B0606030504020204" pitchFamily="34" charset="0"/>
              </a:rPr>
              <a:pPr algn="ctr"/>
              <a:t>‹#›</a:t>
            </a:fld>
            <a:endParaRPr lang="en-GB" sz="1400" dirty="0">
              <a:latin typeface="Open Sans" panose="020B0606030504020204" pitchFamily="34" charset="0"/>
              <a:ea typeface="Open Sans" panose="020B0606030504020204" pitchFamily="34" charset="0"/>
              <a:cs typeface="Open Sans" panose="020B0606030504020204" pitchFamily="34" charset="0"/>
            </a:endParaRPr>
          </a:p>
        </p:txBody>
      </p:sp>
    </p:spTree>
    <p:extLst>
      <p:ext uri="{BB962C8B-B14F-4D97-AF65-F5344CB8AC3E}">
        <p14:creationId xmlns:p14="http://schemas.microsoft.com/office/powerpoint/2010/main" val="34809625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ext Layout 2">
    <p:spTree>
      <p:nvGrpSpPr>
        <p:cNvPr id="1" name=""/>
        <p:cNvGrpSpPr/>
        <p:nvPr/>
      </p:nvGrpSpPr>
      <p:grpSpPr>
        <a:xfrm>
          <a:off x="0" y="0"/>
          <a:ext cx="0" cy="0"/>
          <a:chOff x="0" y="0"/>
          <a:chExt cx="0" cy="0"/>
        </a:xfrm>
      </p:grpSpPr>
      <p:sp>
        <p:nvSpPr>
          <p:cNvPr id="5" name="Text Placeholder 4">
            <a:extLst>
              <a:ext uri="{FF2B5EF4-FFF2-40B4-BE49-F238E27FC236}">
                <a16:creationId xmlns:a16="http://schemas.microsoft.com/office/drawing/2014/main" id="{283574C2-8B08-579F-C6A2-92B710AA124C}"/>
              </a:ext>
            </a:extLst>
          </p:cNvPr>
          <p:cNvSpPr>
            <a:spLocks noGrp="1"/>
          </p:cNvSpPr>
          <p:nvPr>
            <p:ph type="body" sz="quarter" idx="10" hasCustomPrompt="1"/>
          </p:nvPr>
        </p:nvSpPr>
        <p:spPr>
          <a:xfrm>
            <a:off x="1508257" y="3501008"/>
            <a:ext cx="9175487" cy="1872208"/>
          </a:xfrm>
          <a:prstGeom prst="rect">
            <a:avLst/>
          </a:prstGeom>
        </p:spPr>
        <p:txBody>
          <a:bodyPr/>
          <a:lstStyle>
            <a:lvl1pPr marL="0" indent="0">
              <a:buNone/>
              <a:defRPr/>
            </a:lvl1pPr>
          </a:lstStyle>
          <a:p>
            <a:pPr marL="571500" indent="-571500">
              <a:buFont typeface="Arial" pitchFamily="34" charset="0"/>
              <a:buChar char="•"/>
            </a:pPr>
            <a:r>
              <a:rPr lang="en-GB" sz="3200" dirty="0">
                <a:solidFill>
                  <a:srgbClr val="001F3C"/>
                </a:solidFill>
                <a:latin typeface="Open Sans" pitchFamily="34" charset="0"/>
                <a:ea typeface="Open Sans" pitchFamily="34" charset="0"/>
                <a:cs typeface="Open Sans" pitchFamily="34" charset="0"/>
              </a:rPr>
              <a:t>Add text</a:t>
            </a:r>
          </a:p>
          <a:p>
            <a:pPr marL="571500" indent="-571500">
              <a:buFont typeface="Arial" pitchFamily="34" charset="0"/>
              <a:buChar char="•"/>
            </a:pPr>
            <a:r>
              <a:rPr lang="en-GB" sz="3200" dirty="0">
                <a:solidFill>
                  <a:srgbClr val="001F3C"/>
                </a:solidFill>
                <a:latin typeface="Open Sans" pitchFamily="34" charset="0"/>
                <a:ea typeface="Open Sans" pitchFamily="34" charset="0"/>
                <a:cs typeface="Open Sans" pitchFamily="34" charset="0"/>
              </a:rPr>
              <a:t>Add text</a:t>
            </a:r>
          </a:p>
          <a:p>
            <a:pPr marL="571500" indent="-571500">
              <a:buFont typeface="Arial" pitchFamily="34" charset="0"/>
              <a:buChar char="•"/>
            </a:pPr>
            <a:r>
              <a:rPr lang="en-GB" sz="3200" dirty="0">
                <a:solidFill>
                  <a:srgbClr val="001F3C"/>
                </a:solidFill>
                <a:latin typeface="Open Sans" pitchFamily="34" charset="0"/>
                <a:ea typeface="Open Sans" pitchFamily="34" charset="0"/>
                <a:cs typeface="Open Sans" pitchFamily="34" charset="0"/>
              </a:rPr>
              <a:t>Add text</a:t>
            </a:r>
          </a:p>
          <a:p>
            <a:endParaRPr lang="en-GB" sz="2600" dirty="0">
              <a:solidFill>
                <a:srgbClr val="001F3C"/>
              </a:solidFill>
              <a:latin typeface="Open Sans" pitchFamily="34" charset="0"/>
              <a:ea typeface="Open Sans" pitchFamily="34" charset="0"/>
              <a:cs typeface="Open Sans" pitchFamily="34" charset="0"/>
            </a:endParaRPr>
          </a:p>
        </p:txBody>
      </p:sp>
      <p:sp>
        <p:nvSpPr>
          <p:cNvPr id="9" name="Text Placeholder 8">
            <a:extLst>
              <a:ext uri="{FF2B5EF4-FFF2-40B4-BE49-F238E27FC236}">
                <a16:creationId xmlns:a16="http://schemas.microsoft.com/office/drawing/2014/main" id="{320E83DB-5FD4-7E2E-A105-5F187E2809F4}"/>
              </a:ext>
            </a:extLst>
          </p:cNvPr>
          <p:cNvSpPr>
            <a:spLocks noGrp="1"/>
          </p:cNvSpPr>
          <p:nvPr>
            <p:ph type="body" sz="quarter" idx="11" hasCustomPrompt="1"/>
          </p:nvPr>
        </p:nvSpPr>
        <p:spPr>
          <a:xfrm>
            <a:off x="2279811" y="548680"/>
            <a:ext cx="7632377" cy="648716"/>
          </a:xfrm>
          <a:prstGeom prst="rect">
            <a:avLst/>
          </a:prstGeom>
        </p:spPr>
        <p:txBody>
          <a:bodyPr>
            <a:normAutofit/>
          </a:bodyPr>
          <a:lstStyle>
            <a:lvl1pPr marL="0" indent="0" algn="ctr">
              <a:buNone/>
              <a:defRPr sz="3600" b="1">
                <a:solidFill>
                  <a:schemeClr val="bg1"/>
                </a:solidFill>
                <a:latin typeface="Montserrat" panose="02000505000000020004" pitchFamily="2" charset="0"/>
              </a:defRPr>
            </a:lvl1pPr>
          </a:lstStyle>
          <a:p>
            <a:pPr lvl="0"/>
            <a:r>
              <a:rPr lang="en-US" dirty="0"/>
              <a:t>Add slide title</a:t>
            </a:r>
            <a:endParaRPr lang="en-GB" dirty="0"/>
          </a:p>
        </p:txBody>
      </p:sp>
      <p:sp>
        <p:nvSpPr>
          <p:cNvPr id="3" name="Text Placeholder 2">
            <a:extLst>
              <a:ext uri="{FF2B5EF4-FFF2-40B4-BE49-F238E27FC236}">
                <a16:creationId xmlns:a16="http://schemas.microsoft.com/office/drawing/2014/main" id="{198892A5-8A66-9E41-01D1-DA9F1B90EA4C}"/>
              </a:ext>
            </a:extLst>
          </p:cNvPr>
          <p:cNvSpPr>
            <a:spLocks noGrp="1"/>
          </p:cNvSpPr>
          <p:nvPr>
            <p:ph type="body" sz="quarter" idx="12" hasCustomPrompt="1"/>
          </p:nvPr>
        </p:nvSpPr>
        <p:spPr>
          <a:xfrm>
            <a:off x="1508257" y="1772816"/>
            <a:ext cx="9175486" cy="914400"/>
          </a:xfrm>
          <a:prstGeom prst="rect">
            <a:avLst/>
          </a:prstGeom>
        </p:spPr>
        <p:txBody>
          <a:bodyPr/>
          <a:lstStyle>
            <a:lvl1pPr marL="0" indent="0" algn="ctr">
              <a:buNone/>
              <a:defRPr/>
            </a:lvl1pPr>
          </a:lstStyle>
          <a:p>
            <a:pPr lvl="0"/>
            <a:r>
              <a:rPr lang="en-US" dirty="0"/>
              <a:t>Add text</a:t>
            </a:r>
            <a:endParaRPr lang="en-GB" dirty="0"/>
          </a:p>
        </p:txBody>
      </p:sp>
      <p:sp>
        <p:nvSpPr>
          <p:cNvPr id="8" name="Text Placeholder 6">
            <a:extLst>
              <a:ext uri="{FF2B5EF4-FFF2-40B4-BE49-F238E27FC236}">
                <a16:creationId xmlns:a16="http://schemas.microsoft.com/office/drawing/2014/main" id="{473A357C-A89B-6E60-A96B-A2BD861F1552}"/>
              </a:ext>
            </a:extLst>
          </p:cNvPr>
          <p:cNvSpPr>
            <a:spLocks noGrp="1"/>
          </p:cNvSpPr>
          <p:nvPr>
            <p:ph type="body" sz="quarter" idx="13" hasCustomPrompt="1"/>
          </p:nvPr>
        </p:nvSpPr>
        <p:spPr>
          <a:xfrm>
            <a:off x="3215739" y="6525344"/>
            <a:ext cx="5760522" cy="332656"/>
          </a:xfrm>
          <a:prstGeom prst="rect">
            <a:avLst/>
          </a:prstGeom>
        </p:spPr>
        <p:txBody>
          <a:bodyPr/>
          <a:lstStyle>
            <a:lvl1pPr marL="0" indent="0" algn="ctr">
              <a:buNone/>
              <a:defRPr sz="1600" i="0">
                <a:latin typeface="Open Sans" panose="020B0606030504020204" pitchFamily="34" charset="0"/>
                <a:ea typeface="Open Sans" panose="020B0606030504020204" pitchFamily="34" charset="0"/>
                <a:cs typeface="Open Sans" panose="020B0606030504020204" pitchFamily="34" charset="0"/>
              </a:defRPr>
            </a:lvl1pPr>
          </a:lstStyle>
          <a:p>
            <a:pPr lvl="0"/>
            <a:r>
              <a:rPr lang="en-GB" dirty="0"/>
              <a:t>Workshop title</a:t>
            </a:r>
          </a:p>
        </p:txBody>
      </p:sp>
      <p:sp>
        <p:nvSpPr>
          <p:cNvPr id="12" name="TextBox 11">
            <a:extLst>
              <a:ext uri="{FF2B5EF4-FFF2-40B4-BE49-F238E27FC236}">
                <a16:creationId xmlns:a16="http://schemas.microsoft.com/office/drawing/2014/main" id="{27AF25BB-3B5D-42E8-080E-AC156B4ACE1E}"/>
              </a:ext>
            </a:extLst>
          </p:cNvPr>
          <p:cNvSpPr txBox="1"/>
          <p:nvPr userDrawn="1"/>
        </p:nvSpPr>
        <p:spPr>
          <a:xfrm>
            <a:off x="9696400" y="6515319"/>
            <a:ext cx="2470080" cy="338554"/>
          </a:xfrm>
          <a:prstGeom prst="rect">
            <a:avLst/>
          </a:prstGeom>
          <a:noFill/>
        </p:spPr>
        <p:txBody>
          <a:bodyPr wrap="square" rtlCol="0">
            <a:spAutoFit/>
          </a:bodyPr>
          <a:lstStyle/>
          <a:p>
            <a:r>
              <a:rPr lang="en-GB" sz="1600" dirty="0">
                <a:solidFill>
                  <a:srgbClr val="001F3C"/>
                </a:solidFill>
                <a:latin typeface="Open Sans" panose="020B0606030504020204" pitchFamily="34" charset="0"/>
                <a:ea typeface="Open Sans" panose="020B0606030504020204" pitchFamily="34" charset="0"/>
                <a:cs typeface="Open Sans" panose="020B0606030504020204" pitchFamily="34" charset="0"/>
              </a:rPr>
              <a:t>#LearningWithPurpose</a:t>
            </a:r>
          </a:p>
        </p:txBody>
      </p:sp>
      <p:pic>
        <p:nvPicPr>
          <p:cNvPr id="7" name="Picture 6">
            <a:extLst>
              <a:ext uri="{FF2B5EF4-FFF2-40B4-BE49-F238E27FC236}">
                <a16:creationId xmlns:a16="http://schemas.microsoft.com/office/drawing/2014/main" id="{BC879E7D-0B5F-D502-36F2-DC70C7250100}"/>
              </a:ext>
            </a:extLst>
          </p:cNvPr>
          <p:cNvPicPr>
            <a:picLocks noChangeAspect="1"/>
          </p:cNvPicPr>
          <p:nvPr userDrawn="1"/>
        </p:nvPicPr>
        <p:blipFill>
          <a:blip r:embed="rId2" cstate="hqprint">
            <a:extLst>
              <a:ext uri="{28A0092B-C50C-407E-A947-70E740481C1C}">
                <a14:useLocalDpi xmlns:a14="http://schemas.microsoft.com/office/drawing/2010/main" val="0"/>
              </a:ext>
            </a:extLst>
          </a:blip>
          <a:srcRect/>
          <a:stretch/>
        </p:blipFill>
        <p:spPr>
          <a:xfrm>
            <a:off x="25521" y="6577607"/>
            <a:ext cx="864095" cy="245727"/>
          </a:xfrm>
          <a:prstGeom prst="rect">
            <a:avLst/>
          </a:prstGeom>
        </p:spPr>
      </p:pic>
      <p:sp>
        <p:nvSpPr>
          <p:cNvPr id="2" name="TextBox 1">
            <a:extLst>
              <a:ext uri="{FF2B5EF4-FFF2-40B4-BE49-F238E27FC236}">
                <a16:creationId xmlns:a16="http://schemas.microsoft.com/office/drawing/2014/main" id="{89821B3E-EBD1-F47B-4D1C-CA6A0E252E6B}"/>
              </a:ext>
            </a:extLst>
          </p:cNvPr>
          <p:cNvSpPr txBox="1"/>
          <p:nvPr userDrawn="1"/>
        </p:nvSpPr>
        <p:spPr>
          <a:xfrm flipH="1">
            <a:off x="983432" y="6577607"/>
            <a:ext cx="864096" cy="307777"/>
          </a:xfrm>
          <a:prstGeom prst="rect">
            <a:avLst/>
          </a:prstGeom>
          <a:noFill/>
        </p:spPr>
        <p:txBody>
          <a:bodyPr wrap="square" rtlCol="0">
            <a:spAutoFit/>
          </a:bodyPr>
          <a:lstStyle/>
          <a:p>
            <a:pPr algn="ctr"/>
            <a:r>
              <a:rPr lang="en-GB" sz="1400" dirty="0">
                <a:latin typeface="Open Sans" panose="020B0606030504020204" pitchFamily="34" charset="0"/>
                <a:ea typeface="Open Sans" panose="020B0606030504020204" pitchFamily="34" charset="0"/>
                <a:cs typeface="Open Sans" panose="020B0606030504020204" pitchFamily="34" charset="0"/>
              </a:rPr>
              <a:t>Slide </a:t>
            </a:r>
            <a:fld id="{A15C2E99-4132-456F-9BA7-C6FA64067E4F}" type="slidenum">
              <a:rPr lang="en-GB" sz="1400" smtClean="0">
                <a:latin typeface="Open Sans" panose="020B0606030504020204" pitchFamily="34" charset="0"/>
                <a:ea typeface="Open Sans" panose="020B0606030504020204" pitchFamily="34" charset="0"/>
                <a:cs typeface="Open Sans" panose="020B0606030504020204" pitchFamily="34" charset="0"/>
              </a:rPr>
              <a:pPr algn="ctr"/>
              <a:t>‹#›</a:t>
            </a:fld>
            <a:endParaRPr lang="en-GB" sz="1400" dirty="0">
              <a:latin typeface="Open Sans" panose="020B0606030504020204" pitchFamily="34" charset="0"/>
              <a:ea typeface="Open Sans" panose="020B0606030504020204" pitchFamily="34" charset="0"/>
              <a:cs typeface="Open Sans" panose="020B0606030504020204" pitchFamily="34" charset="0"/>
            </a:endParaRPr>
          </a:p>
        </p:txBody>
      </p:sp>
    </p:spTree>
    <p:extLst>
      <p:ext uri="{BB962C8B-B14F-4D97-AF65-F5344CB8AC3E}">
        <p14:creationId xmlns:p14="http://schemas.microsoft.com/office/powerpoint/2010/main" val="9893216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Content Slide 1">
    <p:spTree>
      <p:nvGrpSpPr>
        <p:cNvPr id="1" name=""/>
        <p:cNvGrpSpPr/>
        <p:nvPr/>
      </p:nvGrpSpPr>
      <p:grpSpPr>
        <a:xfrm>
          <a:off x="0" y="0"/>
          <a:ext cx="0" cy="0"/>
          <a:chOff x="0" y="0"/>
          <a:chExt cx="0" cy="0"/>
        </a:xfrm>
      </p:grpSpPr>
      <p:sp>
        <p:nvSpPr>
          <p:cNvPr id="9" name="Text Placeholder 8">
            <a:extLst>
              <a:ext uri="{FF2B5EF4-FFF2-40B4-BE49-F238E27FC236}">
                <a16:creationId xmlns:a16="http://schemas.microsoft.com/office/drawing/2014/main" id="{320E83DB-5FD4-7E2E-A105-5F187E2809F4}"/>
              </a:ext>
            </a:extLst>
          </p:cNvPr>
          <p:cNvSpPr>
            <a:spLocks noGrp="1"/>
          </p:cNvSpPr>
          <p:nvPr>
            <p:ph type="body" sz="quarter" idx="11" hasCustomPrompt="1"/>
          </p:nvPr>
        </p:nvSpPr>
        <p:spPr>
          <a:xfrm>
            <a:off x="2279811" y="548680"/>
            <a:ext cx="7632377" cy="648716"/>
          </a:xfrm>
          <a:prstGeom prst="rect">
            <a:avLst/>
          </a:prstGeom>
        </p:spPr>
        <p:txBody>
          <a:bodyPr>
            <a:normAutofit/>
          </a:bodyPr>
          <a:lstStyle>
            <a:lvl1pPr marL="0" indent="0" algn="ctr">
              <a:buNone/>
              <a:defRPr sz="3600" b="1">
                <a:solidFill>
                  <a:schemeClr val="bg1"/>
                </a:solidFill>
                <a:latin typeface="Montserrat" panose="02000505000000020004" pitchFamily="2" charset="0"/>
              </a:defRPr>
            </a:lvl1pPr>
          </a:lstStyle>
          <a:p>
            <a:pPr lvl="0"/>
            <a:r>
              <a:rPr lang="en-US" dirty="0"/>
              <a:t>Add slide title</a:t>
            </a:r>
            <a:endParaRPr lang="en-GB" dirty="0"/>
          </a:p>
        </p:txBody>
      </p:sp>
      <p:sp>
        <p:nvSpPr>
          <p:cNvPr id="4" name="Content Placeholder 3">
            <a:extLst>
              <a:ext uri="{FF2B5EF4-FFF2-40B4-BE49-F238E27FC236}">
                <a16:creationId xmlns:a16="http://schemas.microsoft.com/office/drawing/2014/main" id="{0ACDE6B1-D4E5-5029-AFF2-3578D2B7C330}"/>
              </a:ext>
            </a:extLst>
          </p:cNvPr>
          <p:cNvSpPr>
            <a:spLocks noGrp="1"/>
          </p:cNvSpPr>
          <p:nvPr>
            <p:ph sz="quarter" idx="12"/>
          </p:nvPr>
        </p:nvSpPr>
        <p:spPr>
          <a:xfrm>
            <a:off x="766763" y="1700808"/>
            <a:ext cx="10658475" cy="3888432"/>
          </a:xfrm>
          <a:prstGeom prst="rect">
            <a:avLst/>
          </a:prstGeo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6" name="Text Placeholder 6">
            <a:extLst>
              <a:ext uri="{FF2B5EF4-FFF2-40B4-BE49-F238E27FC236}">
                <a16:creationId xmlns:a16="http://schemas.microsoft.com/office/drawing/2014/main" id="{B12E9F0B-C892-2FA1-2F05-848C6AD780D3}"/>
              </a:ext>
            </a:extLst>
          </p:cNvPr>
          <p:cNvSpPr>
            <a:spLocks noGrp="1"/>
          </p:cNvSpPr>
          <p:nvPr>
            <p:ph type="body" sz="quarter" idx="10" hasCustomPrompt="1"/>
          </p:nvPr>
        </p:nvSpPr>
        <p:spPr>
          <a:xfrm>
            <a:off x="3215739" y="6525344"/>
            <a:ext cx="5760522" cy="332656"/>
          </a:xfrm>
          <a:prstGeom prst="rect">
            <a:avLst/>
          </a:prstGeom>
        </p:spPr>
        <p:txBody>
          <a:bodyPr/>
          <a:lstStyle>
            <a:lvl1pPr marL="0" indent="0" algn="ctr">
              <a:buNone/>
              <a:defRPr sz="1600" i="0">
                <a:latin typeface="Open Sans" panose="020B0606030504020204" pitchFamily="34" charset="0"/>
                <a:ea typeface="Open Sans" panose="020B0606030504020204" pitchFamily="34" charset="0"/>
                <a:cs typeface="Open Sans" panose="020B0606030504020204" pitchFamily="34" charset="0"/>
              </a:defRPr>
            </a:lvl1pPr>
          </a:lstStyle>
          <a:p>
            <a:pPr lvl="0"/>
            <a:r>
              <a:rPr lang="en-GB" dirty="0"/>
              <a:t>Workshop title</a:t>
            </a:r>
          </a:p>
        </p:txBody>
      </p:sp>
      <p:sp>
        <p:nvSpPr>
          <p:cNvPr id="8" name="TextBox 7">
            <a:extLst>
              <a:ext uri="{FF2B5EF4-FFF2-40B4-BE49-F238E27FC236}">
                <a16:creationId xmlns:a16="http://schemas.microsoft.com/office/drawing/2014/main" id="{FE1D3DF4-A651-233C-46EA-B510D9D2EE34}"/>
              </a:ext>
            </a:extLst>
          </p:cNvPr>
          <p:cNvSpPr txBox="1"/>
          <p:nvPr userDrawn="1"/>
        </p:nvSpPr>
        <p:spPr>
          <a:xfrm>
            <a:off x="9696400" y="6515319"/>
            <a:ext cx="2470080" cy="338554"/>
          </a:xfrm>
          <a:prstGeom prst="rect">
            <a:avLst/>
          </a:prstGeom>
          <a:noFill/>
        </p:spPr>
        <p:txBody>
          <a:bodyPr wrap="square" rtlCol="0">
            <a:spAutoFit/>
          </a:bodyPr>
          <a:lstStyle/>
          <a:p>
            <a:r>
              <a:rPr lang="en-GB" sz="1600" dirty="0">
                <a:solidFill>
                  <a:srgbClr val="001F3C"/>
                </a:solidFill>
                <a:latin typeface="Open Sans" panose="020B0606030504020204" pitchFamily="34" charset="0"/>
                <a:ea typeface="Open Sans" panose="020B0606030504020204" pitchFamily="34" charset="0"/>
                <a:cs typeface="Open Sans" panose="020B0606030504020204" pitchFamily="34" charset="0"/>
              </a:rPr>
              <a:t>#LearningWithPurpose</a:t>
            </a:r>
          </a:p>
        </p:txBody>
      </p:sp>
      <p:pic>
        <p:nvPicPr>
          <p:cNvPr id="7" name="Picture 6">
            <a:extLst>
              <a:ext uri="{FF2B5EF4-FFF2-40B4-BE49-F238E27FC236}">
                <a16:creationId xmlns:a16="http://schemas.microsoft.com/office/drawing/2014/main" id="{E8F22DDC-9C12-E94D-9EF5-51C50E56BFD2}"/>
              </a:ext>
            </a:extLst>
          </p:cNvPr>
          <p:cNvPicPr>
            <a:picLocks noChangeAspect="1"/>
          </p:cNvPicPr>
          <p:nvPr userDrawn="1"/>
        </p:nvPicPr>
        <p:blipFill>
          <a:blip r:embed="rId2" cstate="hqprint">
            <a:extLst>
              <a:ext uri="{28A0092B-C50C-407E-A947-70E740481C1C}">
                <a14:useLocalDpi xmlns:a14="http://schemas.microsoft.com/office/drawing/2010/main" val="0"/>
              </a:ext>
            </a:extLst>
          </a:blip>
          <a:srcRect/>
          <a:stretch/>
        </p:blipFill>
        <p:spPr>
          <a:xfrm>
            <a:off x="25521" y="6577607"/>
            <a:ext cx="864095" cy="245727"/>
          </a:xfrm>
          <a:prstGeom prst="rect">
            <a:avLst/>
          </a:prstGeom>
        </p:spPr>
      </p:pic>
      <p:sp>
        <p:nvSpPr>
          <p:cNvPr id="2" name="TextBox 1">
            <a:extLst>
              <a:ext uri="{FF2B5EF4-FFF2-40B4-BE49-F238E27FC236}">
                <a16:creationId xmlns:a16="http://schemas.microsoft.com/office/drawing/2014/main" id="{F32063A4-FB5A-51EF-E460-599685A287A9}"/>
              </a:ext>
            </a:extLst>
          </p:cNvPr>
          <p:cNvSpPr txBox="1"/>
          <p:nvPr userDrawn="1"/>
        </p:nvSpPr>
        <p:spPr>
          <a:xfrm flipH="1">
            <a:off x="983432" y="6577607"/>
            <a:ext cx="864096" cy="307777"/>
          </a:xfrm>
          <a:prstGeom prst="rect">
            <a:avLst/>
          </a:prstGeom>
          <a:noFill/>
        </p:spPr>
        <p:txBody>
          <a:bodyPr wrap="square" rtlCol="0">
            <a:spAutoFit/>
          </a:bodyPr>
          <a:lstStyle/>
          <a:p>
            <a:pPr algn="ctr"/>
            <a:r>
              <a:rPr lang="en-GB" sz="1400" dirty="0">
                <a:latin typeface="Open Sans" panose="020B0606030504020204" pitchFamily="34" charset="0"/>
                <a:ea typeface="Open Sans" panose="020B0606030504020204" pitchFamily="34" charset="0"/>
                <a:cs typeface="Open Sans" panose="020B0606030504020204" pitchFamily="34" charset="0"/>
              </a:rPr>
              <a:t>Slide </a:t>
            </a:r>
            <a:fld id="{A15C2E99-4132-456F-9BA7-C6FA64067E4F}" type="slidenum">
              <a:rPr lang="en-GB" sz="1400" smtClean="0">
                <a:latin typeface="Open Sans" panose="020B0606030504020204" pitchFamily="34" charset="0"/>
                <a:ea typeface="Open Sans" panose="020B0606030504020204" pitchFamily="34" charset="0"/>
                <a:cs typeface="Open Sans" panose="020B0606030504020204" pitchFamily="34" charset="0"/>
              </a:rPr>
              <a:pPr algn="ctr"/>
              <a:t>‹#›</a:t>
            </a:fld>
            <a:endParaRPr lang="en-GB" sz="1400" dirty="0">
              <a:latin typeface="Open Sans" panose="020B0606030504020204" pitchFamily="34" charset="0"/>
              <a:ea typeface="Open Sans" panose="020B0606030504020204" pitchFamily="34" charset="0"/>
              <a:cs typeface="Open Sans" panose="020B0606030504020204" pitchFamily="34" charset="0"/>
            </a:endParaRPr>
          </a:p>
        </p:txBody>
      </p:sp>
    </p:spTree>
    <p:extLst>
      <p:ext uri="{BB962C8B-B14F-4D97-AF65-F5344CB8AC3E}">
        <p14:creationId xmlns:p14="http://schemas.microsoft.com/office/powerpoint/2010/main" val="7195603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Content Slide 2">
    <p:spTree>
      <p:nvGrpSpPr>
        <p:cNvPr id="1" name=""/>
        <p:cNvGrpSpPr/>
        <p:nvPr/>
      </p:nvGrpSpPr>
      <p:grpSpPr>
        <a:xfrm>
          <a:off x="0" y="0"/>
          <a:ext cx="0" cy="0"/>
          <a:chOff x="0" y="0"/>
          <a:chExt cx="0" cy="0"/>
        </a:xfrm>
      </p:grpSpPr>
      <p:sp>
        <p:nvSpPr>
          <p:cNvPr id="9" name="Text Placeholder 8">
            <a:extLst>
              <a:ext uri="{FF2B5EF4-FFF2-40B4-BE49-F238E27FC236}">
                <a16:creationId xmlns:a16="http://schemas.microsoft.com/office/drawing/2014/main" id="{320E83DB-5FD4-7E2E-A105-5F187E2809F4}"/>
              </a:ext>
            </a:extLst>
          </p:cNvPr>
          <p:cNvSpPr>
            <a:spLocks noGrp="1"/>
          </p:cNvSpPr>
          <p:nvPr>
            <p:ph type="body" sz="quarter" idx="11" hasCustomPrompt="1"/>
          </p:nvPr>
        </p:nvSpPr>
        <p:spPr>
          <a:xfrm>
            <a:off x="2279811" y="548680"/>
            <a:ext cx="7632377" cy="648716"/>
          </a:xfrm>
          <a:prstGeom prst="rect">
            <a:avLst/>
          </a:prstGeom>
        </p:spPr>
        <p:txBody>
          <a:bodyPr>
            <a:normAutofit/>
          </a:bodyPr>
          <a:lstStyle>
            <a:lvl1pPr marL="0" indent="0" algn="ctr">
              <a:buNone/>
              <a:defRPr sz="3600" b="1">
                <a:solidFill>
                  <a:schemeClr val="bg1"/>
                </a:solidFill>
                <a:latin typeface="Montserrat" panose="02000505000000020004" pitchFamily="2" charset="0"/>
              </a:defRPr>
            </a:lvl1pPr>
          </a:lstStyle>
          <a:p>
            <a:pPr lvl="0"/>
            <a:r>
              <a:rPr lang="en-US" dirty="0"/>
              <a:t>Add slide title</a:t>
            </a:r>
            <a:endParaRPr lang="en-GB" dirty="0"/>
          </a:p>
        </p:txBody>
      </p:sp>
      <p:sp>
        <p:nvSpPr>
          <p:cNvPr id="3" name="Picture Placeholder 2">
            <a:extLst>
              <a:ext uri="{FF2B5EF4-FFF2-40B4-BE49-F238E27FC236}">
                <a16:creationId xmlns:a16="http://schemas.microsoft.com/office/drawing/2014/main" id="{B79B41F1-8EF4-56B0-F9E9-163F44C5AC4A}"/>
              </a:ext>
            </a:extLst>
          </p:cNvPr>
          <p:cNvSpPr>
            <a:spLocks noGrp="1"/>
          </p:cNvSpPr>
          <p:nvPr>
            <p:ph type="pic" sz="quarter" idx="12"/>
          </p:nvPr>
        </p:nvSpPr>
        <p:spPr>
          <a:xfrm>
            <a:off x="6575524" y="1793875"/>
            <a:ext cx="5040263" cy="4320000"/>
          </a:xfrm>
          <a:prstGeom prst="rect">
            <a:avLst/>
          </a:prstGeom>
        </p:spPr>
        <p:txBody>
          <a:bodyPr/>
          <a:lstStyle/>
          <a:p>
            <a:endParaRPr lang="en-GB" dirty="0"/>
          </a:p>
        </p:txBody>
      </p:sp>
      <p:sp>
        <p:nvSpPr>
          <p:cNvPr id="6" name="Text Placeholder 5">
            <a:extLst>
              <a:ext uri="{FF2B5EF4-FFF2-40B4-BE49-F238E27FC236}">
                <a16:creationId xmlns:a16="http://schemas.microsoft.com/office/drawing/2014/main" id="{A86DDC45-9AE6-F688-3B00-33FFD6A7C410}"/>
              </a:ext>
            </a:extLst>
          </p:cNvPr>
          <p:cNvSpPr>
            <a:spLocks noGrp="1"/>
          </p:cNvSpPr>
          <p:nvPr>
            <p:ph type="body" sz="quarter" idx="13"/>
          </p:nvPr>
        </p:nvSpPr>
        <p:spPr>
          <a:xfrm>
            <a:off x="576477" y="1793875"/>
            <a:ext cx="5040000" cy="4320000"/>
          </a:xfrm>
          <a:prstGeom prst="rect">
            <a:avLst/>
          </a:prstGeo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8" name="Text Placeholder 6">
            <a:extLst>
              <a:ext uri="{FF2B5EF4-FFF2-40B4-BE49-F238E27FC236}">
                <a16:creationId xmlns:a16="http://schemas.microsoft.com/office/drawing/2014/main" id="{2CADF7C0-C11B-2C01-2DCC-27526DE60899}"/>
              </a:ext>
            </a:extLst>
          </p:cNvPr>
          <p:cNvSpPr>
            <a:spLocks noGrp="1"/>
          </p:cNvSpPr>
          <p:nvPr>
            <p:ph type="body" sz="quarter" idx="10" hasCustomPrompt="1"/>
          </p:nvPr>
        </p:nvSpPr>
        <p:spPr>
          <a:xfrm>
            <a:off x="3215739" y="6525344"/>
            <a:ext cx="5760522" cy="332656"/>
          </a:xfrm>
          <a:prstGeom prst="rect">
            <a:avLst/>
          </a:prstGeom>
        </p:spPr>
        <p:txBody>
          <a:bodyPr/>
          <a:lstStyle>
            <a:lvl1pPr marL="0" indent="0" algn="ctr">
              <a:buNone/>
              <a:defRPr sz="1600" i="0">
                <a:latin typeface="Open Sans" panose="020B0606030504020204" pitchFamily="34" charset="0"/>
                <a:ea typeface="Open Sans" panose="020B0606030504020204" pitchFamily="34" charset="0"/>
                <a:cs typeface="Open Sans" panose="020B0606030504020204" pitchFamily="34" charset="0"/>
              </a:defRPr>
            </a:lvl1pPr>
          </a:lstStyle>
          <a:p>
            <a:pPr lvl="0"/>
            <a:r>
              <a:rPr lang="en-GB" dirty="0"/>
              <a:t>Workshop title</a:t>
            </a:r>
          </a:p>
        </p:txBody>
      </p:sp>
      <p:sp>
        <p:nvSpPr>
          <p:cNvPr id="12" name="TextBox 11">
            <a:extLst>
              <a:ext uri="{FF2B5EF4-FFF2-40B4-BE49-F238E27FC236}">
                <a16:creationId xmlns:a16="http://schemas.microsoft.com/office/drawing/2014/main" id="{4E1F1CA5-CAC1-2755-03CF-E89571ECE0E0}"/>
              </a:ext>
            </a:extLst>
          </p:cNvPr>
          <p:cNvSpPr txBox="1"/>
          <p:nvPr userDrawn="1"/>
        </p:nvSpPr>
        <p:spPr>
          <a:xfrm>
            <a:off x="9696400" y="6515319"/>
            <a:ext cx="2470080" cy="338554"/>
          </a:xfrm>
          <a:prstGeom prst="rect">
            <a:avLst/>
          </a:prstGeom>
          <a:noFill/>
        </p:spPr>
        <p:txBody>
          <a:bodyPr wrap="square" rtlCol="0">
            <a:spAutoFit/>
          </a:bodyPr>
          <a:lstStyle/>
          <a:p>
            <a:r>
              <a:rPr lang="en-GB" sz="1600" dirty="0">
                <a:solidFill>
                  <a:srgbClr val="001F3C"/>
                </a:solidFill>
                <a:latin typeface="Open Sans" panose="020B0606030504020204" pitchFamily="34" charset="0"/>
                <a:ea typeface="Open Sans" panose="020B0606030504020204" pitchFamily="34" charset="0"/>
                <a:cs typeface="Open Sans" panose="020B0606030504020204" pitchFamily="34" charset="0"/>
              </a:rPr>
              <a:t>#LearningWithPurpose</a:t>
            </a:r>
          </a:p>
        </p:txBody>
      </p:sp>
      <p:pic>
        <p:nvPicPr>
          <p:cNvPr id="7" name="Picture 6">
            <a:extLst>
              <a:ext uri="{FF2B5EF4-FFF2-40B4-BE49-F238E27FC236}">
                <a16:creationId xmlns:a16="http://schemas.microsoft.com/office/drawing/2014/main" id="{B9F542DF-E4AD-63BA-58D5-B857396526B5}"/>
              </a:ext>
            </a:extLst>
          </p:cNvPr>
          <p:cNvPicPr>
            <a:picLocks noChangeAspect="1"/>
          </p:cNvPicPr>
          <p:nvPr userDrawn="1"/>
        </p:nvPicPr>
        <p:blipFill>
          <a:blip r:embed="rId2" cstate="hqprint">
            <a:extLst>
              <a:ext uri="{28A0092B-C50C-407E-A947-70E740481C1C}">
                <a14:useLocalDpi xmlns:a14="http://schemas.microsoft.com/office/drawing/2010/main" val="0"/>
              </a:ext>
            </a:extLst>
          </a:blip>
          <a:srcRect/>
          <a:stretch/>
        </p:blipFill>
        <p:spPr>
          <a:xfrm>
            <a:off x="25521" y="6577607"/>
            <a:ext cx="864095" cy="245727"/>
          </a:xfrm>
          <a:prstGeom prst="rect">
            <a:avLst/>
          </a:prstGeom>
        </p:spPr>
      </p:pic>
      <p:sp>
        <p:nvSpPr>
          <p:cNvPr id="2" name="TextBox 1">
            <a:extLst>
              <a:ext uri="{FF2B5EF4-FFF2-40B4-BE49-F238E27FC236}">
                <a16:creationId xmlns:a16="http://schemas.microsoft.com/office/drawing/2014/main" id="{674141C9-7F5A-CF05-CF85-88105902D343}"/>
              </a:ext>
            </a:extLst>
          </p:cNvPr>
          <p:cNvSpPr txBox="1"/>
          <p:nvPr userDrawn="1"/>
        </p:nvSpPr>
        <p:spPr>
          <a:xfrm flipH="1">
            <a:off x="983432" y="6577607"/>
            <a:ext cx="864096" cy="307777"/>
          </a:xfrm>
          <a:prstGeom prst="rect">
            <a:avLst/>
          </a:prstGeom>
          <a:noFill/>
        </p:spPr>
        <p:txBody>
          <a:bodyPr wrap="square" rtlCol="0">
            <a:spAutoFit/>
          </a:bodyPr>
          <a:lstStyle/>
          <a:p>
            <a:pPr algn="ctr"/>
            <a:r>
              <a:rPr lang="en-GB" sz="1400" dirty="0">
                <a:latin typeface="Open Sans" panose="020B0606030504020204" pitchFamily="34" charset="0"/>
                <a:ea typeface="Open Sans" panose="020B0606030504020204" pitchFamily="34" charset="0"/>
                <a:cs typeface="Open Sans" panose="020B0606030504020204" pitchFamily="34" charset="0"/>
              </a:rPr>
              <a:t>Slide </a:t>
            </a:r>
            <a:fld id="{A15C2E99-4132-456F-9BA7-C6FA64067E4F}" type="slidenum">
              <a:rPr lang="en-GB" sz="1400" smtClean="0">
                <a:latin typeface="Open Sans" panose="020B0606030504020204" pitchFamily="34" charset="0"/>
                <a:ea typeface="Open Sans" panose="020B0606030504020204" pitchFamily="34" charset="0"/>
                <a:cs typeface="Open Sans" panose="020B0606030504020204" pitchFamily="34" charset="0"/>
              </a:rPr>
              <a:pPr algn="ctr"/>
              <a:t>‹#›</a:t>
            </a:fld>
            <a:endParaRPr lang="en-GB" sz="1400" dirty="0">
              <a:latin typeface="Open Sans" panose="020B0606030504020204" pitchFamily="34" charset="0"/>
              <a:ea typeface="Open Sans" panose="020B0606030504020204" pitchFamily="34" charset="0"/>
              <a:cs typeface="Open Sans" panose="020B0606030504020204" pitchFamily="34" charset="0"/>
            </a:endParaRPr>
          </a:p>
        </p:txBody>
      </p:sp>
    </p:spTree>
    <p:extLst>
      <p:ext uri="{BB962C8B-B14F-4D97-AF65-F5344CB8AC3E}">
        <p14:creationId xmlns:p14="http://schemas.microsoft.com/office/powerpoint/2010/main" val="3045061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Content Slide 3">
    <p:spTree>
      <p:nvGrpSpPr>
        <p:cNvPr id="1" name=""/>
        <p:cNvGrpSpPr/>
        <p:nvPr/>
      </p:nvGrpSpPr>
      <p:grpSpPr>
        <a:xfrm>
          <a:off x="0" y="0"/>
          <a:ext cx="0" cy="0"/>
          <a:chOff x="0" y="0"/>
          <a:chExt cx="0" cy="0"/>
        </a:xfrm>
      </p:grpSpPr>
      <p:sp>
        <p:nvSpPr>
          <p:cNvPr id="9" name="Text Placeholder 8">
            <a:extLst>
              <a:ext uri="{FF2B5EF4-FFF2-40B4-BE49-F238E27FC236}">
                <a16:creationId xmlns:a16="http://schemas.microsoft.com/office/drawing/2014/main" id="{320E83DB-5FD4-7E2E-A105-5F187E2809F4}"/>
              </a:ext>
            </a:extLst>
          </p:cNvPr>
          <p:cNvSpPr>
            <a:spLocks noGrp="1"/>
          </p:cNvSpPr>
          <p:nvPr>
            <p:ph type="body" sz="quarter" idx="11" hasCustomPrompt="1"/>
          </p:nvPr>
        </p:nvSpPr>
        <p:spPr>
          <a:xfrm>
            <a:off x="2279811" y="548680"/>
            <a:ext cx="7632377" cy="648716"/>
          </a:xfrm>
          <a:prstGeom prst="rect">
            <a:avLst/>
          </a:prstGeom>
        </p:spPr>
        <p:txBody>
          <a:bodyPr>
            <a:normAutofit/>
          </a:bodyPr>
          <a:lstStyle>
            <a:lvl1pPr marL="0" indent="0" algn="ctr">
              <a:buNone/>
              <a:defRPr sz="3600" b="1">
                <a:solidFill>
                  <a:schemeClr val="bg1"/>
                </a:solidFill>
                <a:latin typeface="Montserrat" panose="02000505000000020004" pitchFamily="2" charset="0"/>
              </a:defRPr>
            </a:lvl1pPr>
          </a:lstStyle>
          <a:p>
            <a:pPr lvl="0"/>
            <a:r>
              <a:rPr lang="en-US" dirty="0"/>
              <a:t>Add slide title</a:t>
            </a:r>
            <a:endParaRPr lang="en-GB" dirty="0"/>
          </a:p>
        </p:txBody>
      </p:sp>
      <p:sp>
        <p:nvSpPr>
          <p:cNvPr id="3" name="Picture Placeholder 2">
            <a:extLst>
              <a:ext uri="{FF2B5EF4-FFF2-40B4-BE49-F238E27FC236}">
                <a16:creationId xmlns:a16="http://schemas.microsoft.com/office/drawing/2014/main" id="{B79B41F1-8EF4-56B0-F9E9-163F44C5AC4A}"/>
              </a:ext>
            </a:extLst>
          </p:cNvPr>
          <p:cNvSpPr>
            <a:spLocks noGrp="1"/>
          </p:cNvSpPr>
          <p:nvPr>
            <p:ph type="pic" sz="quarter" idx="12"/>
          </p:nvPr>
        </p:nvSpPr>
        <p:spPr>
          <a:xfrm>
            <a:off x="576082" y="1797323"/>
            <a:ext cx="5040263" cy="4320000"/>
          </a:xfrm>
          <a:prstGeom prst="rect">
            <a:avLst/>
          </a:prstGeom>
        </p:spPr>
        <p:txBody>
          <a:bodyPr/>
          <a:lstStyle/>
          <a:p>
            <a:endParaRPr lang="en-GB" dirty="0"/>
          </a:p>
        </p:txBody>
      </p:sp>
      <p:sp>
        <p:nvSpPr>
          <p:cNvPr id="6" name="Text Placeholder 5">
            <a:extLst>
              <a:ext uri="{FF2B5EF4-FFF2-40B4-BE49-F238E27FC236}">
                <a16:creationId xmlns:a16="http://schemas.microsoft.com/office/drawing/2014/main" id="{A86DDC45-9AE6-F688-3B00-33FFD6A7C410}"/>
              </a:ext>
            </a:extLst>
          </p:cNvPr>
          <p:cNvSpPr>
            <a:spLocks noGrp="1"/>
          </p:cNvSpPr>
          <p:nvPr>
            <p:ph type="body" sz="quarter" idx="13"/>
          </p:nvPr>
        </p:nvSpPr>
        <p:spPr>
          <a:xfrm>
            <a:off x="6575656" y="1797323"/>
            <a:ext cx="5040000" cy="4320000"/>
          </a:xfrm>
          <a:prstGeom prst="rect">
            <a:avLst/>
          </a:prstGeo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3" name="Text Placeholder 6">
            <a:extLst>
              <a:ext uri="{FF2B5EF4-FFF2-40B4-BE49-F238E27FC236}">
                <a16:creationId xmlns:a16="http://schemas.microsoft.com/office/drawing/2014/main" id="{C4A1BFC5-8025-2830-6B8A-7E31F9C5E55A}"/>
              </a:ext>
            </a:extLst>
          </p:cNvPr>
          <p:cNvSpPr>
            <a:spLocks noGrp="1"/>
          </p:cNvSpPr>
          <p:nvPr>
            <p:ph type="body" sz="quarter" idx="10" hasCustomPrompt="1"/>
          </p:nvPr>
        </p:nvSpPr>
        <p:spPr>
          <a:xfrm>
            <a:off x="3215739" y="6525344"/>
            <a:ext cx="5760522" cy="332656"/>
          </a:xfrm>
          <a:prstGeom prst="rect">
            <a:avLst/>
          </a:prstGeom>
        </p:spPr>
        <p:txBody>
          <a:bodyPr/>
          <a:lstStyle>
            <a:lvl1pPr marL="0" indent="0" algn="ctr">
              <a:buNone/>
              <a:defRPr sz="1600" i="0">
                <a:latin typeface="Open Sans" panose="020B0606030504020204" pitchFamily="34" charset="0"/>
                <a:ea typeface="Open Sans" panose="020B0606030504020204" pitchFamily="34" charset="0"/>
                <a:cs typeface="Open Sans" panose="020B0606030504020204" pitchFamily="34" charset="0"/>
              </a:defRPr>
            </a:lvl1pPr>
          </a:lstStyle>
          <a:p>
            <a:pPr lvl="0"/>
            <a:r>
              <a:rPr lang="en-GB" dirty="0"/>
              <a:t>Workshop title</a:t>
            </a:r>
          </a:p>
        </p:txBody>
      </p:sp>
      <p:sp>
        <p:nvSpPr>
          <p:cNvPr id="14" name="TextBox 13">
            <a:extLst>
              <a:ext uri="{FF2B5EF4-FFF2-40B4-BE49-F238E27FC236}">
                <a16:creationId xmlns:a16="http://schemas.microsoft.com/office/drawing/2014/main" id="{16EEB9D4-7088-814D-61B7-31F1EEE0998B}"/>
              </a:ext>
            </a:extLst>
          </p:cNvPr>
          <p:cNvSpPr txBox="1"/>
          <p:nvPr userDrawn="1"/>
        </p:nvSpPr>
        <p:spPr>
          <a:xfrm>
            <a:off x="9696400" y="6515319"/>
            <a:ext cx="2470080" cy="338554"/>
          </a:xfrm>
          <a:prstGeom prst="rect">
            <a:avLst/>
          </a:prstGeom>
          <a:noFill/>
        </p:spPr>
        <p:txBody>
          <a:bodyPr wrap="square" rtlCol="0">
            <a:spAutoFit/>
          </a:bodyPr>
          <a:lstStyle/>
          <a:p>
            <a:r>
              <a:rPr lang="en-GB" sz="1600" dirty="0">
                <a:solidFill>
                  <a:srgbClr val="001F3C"/>
                </a:solidFill>
                <a:latin typeface="Open Sans" panose="020B0606030504020204" pitchFamily="34" charset="0"/>
                <a:ea typeface="Open Sans" panose="020B0606030504020204" pitchFamily="34" charset="0"/>
                <a:cs typeface="Open Sans" panose="020B0606030504020204" pitchFamily="34" charset="0"/>
              </a:rPr>
              <a:t>#LearningWithPurpose</a:t>
            </a:r>
          </a:p>
        </p:txBody>
      </p:sp>
      <p:pic>
        <p:nvPicPr>
          <p:cNvPr id="5" name="Picture 4">
            <a:extLst>
              <a:ext uri="{FF2B5EF4-FFF2-40B4-BE49-F238E27FC236}">
                <a16:creationId xmlns:a16="http://schemas.microsoft.com/office/drawing/2014/main" id="{2CA0E438-7325-19ED-6598-325EC253387F}"/>
              </a:ext>
            </a:extLst>
          </p:cNvPr>
          <p:cNvPicPr>
            <a:picLocks noChangeAspect="1"/>
          </p:cNvPicPr>
          <p:nvPr userDrawn="1"/>
        </p:nvPicPr>
        <p:blipFill>
          <a:blip r:embed="rId2" cstate="hqprint">
            <a:extLst>
              <a:ext uri="{28A0092B-C50C-407E-A947-70E740481C1C}">
                <a14:useLocalDpi xmlns:a14="http://schemas.microsoft.com/office/drawing/2010/main" val="0"/>
              </a:ext>
            </a:extLst>
          </a:blip>
          <a:srcRect/>
          <a:stretch/>
        </p:blipFill>
        <p:spPr>
          <a:xfrm>
            <a:off x="25521" y="6577607"/>
            <a:ext cx="864095" cy="245727"/>
          </a:xfrm>
          <a:prstGeom prst="rect">
            <a:avLst/>
          </a:prstGeom>
        </p:spPr>
      </p:pic>
      <p:sp>
        <p:nvSpPr>
          <p:cNvPr id="2" name="TextBox 1">
            <a:extLst>
              <a:ext uri="{FF2B5EF4-FFF2-40B4-BE49-F238E27FC236}">
                <a16:creationId xmlns:a16="http://schemas.microsoft.com/office/drawing/2014/main" id="{4834EC7F-5683-7DC2-99B1-FFEFEF4DA8CD}"/>
              </a:ext>
            </a:extLst>
          </p:cNvPr>
          <p:cNvSpPr txBox="1"/>
          <p:nvPr userDrawn="1"/>
        </p:nvSpPr>
        <p:spPr>
          <a:xfrm flipH="1">
            <a:off x="983432" y="6577607"/>
            <a:ext cx="864096" cy="307777"/>
          </a:xfrm>
          <a:prstGeom prst="rect">
            <a:avLst/>
          </a:prstGeom>
          <a:noFill/>
        </p:spPr>
        <p:txBody>
          <a:bodyPr wrap="square" rtlCol="0">
            <a:spAutoFit/>
          </a:bodyPr>
          <a:lstStyle/>
          <a:p>
            <a:pPr algn="ctr"/>
            <a:r>
              <a:rPr lang="en-GB" sz="1400" dirty="0">
                <a:latin typeface="Open Sans" panose="020B0606030504020204" pitchFamily="34" charset="0"/>
                <a:ea typeface="Open Sans" panose="020B0606030504020204" pitchFamily="34" charset="0"/>
                <a:cs typeface="Open Sans" panose="020B0606030504020204" pitchFamily="34" charset="0"/>
              </a:rPr>
              <a:t>Slide </a:t>
            </a:r>
            <a:fld id="{A15C2E99-4132-456F-9BA7-C6FA64067E4F}" type="slidenum">
              <a:rPr lang="en-GB" sz="1400" smtClean="0">
                <a:latin typeface="Open Sans" panose="020B0606030504020204" pitchFamily="34" charset="0"/>
                <a:ea typeface="Open Sans" panose="020B0606030504020204" pitchFamily="34" charset="0"/>
                <a:cs typeface="Open Sans" panose="020B0606030504020204" pitchFamily="34" charset="0"/>
              </a:rPr>
              <a:pPr algn="ctr"/>
              <a:t>‹#›</a:t>
            </a:fld>
            <a:endParaRPr lang="en-GB" sz="1400" dirty="0">
              <a:latin typeface="Open Sans" panose="020B0606030504020204" pitchFamily="34" charset="0"/>
              <a:ea typeface="Open Sans" panose="020B0606030504020204" pitchFamily="34" charset="0"/>
              <a:cs typeface="Open Sans" panose="020B0606030504020204" pitchFamily="34" charset="0"/>
            </a:endParaRPr>
          </a:p>
        </p:txBody>
      </p:sp>
    </p:spTree>
    <p:extLst>
      <p:ext uri="{BB962C8B-B14F-4D97-AF65-F5344CB8AC3E}">
        <p14:creationId xmlns:p14="http://schemas.microsoft.com/office/powerpoint/2010/main" val="36471063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Section Break Slide 1">
    <p:spTree>
      <p:nvGrpSpPr>
        <p:cNvPr id="1" name=""/>
        <p:cNvGrpSpPr/>
        <p:nvPr/>
      </p:nvGrpSpPr>
      <p:grpSpPr>
        <a:xfrm>
          <a:off x="0" y="0"/>
          <a:ext cx="0" cy="0"/>
          <a:chOff x="0" y="0"/>
          <a:chExt cx="0" cy="0"/>
        </a:xfrm>
      </p:grpSpPr>
      <p:sp>
        <p:nvSpPr>
          <p:cNvPr id="7" name="Rectangle 6"/>
          <p:cNvSpPr/>
          <p:nvPr userDrawn="1"/>
        </p:nvSpPr>
        <p:spPr>
          <a:xfrm>
            <a:off x="0" y="2"/>
            <a:ext cx="12192000" cy="6453335"/>
          </a:xfrm>
          <a:prstGeom prst="rect">
            <a:avLst/>
          </a:prstGeom>
          <a:solidFill>
            <a:srgbClr val="0080D7"/>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sz="1800"/>
          </a:p>
        </p:txBody>
      </p:sp>
      <p:grpSp>
        <p:nvGrpSpPr>
          <p:cNvPr id="8" name="Group 7"/>
          <p:cNvGrpSpPr/>
          <p:nvPr userDrawn="1"/>
        </p:nvGrpSpPr>
        <p:grpSpPr>
          <a:xfrm>
            <a:off x="0" y="1700808"/>
            <a:ext cx="11760629" cy="1296144"/>
            <a:chOff x="0" y="2492896"/>
            <a:chExt cx="8578740" cy="1296144"/>
          </a:xfrm>
          <a:solidFill>
            <a:srgbClr val="001F3C"/>
          </a:solidFill>
        </p:grpSpPr>
        <p:sp>
          <p:nvSpPr>
            <p:cNvPr id="9" name="Rounded Rectangle 8"/>
            <p:cNvSpPr/>
            <p:nvPr userDrawn="1"/>
          </p:nvSpPr>
          <p:spPr>
            <a:xfrm>
              <a:off x="0" y="2492896"/>
              <a:ext cx="8578740" cy="1296144"/>
            </a:xfrm>
            <a:prstGeom prst="roundRect">
              <a:avLst>
                <a:gd name="adj" fmla="val 5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800"/>
            </a:p>
          </p:txBody>
        </p:sp>
        <p:sp>
          <p:nvSpPr>
            <p:cNvPr id="10" name="Rectangle 9"/>
            <p:cNvSpPr/>
            <p:nvPr userDrawn="1"/>
          </p:nvSpPr>
          <p:spPr>
            <a:xfrm>
              <a:off x="0" y="2492896"/>
              <a:ext cx="981896" cy="1296144"/>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800"/>
            </a:p>
          </p:txBody>
        </p:sp>
      </p:grpSp>
      <p:sp>
        <p:nvSpPr>
          <p:cNvPr id="17" name="Text Placeholder 15">
            <a:extLst>
              <a:ext uri="{FF2B5EF4-FFF2-40B4-BE49-F238E27FC236}">
                <a16:creationId xmlns:a16="http://schemas.microsoft.com/office/drawing/2014/main" id="{3BFEBC0D-1713-F3D7-4B69-A64F235B80A5}"/>
              </a:ext>
            </a:extLst>
          </p:cNvPr>
          <p:cNvSpPr>
            <a:spLocks noGrp="1"/>
          </p:cNvSpPr>
          <p:nvPr>
            <p:ph type="body" sz="quarter" idx="10" hasCustomPrompt="1"/>
          </p:nvPr>
        </p:nvSpPr>
        <p:spPr>
          <a:xfrm>
            <a:off x="1558925" y="1988691"/>
            <a:ext cx="8569325" cy="792237"/>
          </a:xfrm>
          <a:prstGeom prst="rect">
            <a:avLst/>
          </a:prstGeom>
        </p:spPr>
        <p:txBody>
          <a:bodyPr/>
          <a:lstStyle>
            <a:lvl1pPr marL="0" indent="0" algn="ctr">
              <a:buNone/>
              <a:defRPr sz="3600">
                <a:solidFill>
                  <a:schemeClr val="bg1"/>
                </a:solidFill>
                <a:latin typeface="Montserrat" panose="02000505000000020004" pitchFamily="2" charset="0"/>
              </a:defRPr>
            </a:lvl1pPr>
            <a:lvl2pPr marL="457200" indent="0">
              <a:buNone/>
              <a:defRPr sz="3600">
                <a:solidFill>
                  <a:schemeClr val="bg1"/>
                </a:solidFill>
                <a:latin typeface="Montserrat" panose="02000505000000020004" pitchFamily="2" charset="0"/>
              </a:defRPr>
            </a:lvl2pPr>
            <a:lvl3pPr marL="914400" indent="0">
              <a:buNone/>
              <a:defRPr sz="3600">
                <a:solidFill>
                  <a:schemeClr val="bg1"/>
                </a:solidFill>
                <a:latin typeface="Montserrat" panose="02000505000000020004" pitchFamily="2" charset="0"/>
              </a:defRPr>
            </a:lvl3pPr>
            <a:lvl4pPr marL="1371600" indent="0">
              <a:buNone/>
              <a:defRPr sz="3600">
                <a:solidFill>
                  <a:schemeClr val="bg1"/>
                </a:solidFill>
                <a:latin typeface="Montserrat" panose="02000505000000020004" pitchFamily="2" charset="0"/>
              </a:defRPr>
            </a:lvl4pPr>
            <a:lvl5pPr marL="1828800" indent="0">
              <a:buNone/>
              <a:defRPr sz="3600">
                <a:solidFill>
                  <a:schemeClr val="bg1"/>
                </a:solidFill>
                <a:latin typeface="Montserrat" panose="02000505000000020004" pitchFamily="2" charset="0"/>
              </a:defRPr>
            </a:lvl5pPr>
          </a:lstStyle>
          <a:p>
            <a:pPr lvl="0"/>
            <a:r>
              <a:rPr lang="en-US" dirty="0"/>
              <a:t>Add subtitle here</a:t>
            </a:r>
          </a:p>
        </p:txBody>
      </p:sp>
      <p:sp>
        <p:nvSpPr>
          <p:cNvPr id="4" name="Text Placeholder 6">
            <a:extLst>
              <a:ext uri="{FF2B5EF4-FFF2-40B4-BE49-F238E27FC236}">
                <a16:creationId xmlns:a16="http://schemas.microsoft.com/office/drawing/2014/main" id="{8A6CC8CF-0336-5319-0F35-F6BAF2E3E1CF}"/>
              </a:ext>
            </a:extLst>
          </p:cNvPr>
          <p:cNvSpPr>
            <a:spLocks noGrp="1"/>
          </p:cNvSpPr>
          <p:nvPr>
            <p:ph type="body" sz="quarter" idx="11" hasCustomPrompt="1"/>
          </p:nvPr>
        </p:nvSpPr>
        <p:spPr>
          <a:xfrm>
            <a:off x="3215739" y="6525344"/>
            <a:ext cx="5760522" cy="332656"/>
          </a:xfrm>
          <a:prstGeom prst="rect">
            <a:avLst/>
          </a:prstGeom>
        </p:spPr>
        <p:txBody>
          <a:bodyPr/>
          <a:lstStyle>
            <a:lvl1pPr marL="0" indent="0" algn="ctr">
              <a:buNone/>
              <a:defRPr sz="1600" i="0">
                <a:latin typeface="Open Sans" panose="020B0606030504020204" pitchFamily="34" charset="0"/>
                <a:ea typeface="Open Sans" panose="020B0606030504020204" pitchFamily="34" charset="0"/>
                <a:cs typeface="Open Sans" panose="020B0606030504020204" pitchFamily="34" charset="0"/>
              </a:defRPr>
            </a:lvl1pPr>
          </a:lstStyle>
          <a:p>
            <a:pPr lvl="0"/>
            <a:r>
              <a:rPr lang="en-GB" dirty="0"/>
              <a:t>Workshop title</a:t>
            </a:r>
          </a:p>
        </p:txBody>
      </p:sp>
      <p:sp>
        <p:nvSpPr>
          <p:cNvPr id="5" name="TextBox 4">
            <a:extLst>
              <a:ext uri="{FF2B5EF4-FFF2-40B4-BE49-F238E27FC236}">
                <a16:creationId xmlns:a16="http://schemas.microsoft.com/office/drawing/2014/main" id="{F99F200F-9FA1-2E73-3D1F-8EECF6C61CD6}"/>
              </a:ext>
            </a:extLst>
          </p:cNvPr>
          <p:cNvSpPr txBox="1"/>
          <p:nvPr userDrawn="1"/>
        </p:nvSpPr>
        <p:spPr>
          <a:xfrm>
            <a:off x="9696400" y="6515319"/>
            <a:ext cx="2470080" cy="338554"/>
          </a:xfrm>
          <a:prstGeom prst="rect">
            <a:avLst/>
          </a:prstGeom>
          <a:noFill/>
        </p:spPr>
        <p:txBody>
          <a:bodyPr wrap="square" rtlCol="0">
            <a:spAutoFit/>
          </a:bodyPr>
          <a:lstStyle/>
          <a:p>
            <a:r>
              <a:rPr lang="en-GB" sz="1600" dirty="0">
                <a:solidFill>
                  <a:srgbClr val="001F3C"/>
                </a:solidFill>
                <a:latin typeface="Open Sans" panose="020B0606030504020204" pitchFamily="34" charset="0"/>
                <a:ea typeface="Open Sans" panose="020B0606030504020204" pitchFamily="34" charset="0"/>
                <a:cs typeface="Open Sans" panose="020B0606030504020204" pitchFamily="34" charset="0"/>
              </a:rPr>
              <a:t>#LearningWithPurpose</a:t>
            </a:r>
          </a:p>
        </p:txBody>
      </p:sp>
      <p:pic>
        <p:nvPicPr>
          <p:cNvPr id="11" name="Picture 10">
            <a:extLst>
              <a:ext uri="{FF2B5EF4-FFF2-40B4-BE49-F238E27FC236}">
                <a16:creationId xmlns:a16="http://schemas.microsoft.com/office/drawing/2014/main" id="{D47AD8E0-DEF1-B474-74A2-91883E15B644}"/>
              </a:ext>
            </a:extLst>
          </p:cNvPr>
          <p:cNvPicPr>
            <a:picLocks noChangeAspect="1"/>
          </p:cNvPicPr>
          <p:nvPr userDrawn="1"/>
        </p:nvPicPr>
        <p:blipFill>
          <a:blip r:embed="rId2" cstate="hqprint">
            <a:extLst>
              <a:ext uri="{28A0092B-C50C-407E-A947-70E740481C1C}">
                <a14:useLocalDpi xmlns:a14="http://schemas.microsoft.com/office/drawing/2010/main" val="0"/>
              </a:ext>
            </a:extLst>
          </a:blip>
          <a:srcRect/>
          <a:stretch/>
        </p:blipFill>
        <p:spPr>
          <a:xfrm>
            <a:off x="25521" y="6577607"/>
            <a:ext cx="864095" cy="245727"/>
          </a:xfrm>
          <a:prstGeom prst="rect">
            <a:avLst/>
          </a:prstGeom>
        </p:spPr>
      </p:pic>
      <p:sp>
        <p:nvSpPr>
          <p:cNvPr id="3" name="TextBox 2">
            <a:extLst>
              <a:ext uri="{FF2B5EF4-FFF2-40B4-BE49-F238E27FC236}">
                <a16:creationId xmlns:a16="http://schemas.microsoft.com/office/drawing/2014/main" id="{AF2115EA-2CA1-DC7C-A90E-FB57B79F26A2}"/>
              </a:ext>
            </a:extLst>
          </p:cNvPr>
          <p:cNvSpPr txBox="1"/>
          <p:nvPr userDrawn="1"/>
        </p:nvSpPr>
        <p:spPr>
          <a:xfrm flipH="1">
            <a:off x="983432" y="6577607"/>
            <a:ext cx="864096" cy="307777"/>
          </a:xfrm>
          <a:prstGeom prst="rect">
            <a:avLst/>
          </a:prstGeom>
          <a:noFill/>
        </p:spPr>
        <p:txBody>
          <a:bodyPr wrap="square" rtlCol="0">
            <a:spAutoFit/>
          </a:bodyPr>
          <a:lstStyle/>
          <a:p>
            <a:pPr algn="ctr"/>
            <a:r>
              <a:rPr lang="en-GB" sz="1400" dirty="0">
                <a:latin typeface="Open Sans" panose="020B0606030504020204" pitchFamily="34" charset="0"/>
                <a:ea typeface="Open Sans" panose="020B0606030504020204" pitchFamily="34" charset="0"/>
                <a:cs typeface="Open Sans" panose="020B0606030504020204" pitchFamily="34" charset="0"/>
              </a:rPr>
              <a:t>Slide </a:t>
            </a:r>
            <a:fld id="{A15C2E99-4132-456F-9BA7-C6FA64067E4F}" type="slidenum">
              <a:rPr lang="en-GB" sz="1400" smtClean="0">
                <a:latin typeface="Open Sans" panose="020B0606030504020204" pitchFamily="34" charset="0"/>
                <a:ea typeface="Open Sans" panose="020B0606030504020204" pitchFamily="34" charset="0"/>
                <a:cs typeface="Open Sans" panose="020B0606030504020204" pitchFamily="34" charset="0"/>
              </a:rPr>
              <a:pPr algn="ctr"/>
              <a:t>‹#›</a:t>
            </a:fld>
            <a:endParaRPr lang="en-GB" sz="1400" dirty="0">
              <a:latin typeface="Open Sans" panose="020B0606030504020204" pitchFamily="34" charset="0"/>
              <a:ea typeface="Open Sans" panose="020B0606030504020204" pitchFamily="34" charset="0"/>
              <a:cs typeface="Open Sans" panose="020B0606030504020204" pitchFamily="34" charset="0"/>
            </a:endParaRPr>
          </a:p>
        </p:txBody>
      </p:sp>
    </p:spTree>
    <p:extLst>
      <p:ext uri="{BB962C8B-B14F-4D97-AF65-F5344CB8AC3E}">
        <p14:creationId xmlns:p14="http://schemas.microsoft.com/office/powerpoint/2010/main" val="388444960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lumMod val="90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7" name="Rectangle 6"/>
          <p:cNvSpPr/>
          <p:nvPr userDrawn="1"/>
        </p:nvSpPr>
        <p:spPr>
          <a:xfrm>
            <a:off x="0" y="424076"/>
            <a:ext cx="12192000" cy="834911"/>
          </a:xfrm>
          <a:prstGeom prst="rect">
            <a:avLst/>
          </a:prstGeom>
          <a:solidFill>
            <a:srgbClr val="0080D7"/>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sz="1800"/>
          </a:p>
        </p:txBody>
      </p:sp>
    </p:spTree>
    <p:extLst>
      <p:ext uri="{BB962C8B-B14F-4D97-AF65-F5344CB8AC3E}">
        <p14:creationId xmlns:p14="http://schemas.microsoft.com/office/powerpoint/2010/main" val="3678080330"/>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 id="2147483685" r:id="rId12"/>
    <p:sldLayoutId id="2147483686" r:id="rId13"/>
    <p:sldLayoutId id="2147483687" r:id="rId14"/>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1.xml"/></Relationships>
</file>

<file path=ppt/slides/_rels/slide11.xml.rels><?xml version="1.0" encoding="UTF-8" standalone="yes"?>
<Relationships xmlns="http://schemas.openxmlformats.org/package/2006/relationships"><Relationship Id="rId3" Type="http://schemas.openxmlformats.org/officeDocument/2006/relationships/notesSlide" Target="../notesSlides/notesSlide11.xml"/><Relationship Id="rId2" Type="http://schemas.openxmlformats.org/officeDocument/2006/relationships/slideLayout" Target="../slideLayouts/slideLayout11.xml"/><Relationship Id="rId1" Type="http://schemas.openxmlformats.org/officeDocument/2006/relationships/video" Target="https://www.youtube.com/embed/rdVPflECed8?feature=oembed" TargetMode="External"/><Relationship Id="rId4" Type="http://schemas.openxmlformats.org/officeDocument/2006/relationships/image" Target="../media/image8.jpeg"/></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1.xml"/></Relationships>
</file>

<file path=ppt/slides/_rels/slide13.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3.xml"/><Relationship Id="rId1" Type="http://schemas.openxmlformats.org/officeDocument/2006/relationships/slideLayout" Target="../slideLayouts/slideLayout11.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14.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14.xml"/><Relationship Id="rId1" Type="http://schemas.openxmlformats.org/officeDocument/2006/relationships/slideLayout" Target="../slideLayouts/slideLayout11.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0.xml"/></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11.xml"/><Relationship Id="rId1" Type="http://schemas.openxmlformats.org/officeDocument/2006/relationships/tags" Target="../tags/tag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1.xml"/></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11.xml"/><Relationship Id="rId1" Type="http://schemas.openxmlformats.org/officeDocument/2006/relationships/video" Target="https://www.youtube.com/embed/I-VuonciKWk?feature=oembed" TargetMode="External"/><Relationship Id="rId4" Type="http://schemas.openxmlformats.org/officeDocument/2006/relationships/image" Target="../media/image6.jpeg"/></Relationships>
</file>

<file path=ppt/slides/_rels/slide5.xml.rels><?xml version="1.0" encoding="UTF-8" standalone="yes"?>
<Relationships xmlns="http://schemas.openxmlformats.org/package/2006/relationships"><Relationship Id="rId3" Type="http://schemas.openxmlformats.org/officeDocument/2006/relationships/hyperlink" Target="https://www.flippity.net/ma.php?k=1gUiFWBr1NUei2VKJL5RN7IgrBK94Yc3yVDR39B65uMg" TargetMode="External"/><Relationship Id="rId2" Type="http://schemas.openxmlformats.org/officeDocument/2006/relationships/notesSlide" Target="../notesSlides/notesSlide5.xml"/><Relationship Id="rId1" Type="http://schemas.openxmlformats.org/officeDocument/2006/relationships/slideLayout" Target="../slideLayouts/slideLayout11.xml"/></Relationships>
</file>

<file path=ppt/slides/_rels/slide6.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6.xml"/><Relationship Id="rId1" Type="http://schemas.openxmlformats.org/officeDocument/2006/relationships/slideLayout" Target="../slideLayouts/slideLayout1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4B61593-44AA-3868-DB73-3C65DF9EB6A0}"/>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9F4CA121-A729-EB95-467C-83EACA324123}"/>
              </a:ext>
            </a:extLst>
          </p:cNvPr>
          <p:cNvSpPr txBox="1"/>
          <p:nvPr/>
        </p:nvSpPr>
        <p:spPr>
          <a:xfrm>
            <a:off x="2405541" y="2484632"/>
            <a:ext cx="7416824" cy="144655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4400" b="1" i="0" u="none" strike="noStrike" kern="1200" cap="none" spc="0" normalizeH="0" baseline="0" noProof="0" dirty="0">
                <a:ln>
                  <a:noFill/>
                </a:ln>
                <a:solidFill>
                  <a:prstClr val="white"/>
                </a:solidFill>
                <a:effectLst/>
                <a:uLnTx/>
                <a:uFillTx/>
                <a:latin typeface="Montserrat" pitchFamily="2" charset="0"/>
                <a:ea typeface="+mn-ea"/>
                <a:cs typeface="+mn-cs"/>
              </a:rPr>
              <a:t>Gateway Level 1 Award in Cybersecurity</a:t>
            </a:r>
          </a:p>
        </p:txBody>
      </p:sp>
      <p:sp>
        <p:nvSpPr>
          <p:cNvPr id="3" name="TextBox 2">
            <a:extLst>
              <a:ext uri="{FF2B5EF4-FFF2-40B4-BE49-F238E27FC236}">
                <a16:creationId xmlns:a16="http://schemas.microsoft.com/office/drawing/2014/main" id="{B6EAC289-A9F2-B00A-FDA7-8C4A43BA8FB3}"/>
              </a:ext>
            </a:extLst>
          </p:cNvPr>
          <p:cNvSpPr txBox="1"/>
          <p:nvPr/>
        </p:nvSpPr>
        <p:spPr>
          <a:xfrm>
            <a:off x="2487007" y="3625860"/>
            <a:ext cx="7416824" cy="52322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2800" b="0" i="0" u="none" strike="noStrike" kern="1200" cap="none" spc="0" normalizeH="0" baseline="0" noProof="0" dirty="0">
                <a:ln>
                  <a:noFill/>
                </a:ln>
                <a:solidFill>
                  <a:prstClr val="white"/>
                </a:solidFill>
                <a:effectLst/>
                <a:uLnTx/>
                <a:uFillTx/>
                <a:latin typeface="Montserrat" pitchFamily="2" charset="0"/>
                <a:ea typeface="+mn-ea"/>
                <a:cs typeface="+mn-cs"/>
              </a:rPr>
              <a:t>Add subtitle here</a:t>
            </a:r>
          </a:p>
        </p:txBody>
      </p:sp>
    </p:spTree>
    <p:extLst>
      <p:ext uri="{BB962C8B-B14F-4D97-AF65-F5344CB8AC3E}">
        <p14:creationId xmlns:p14="http://schemas.microsoft.com/office/powerpoint/2010/main" val="210725767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4B72DAF4-5C53-4DC8-9818-EC4831098115}"/>
              </a:ext>
            </a:extLst>
          </p:cNvPr>
          <p:cNvSpPr>
            <a:spLocks noGrp="1"/>
          </p:cNvSpPr>
          <p:nvPr>
            <p:ph type="title"/>
          </p:nvPr>
        </p:nvSpPr>
        <p:spPr>
          <a:xfrm>
            <a:off x="0" y="292596"/>
            <a:ext cx="12072664" cy="1143000"/>
          </a:xfrm>
        </p:spPr>
        <p:txBody>
          <a:bodyPr>
            <a:noAutofit/>
          </a:bodyPr>
          <a:lstStyle/>
          <a:p>
            <a:r>
              <a:rPr lang="en-GB" sz="3200" dirty="0">
                <a:solidFill>
                  <a:schemeClr val="bg1"/>
                </a:solidFill>
                <a:latin typeface="Montserrat" panose="00000500000000000000" pitchFamily="2" charset="0"/>
              </a:rPr>
              <a:t>The Privacy and Electronic Communications Regulations 2003</a:t>
            </a:r>
          </a:p>
        </p:txBody>
      </p:sp>
      <p:sp>
        <p:nvSpPr>
          <p:cNvPr id="4" name="Content Placeholder 3">
            <a:extLst>
              <a:ext uri="{FF2B5EF4-FFF2-40B4-BE49-F238E27FC236}">
                <a16:creationId xmlns:a16="http://schemas.microsoft.com/office/drawing/2014/main" id="{708231DA-F3D4-4A3D-827C-59596998ADB3}"/>
              </a:ext>
            </a:extLst>
          </p:cNvPr>
          <p:cNvSpPr>
            <a:spLocks noGrp="1"/>
          </p:cNvSpPr>
          <p:nvPr>
            <p:ph idx="1"/>
          </p:nvPr>
        </p:nvSpPr>
        <p:spPr>
          <a:xfrm>
            <a:off x="191344" y="1556792"/>
            <a:ext cx="11233248" cy="4608512"/>
          </a:xfrm>
        </p:spPr>
        <p:txBody>
          <a:bodyPr>
            <a:normAutofit/>
          </a:bodyPr>
          <a:lstStyle/>
          <a:p>
            <a:pPr marL="0" indent="0">
              <a:buNone/>
            </a:pPr>
            <a:r>
              <a:rPr lang="en-GB" sz="2400" dirty="0">
                <a:latin typeface="Montserrat" panose="00000500000000000000" pitchFamily="2" charset="0"/>
              </a:rPr>
              <a:t>These regulations tie in with the Data Protection Act and GDPR. They give people specific privacy rights in relation to electronic communications.</a:t>
            </a:r>
          </a:p>
          <a:p>
            <a:pPr marL="0" indent="0">
              <a:buNone/>
            </a:pPr>
            <a:r>
              <a:rPr lang="en-GB" sz="2400" dirty="0">
                <a:latin typeface="Montserrat" panose="00000500000000000000" pitchFamily="2" charset="0"/>
              </a:rPr>
              <a:t>There are specific rules on:</a:t>
            </a:r>
          </a:p>
          <a:p>
            <a:r>
              <a:rPr lang="en-GB" sz="2400" dirty="0">
                <a:latin typeface="Montserrat" panose="00000500000000000000" pitchFamily="2" charset="0"/>
              </a:rPr>
              <a:t>marketing calls, emails, texts and faxes.</a:t>
            </a:r>
          </a:p>
          <a:p>
            <a:r>
              <a:rPr lang="en-GB" sz="2400" dirty="0">
                <a:latin typeface="Montserrat" panose="00000500000000000000" pitchFamily="2" charset="0"/>
              </a:rPr>
              <a:t>cookies (and similar technologies).</a:t>
            </a:r>
          </a:p>
          <a:p>
            <a:r>
              <a:rPr lang="en-GB" sz="2400" dirty="0">
                <a:latin typeface="Montserrat" panose="00000500000000000000" pitchFamily="2" charset="0"/>
              </a:rPr>
              <a:t>keeping communications services secure.</a:t>
            </a:r>
          </a:p>
          <a:p>
            <a:r>
              <a:rPr lang="en-GB" sz="2400" dirty="0">
                <a:latin typeface="Montserrat" panose="00000500000000000000" pitchFamily="2" charset="0"/>
              </a:rPr>
              <a:t>customer privacy as regards traffic and location                                              data, itemised billing, line identification, and                                               directory listings</a:t>
            </a:r>
            <a:r>
              <a:rPr lang="en-GB" sz="2400" dirty="0"/>
              <a:t>.</a:t>
            </a:r>
          </a:p>
        </p:txBody>
      </p:sp>
    </p:spTree>
    <p:extLst>
      <p:ext uri="{BB962C8B-B14F-4D97-AF65-F5344CB8AC3E}">
        <p14:creationId xmlns:p14="http://schemas.microsoft.com/office/powerpoint/2010/main" val="347739259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FA23374B-7EF1-49C2-89EA-DF2B74D2965C}"/>
              </a:ext>
            </a:extLst>
          </p:cNvPr>
          <p:cNvSpPr>
            <a:spLocks noGrp="1"/>
          </p:cNvSpPr>
          <p:nvPr>
            <p:ph type="title"/>
          </p:nvPr>
        </p:nvSpPr>
        <p:spPr>
          <a:xfrm>
            <a:off x="335360" y="260648"/>
            <a:ext cx="11233248" cy="1143000"/>
          </a:xfrm>
        </p:spPr>
        <p:txBody>
          <a:bodyPr>
            <a:normAutofit/>
          </a:bodyPr>
          <a:lstStyle/>
          <a:p>
            <a:r>
              <a:rPr lang="en-GB" sz="3600" dirty="0">
                <a:solidFill>
                  <a:schemeClr val="bg1"/>
                </a:solidFill>
                <a:latin typeface="Montserrat" panose="00000500000000000000" pitchFamily="2" charset="0"/>
              </a:rPr>
              <a:t>What are cookies?</a:t>
            </a:r>
          </a:p>
        </p:txBody>
      </p:sp>
      <p:pic>
        <p:nvPicPr>
          <p:cNvPr id="5" name="Online Media 4" title="What Are Cookies? And How They Work | Explained for Beginners!">
            <a:hlinkClick r:id="" action="ppaction://media"/>
            <a:extLst>
              <a:ext uri="{FF2B5EF4-FFF2-40B4-BE49-F238E27FC236}">
                <a16:creationId xmlns:a16="http://schemas.microsoft.com/office/drawing/2014/main" id="{45E7E8FE-B1BE-40AB-AD39-20BD31FC999E}"/>
              </a:ext>
            </a:extLst>
          </p:cNvPr>
          <p:cNvPicPr>
            <a:picLocks noGrp="1" noRot="1" noChangeAspect="1"/>
          </p:cNvPicPr>
          <p:nvPr>
            <p:ph idx="1"/>
            <a:videoFile r:link="rId1"/>
          </p:nvPr>
        </p:nvPicPr>
        <p:blipFill>
          <a:blip r:embed="rId4"/>
          <a:stretch>
            <a:fillRect/>
          </a:stretch>
        </p:blipFill>
        <p:spPr>
          <a:xfrm>
            <a:off x="1775520" y="2060848"/>
            <a:ext cx="8156575" cy="4608513"/>
          </a:xfrm>
          <a:prstGeom prst="rect">
            <a:avLst/>
          </a:prstGeom>
        </p:spPr>
      </p:pic>
    </p:spTree>
    <p:extLst>
      <p:ext uri="{BB962C8B-B14F-4D97-AF65-F5344CB8AC3E}">
        <p14:creationId xmlns:p14="http://schemas.microsoft.com/office/powerpoint/2010/main" val="38838597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mediacall" presetSubtype="0" fill="hold" nodeType="clickEffect">
                                  <p:stCondLst>
                                    <p:cond delay="0"/>
                                  </p:stCondLst>
                                  <p:childTnLst>
                                    <p:cmd type="call" cmd="playFrom(0.0)">
                                      <p:cBhvr>
                                        <p:cTn id="6" dur="1" fill="hold"/>
                                        <p:tgtEl>
                                          <p:spTgt spid="5"/>
                                        </p:tgtEl>
                                      </p:cBhvr>
                                    </p:cmd>
                                  </p:childTnLst>
                                </p:cTn>
                              </p:par>
                            </p:childTnLst>
                          </p:cTn>
                        </p:par>
                      </p:childTnLst>
                    </p:cTn>
                  </p:par>
                </p:childTnLst>
              </p:cTn>
              <p:prevCondLst>
                <p:cond evt="onPrev" delay="0">
                  <p:tgtEl>
                    <p:sldTgt/>
                  </p:tgtEl>
                </p:cond>
              </p:prevCondLst>
              <p:nextCondLst>
                <p:cond evt="onNext" delay="0">
                  <p:tgtEl>
                    <p:sldTgt/>
                  </p:tgtEl>
                </p:cond>
              </p:nextCondLst>
            </p:seq>
            <p:video>
              <p:cMediaNode vol="80000">
                <p:cTn id="7" fill="hold" display="0">
                  <p:stCondLst>
                    <p:cond delay="indefinite"/>
                  </p:stCondLst>
                </p:cTn>
                <p:tgtEl>
                  <p:spTgt spid="5"/>
                </p:tgtEl>
              </p:cMediaNode>
            </p:video>
            <p:seq concurrent="1" nextAc="seek">
              <p:cTn id="8" restart="whenNotActive" fill="hold" evtFilter="cancelBubble" nodeType="interactiveSeq">
                <p:stCondLst>
                  <p:cond evt="onClick" delay="0">
                    <p:tgtEl>
                      <p:spTgt spid="5"/>
                    </p:tgtEl>
                  </p:cond>
                </p:stCondLst>
                <p:endSync evt="end" delay="0">
                  <p:rtn val="all"/>
                </p:endSync>
                <p:childTnLst>
                  <p:par>
                    <p:cTn id="9" fill="hold">
                      <p:stCondLst>
                        <p:cond delay="0"/>
                      </p:stCondLst>
                      <p:childTnLst>
                        <p:par>
                          <p:cTn id="10" fill="hold">
                            <p:stCondLst>
                              <p:cond delay="0"/>
                            </p:stCondLst>
                            <p:childTnLst>
                              <p:par>
                                <p:cTn id="11" presetID="2" presetClass="mediacall" presetSubtype="0" fill="hold" nodeType="clickEffect">
                                  <p:stCondLst>
                                    <p:cond delay="0"/>
                                  </p:stCondLst>
                                  <p:childTnLst>
                                    <p:cmd type="call" cmd="togglePause">
                                      <p:cBhvr>
                                        <p:cTn id="12" dur="1" fill="hold"/>
                                        <p:tgtEl>
                                          <p:spTgt spid="5"/>
                                        </p:tgtEl>
                                      </p:cBhvr>
                                    </p:cmd>
                                  </p:childTnLst>
                                </p:cTn>
                              </p:par>
                            </p:childTnLst>
                          </p:cTn>
                        </p:par>
                      </p:childTnLst>
                    </p:cTn>
                  </p:par>
                </p:childTnLst>
              </p:cTn>
              <p:nextCondLst>
                <p:cond evt="onClick" delay="0">
                  <p:tgtEl>
                    <p:spTgt spid="5"/>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64229865-A02C-4C94-87B0-F52864562209}"/>
              </a:ext>
            </a:extLst>
          </p:cNvPr>
          <p:cNvSpPr>
            <a:spLocks noGrp="1"/>
          </p:cNvSpPr>
          <p:nvPr>
            <p:ph type="title"/>
          </p:nvPr>
        </p:nvSpPr>
        <p:spPr>
          <a:xfrm>
            <a:off x="263352" y="3505572"/>
            <a:ext cx="11233248" cy="1143000"/>
          </a:xfrm>
        </p:spPr>
        <p:txBody>
          <a:bodyPr anchor="ctr">
            <a:normAutofit/>
          </a:bodyPr>
          <a:lstStyle/>
          <a:p>
            <a:pPr>
              <a:lnSpc>
                <a:spcPct val="90000"/>
              </a:lnSpc>
            </a:pPr>
            <a:r>
              <a:rPr lang="en-GB" sz="3200" b="1" dirty="0">
                <a:latin typeface="Montserrat" panose="00000500000000000000" pitchFamily="2" charset="0"/>
              </a:rPr>
              <a:t>What is ethical and unethical behaviour </a:t>
            </a:r>
            <a:br>
              <a:rPr lang="en-GB" sz="3200" b="1" dirty="0">
                <a:latin typeface="Montserrat" panose="00000500000000000000" pitchFamily="2" charset="0"/>
              </a:rPr>
            </a:br>
            <a:r>
              <a:rPr lang="en-GB" sz="3200" b="1" dirty="0">
                <a:latin typeface="Montserrat" panose="00000500000000000000" pitchFamily="2" charset="0"/>
              </a:rPr>
              <a:t>when using a computer?</a:t>
            </a:r>
          </a:p>
        </p:txBody>
      </p:sp>
      <p:sp>
        <p:nvSpPr>
          <p:cNvPr id="2" name="TextBox 1">
            <a:extLst>
              <a:ext uri="{FF2B5EF4-FFF2-40B4-BE49-F238E27FC236}">
                <a16:creationId xmlns:a16="http://schemas.microsoft.com/office/drawing/2014/main" id="{BFE3FE4D-7473-2CCA-4E0E-7E5C65C0C05A}"/>
              </a:ext>
            </a:extLst>
          </p:cNvPr>
          <p:cNvSpPr txBox="1"/>
          <p:nvPr/>
        </p:nvSpPr>
        <p:spPr>
          <a:xfrm>
            <a:off x="481269" y="548680"/>
            <a:ext cx="11233248" cy="646331"/>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3600" b="0" i="0" u="none" strike="noStrike" kern="1200" cap="none" spc="0" normalizeH="0" baseline="0" noProof="0" dirty="0">
                <a:ln>
                  <a:noFill/>
                </a:ln>
                <a:solidFill>
                  <a:prstClr val="white"/>
                </a:solidFill>
                <a:effectLst/>
                <a:uLnTx/>
                <a:uFillTx/>
                <a:latin typeface="Montserrat" panose="00000500000000000000" pitchFamily="2" charset="0"/>
                <a:ea typeface="+mn-ea"/>
                <a:cs typeface="+mn-cs"/>
              </a:rPr>
              <a:t>Ethical and unethical behaviour</a:t>
            </a:r>
          </a:p>
        </p:txBody>
      </p:sp>
    </p:spTree>
    <p:extLst>
      <p:ext uri="{BB962C8B-B14F-4D97-AF65-F5344CB8AC3E}">
        <p14:creationId xmlns:p14="http://schemas.microsoft.com/office/powerpoint/2010/main" val="399474959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E284A543-D62D-4569-96F7-687B86AE3172}"/>
              </a:ext>
            </a:extLst>
          </p:cNvPr>
          <p:cNvSpPr>
            <a:spLocks noGrp="1"/>
          </p:cNvSpPr>
          <p:nvPr>
            <p:ph type="title"/>
          </p:nvPr>
        </p:nvSpPr>
        <p:spPr>
          <a:xfrm>
            <a:off x="335360" y="188640"/>
            <a:ext cx="11233248" cy="1143000"/>
          </a:xfrm>
        </p:spPr>
        <p:txBody>
          <a:bodyPr anchor="ctr">
            <a:normAutofit/>
          </a:bodyPr>
          <a:lstStyle/>
          <a:p>
            <a:r>
              <a:rPr lang="en-GB" sz="3600" dirty="0">
                <a:solidFill>
                  <a:schemeClr val="bg1"/>
                </a:solidFill>
                <a:latin typeface="Montserrat" panose="00000500000000000000" pitchFamily="2" charset="0"/>
              </a:rPr>
              <a:t>Ethical behaviour on computers</a:t>
            </a:r>
          </a:p>
        </p:txBody>
      </p:sp>
      <p:graphicFrame>
        <p:nvGraphicFramePr>
          <p:cNvPr id="6" name="Content Placeholder 3">
            <a:extLst>
              <a:ext uri="{FF2B5EF4-FFF2-40B4-BE49-F238E27FC236}">
                <a16:creationId xmlns:a16="http://schemas.microsoft.com/office/drawing/2014/main" id="{7D4D2F31-61C8-FE8D-A4AF-8EBA37FBA114}"/>
              </a:ext>
            </a:extLst>
          </p:cNvPr>
          <p:cNvGraphicFramePr>
            <a:graphicFrameLocks noGrp="1"/>
          </p:cNvGraphicFramePr>
          <p:nvPr>
            <p:ph idx="1"/>
          </p:nvPr>
        </p:nvGraphicFramePr>
        <p:xfrm>
          <a:off x="335360" y="1772816"/>
          <a:ext cx="11233248" cy="460851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32291092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BA5F522C-BF89-4EBE-919E-5620C9908CBE}"/>
              </a:ext>
            </a:extLst>
          </p:cNvPr>
          <p:cNvSpPr>
            <a:spLocks noGrp="1"/>
          </p:cNvSpPr>
          <p:nvPr>
            <p:ph type="title"/>
          </p:nvPr>
        </p:nvSpPr>
        <p:spPr>
          <a:xfrm>
            <a:off x="335360" y="260648"/>
            <a:ext cx="11233248" cy="1143000"/>
          </a:xfrm>
        </p:spPr>
        <p:txBody>
          <a:bodyPr anchor="ctr">
            <a:normAutofit/>
          </a:bodyPr>
          <a:lstStyle/>
          <a:p>
            <a:r>
              <a:rPr lang="en-GB" sz="3600" dirty="0">
                <a:solidFill>
                  <a:schemeClr val="bg1"/>
                </a:solidFill>
                <a:latin typeface="Montserrat" panose="00000500000000000000" pitchFamily="2" charset="0"/>
              </a:rPr>
              <a:t>Unethical behaviour on computers</a:t>
            </a:r>
          </a:p>
        </p:txBody>
      </p:sp>
      <p:graphicFrame>
        <p:nvGraphicFramePr>
          <p:cNvPr id="6" name="Content Placeholder 3">
            <a:extLst>
              <a:ext uri="{FF2B5EF4-FFF2-40B4-BE49-F238E27FC236}">
                <a16:creationId xmlns:a16="http://schemas.microsoft.com/office/drawing/2014/main" id="{481D35A5-F43D-2840-4254-01D1379AB630}"/>
              </a:ext>
            </a:extLst>
          </p:cNvPr>
          <p:cNvGraphicFramePr>
            <a:graphicFrameLocks noGrp="1"/>
          </p:cNvGraphicFramePr>
          <p:nvPr>
            <p:ph idx="1"/>
          </p:nvPr>
        </p:nvGraphicFramePr>
        <p:xfrm>
          <a:off x="479376" y="1916832"/>
          <a:ext cx="11233248" cy="460851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56562832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 Placeholder 1">
            <a:extLst>
              <a:ext uri="{FF2B5EF4-FFF2-40B4-BE49-F238E27FC236}">
                <a16:creationId xmlns:a16="http://schemas.microsoft.com/office/drawing/2014/main" id="{85444959-0081-6D97-402E-E133BF042BBB}"/>
              </a:ext>
            </a:extLst>
          </p:cNvPr>
          <p:cNvSpPr>
            <a:spLocks noGrp="1"/>
          </p:cNvSpPr>
          <p:nvPr>
            <p:ph type="body" sz="quarter" idx="10"/>
          </p:nvPr>
        </p:nvSpPr>
        <p:spPr>
          <a:xfrm>
            <a:off x="1508257" y="3501008"/>
            <a:ext cx="9175487" cy="1872208"/>
          </a:xfrm>
        </p:spPr>
        <p:txBody>
          <a:bodyPr/>
          <a:lstStyle/>
          <a:p>
            <a:pPr algn="ctr"/>
            <a:r>
              <a:rPr lang="en-GB" sz="2400" b="0" i="0" u="none" strike="noStrike" baseline="0" dirty="0">
                <a:solidFill>
                  <a:srgbClr val="000000"/>
                </a:solidFill>
                <a:latin typeface="Montserrat" panose="00000500000000000000" pitchFamily="2" charset="0"/>
              </a:rPr>
              <a:t>Identify protections for and responsibilities of individuals and organisations for each of the pieces of legislation.</a:t>
            </a:r>
          </a:p>
          <a:p>
            <a:endParaRPr lang="en-GB" sz="3200" b="0" i="0" u="none" strike="noStrike" baseline="0" dirty="0">
              <a:solidFill>
                <a:srgbClr val="000000"/>
              </a:solidFill>
              <a:latin typeface="Arial" panose="020B0604020202020204" pitchFamily="34" charset="0"/>
            </a:endParaRPr>
          </a:p>
          <a:p>
            <a:r>
              <a:rPr lang="en-GB" sz="3200" b="0" i="0" u="none" strike="noStrike" baseline="0" dirty="0">
                <a:solidFill>
                  <a:srgbClr val="000000"/>
                </a:solidFill>
                <a:latin typeface="Arial" panose="020B0604020202020204" pitchFamily="34" charset="0"/>
              </a:rPr>
              <a:t>  </a:t>
            </a:r>
          </a:p>
          <a:p>
            <a:endParaRPr lang="en-US" dirty="0"/>
          </a:p>
        </p:txBody>
      </p:sp>
      <p:sp>
        <p:nvSpPr>
          <p:cNvPr id="2" name="Title 1">
            <a:extLst>
              <a:ext uri="{FF2B5EF4-FFF2-40B4-BE49-F238E27FC236}">
                <a16:creationId xmlns:a16="http://schemas.microsoft.com/office/drawing/2014/main" id="{E149D641-F507-4A0B-AC58-A8E6E5401774}"/>
              </a:ext>
            </a:extLst>
          </p:cNvPr>
          <p:cNvSpPr>
            <a:spLocks noGrp="1"/>
          </p:cNvSpPr>
          <p:nvPr>
            <p:ph type="body" sz="quarter" idx="11"/>
          </p:nvPr>
        </p:nvSpPr>
        <p:spPr>
          <a:xfrm>
            <a:off x="2279811" y="548680"/>
            <a:ext cx="7632377" cy="648716"/>
          </a:xfrm>
        </p:spPr>
        <p:txBody>
          <a:bodyPr>
            <a:normAutofit/>
          </a:bodyPr>
          <a:lstStyle/>
          <a:p>
            <a:pPr>
              <a:lnSpc>
                <a:spcPct val="90000"/>
              </a:lnSpc>
            </a:pPr>
            <a:r>
              <a:rPr lang="en-GB" dirty="0"/>
              <a:t>Assessment Task 4 (3.1): Table</a:t>
            </a:r>
          </a:p>
        </p:txBody>
      </p:sp>
      <p:sp>
        <p:nvSpPr>
          <p:cNvPr id="9" name="Text Placeholder 3">
            <a:extLst>
              <a:ext uri="{FF2B5EF4-FFF2-40B4-BE49-F238E27FC236}">
                <a16:creationId xmlns:a16="http://schemas.microsoft.com/office/drawing/2014/main" id="{F39810CF-0A92-4B69-9500-1BB528214895}"/>
              </a:ext>
            </a:extLst>
          </p:cNvPr>
          <p:cNvSpPr>
            <a:spLocks noGrp="1"/>
          </p:cNvSpPr>
          <p:nvPr>
            <p:ph type="body" sz="quarter" idx="12"/>
          </p:nvPr>
        </p:nvSpPr>
        <p:spPr>
          <a:xfrm>
            <a:off x="1508257" y="1772816"/>
            <a:ext cx="9175486" cy="914400"/>
          </a:xfrm>
        </p:spPr>
        <p:txBody>
          <a:bodyPr/>
          <a:lstStyle/>
          <a:p>
            <a:r>
              <a:rPr lang="en-GB" sz="2400" dirty="0">
                <a:latin typeface="Montserrat" panose="00000500000000000000" pitchFamily="2" charset="0"/>
              </a:rPr>
              <a:t>Choose two pieces of legislation related to cybersecurity. Create two tables – one for each piece of legislation.</a:t>
            </a:r>
          </a:p>
          <a:p>
            <a:endParaRPr lang="en-US" dirty="0"/>
          </a:p>
        </p:txBody>
      </p:sp>
      <p:sp>
        <p:nvSpPr>
          <p:cNvPr id="11" name="Text Placeholder 4">
            <a:extLst>
              <a:ext uri="{FF2B5EF4-FFF2-40B4-BE49-F238E27FC236}">
                <a16:creationId xmlns:a16="http://schemas.microsoft.com/office/drawing/2014/main" id="{2D55623C-0736-55B6-4B60-7FFE1D2CEE54}"/>
              </a:ext>
            </a:extLst>
          </p:cNvPr>
          <p:cNvSpPr>
            <a:spLocks noGrp="1"/>
          </p:cNvSpPr>
          <p:nvPr>
            <p:ph type="body" sz="quarter" idx="13"/>
          </p:nvPr>
        </p:nvSpPr>
        <p:spPr>
          <a:xfrm>
            <a:off x="3215739" y="6525344"/>
            <a:ext cx="5760522" cy="332656"/>
          </a:xfrm>
        </p:spPr>
        <p:txBody>
          <a:bodyPr/>
          <a:lstStyle/>
          <a:p>
            <a:endParaRPr lang="en-US"/>
          </a:p>
        </p:txBody>
      </p:sp>
      <p:graphicFrame>
        <p:nvGraphicFramePr>
          <p:cNvPr id="6" name="Table 5">
            <a:extLst>
              <a:ext uri="{FF2B5EF4-FFF2-40B4-BE49-F238E27FC236}">
                <a16:creationId xmlns:a16="http://schemas.microsoft.com/office/drawing/2014/main" id="{EC1CFBA2-5760-A058-FC18-9B458847A52C}"/>
              </a:ext>
            </a:extLst>
          </p:cNvPr>
          <p:cNvGraphicFramePr>
            <a:graphicFrameLocks noGrp="1"/>
          </p:cNvGraphicFramePr>
          <p:nvPr/>
        </p:nvGraphicFramePr>
        <p:xfrm>
          <a:off x="2423592" y="4752568"/>
          <a:ext cx="6984540" cy="1241295"/>
        </p:xfrm>
        <a:graphic>
          <a:graphicData uri="http://schemas.openxmlformats.org/drawingml/2006/table">
            <a:tbl>
              <a:tblPr firstRow="1" bandRow="1">
                <a:tableStyleId>{21E4AEA4-8DFA-4A89-87EB-49C32662AFE0}</a:tableStyleId>
              </a:tblPr>
              <a:tblGrid>
                <a:gridCol w="3492270">
                  <a:extLst>
                    <a:ext uri="{9D8B030D-6E8A-4147-A177-3AD203B41FA5}">
                      <a16:colId xmlns:a16="http://schemas.microsoft.com/office/drawing/2014/main" val="3839135823"/>
                    </a:ext>
                  </a:extLst>
                </a:gridCol>
                <a:gridCol w="3492270">
                  <a:extLst>
                    <a:ext uri="{9D8B030D-6E8A-4147-A177-3AD203B41FA5}">
                      <a16:colId xmlns:a16="http://schemas.microsoft.com/office/drawing/2014/main" val="2971614962"/>
                    </a:ext>
                  </a:extLst>
                </a:gridCol>
              </a:tblGrid>
              <a:tr h="413765">
                <a:tc>
                  <a:txBody>
                    <a:bodyPr/>
                    <a:lstStyle/>
                    <a:p>
                      <a:endParaRPr lang="en-GB"/>
                    </a:p>
                  </a:txBody>
                  <a:tcPr/>
                </a:tc>
                <a:tc>
                  <a:txBody>
                    <a:bodyPr/>
                    <a:lstStyle/>
                    <a:p>
                      <a:endParaRPr lang="en-GB"/>
                    </a:p>
                  </a:txBody>
                  <a:tcPr/>
                </a:tc>
                <a:extLst>
                  <a:ext uri="{0D108BD9-81ED-4DB2-BD59-A6C34878D82A}">
                    <a16:rowId xmlns:a16="http://schemas.microsoft.com/office/drawing/2014/main" val="2626373594"/>
                  </a:ext>
                </a:extLst>
              </a:tr>
              <a:tr h="413765">
                <a:tc>
                  <a:txBody>
                    <a:bodyPr/>
                    <a:lstStyle/>
                    <a:p>
                      <a:endParaRPr lang="en-GB"/>
                    </a:p>
                  </a:txBody>
                  <a:tcPr/>
                </a:tc>
                <a:tc>
                  <a:txBody>
                    <a:bodyPr/>
                    <a:lstStyle/>
                    <a:p>
                      <a:endParaRPr lang="en-GB"/>
                    </a:p>
                  </a:txBody>
                  <a:tcPr/>
                </a:tc>
                <a:extLst>
                  <a:ext uri="{0D108BD9-81ED-4DB2-BD59-A6C34878D82A}">
                    <a16:rowId xmlns:a16="http://schemas.microsoft.com/office/drawing/2014/main" val="156588504"/>
                  </a:ext>
                </a:extLst>
              </a:tr>
              <a:tr h="413765">
                <a:tc>
                  <a:txBody>
                    <a:bodyPr/>
                    <a:lstStyle/>
                    <a:p>
                      <a:endParaRPr lang="en-GB"/>
                    </a:p>
                  </a:txBody>
                  <a:tcPr/>
                </a:tc>
                <a:tc>
                  <a:txBody>
                    <a:bodyPr/>
                    <a:lstStyle/>
                    <a:p>
                      <a:endParaRPr lang="en-GB" dirty="0"/>
                    </a:p>
                  </a:txBody>
                  <a:tcPr/>
                </a:tc>
                <a:extLst>
                  <a:ext uri="{0D108BD9-81ED-4DB2-BD59-A6C34878D82A}">
                    <a16:rowId xmlns:a16="http://schemas.microsoft.com/office/drawing/2014/main" val="2192051935"/>
                  </a:ext>
                </a:extLst>
              </a:tr>
            </a:tbl>
          </a:graphicData>
        </a:graphic>
      </p:graphicFrame>
    </p:spTree>
    <p:extLst>
      <p:ext uri="{BB962C8B-B14F-4D97-AF65-F5344CB8AC3E}">
        <p14:creationId xmlns:p14="http://schemas.microsoft.com/office/powerpoint/2010/main" val="393267699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22CFD3-F893-4EB4-A083-770215F96C00}"/>
              </a:ext>
            </a:extLst>
          </p:cNvPr>
          <p:cNvSpPr>
            <a:spLocks noGrp="1"/>
          </p:cNvSpPr>
          <p:nvPr>
            <p:ph type="body" sz="quarter" idx="11"/>
          </p:nvPr>
        </p:nvSpPr>
        <p:spPr/>
        <p:txBody>
          <a:bodyPr>
            <a:normAutofit/>
          </a:bodyPr>
          <a:lstStyle/>
          <a:p>
            <a:pPr>
              <a:lnSpc>
                <a:spcPct val="90000"/>
              </a:lnSpc>
            </a:pPr>
            <a:r>
              <a:rPr lang="en-GB" dirty="0"/>
              <a:t>Assessment Task 5 (3.2): Email</a:t>
            </a:r>
          </a:p>
        </p:txBody>
      </p:sp>
      <p:sp>
        <p:nvSpPr>
          <p:cNvPr id="6" name="Picture Placeholder 5">
            <a:extLst>
              <a:ext uri="{FF2B5EF4-FFF2-40B4-BE49-F238E27FC236}">
                <a16:creationId xmlns:a16="http://schemas.microsoft.com/office/drawing/2014/main" id="{B0B0ADE6-8585-629F-6E3E-86D808FC1F27}"/>
              </a:ext>
            </a:extLst>
          </p:cNvPr>
          <p:cNvSpPr>
            <a:spLocks noGrp="1"/>
          </p:cNvSpPr>
          <p:nvPr>
            <p:ph type="pic" sz="quarter" idx="12"/>
          </p:nvPr>
        </p:nvSpPr>
        <p:spPr/>
        <p:txBody>
          <a:bodyPr/>
          <a:lstStyle/>
          <a:p>
            <a:endParaRPr lang="en-GB"/>
          </a:p>
        </p:txBody>
      </p:sp>
      <p:sp>
        <p:nvSpPr>
          <p:cNvPr id="7" name="Content Placeholder 2">
            <a:extLst>
              <a:ext uri="{FF2B5EF4-FFF2-40B4-BE49-F238E27FC236}">
                <a16:creationId xmlns:a16="http://schemas.microsoft.com/office/drawing/2014/main" id="{69424D96-3434-E42F-0526-814306B5FDA2}"/>
              </a:ext>
            </a:extLst>
          </p:cNvPr>
          <p:cNvSpPr>
            <a:spLocks noGrp="1"/>
          </p:cNvSpPr>
          <p:nvPr>
            <p:ph type="body" sz="quarter" idx="13"/>
          </p:nvPr>
        </p:nvSpPr>
        <p:spPr/>
        <p:txBody>
          <a:bodyPr/>
          <a:lstStyle/>
          <a:p>
            <a:r>
              <a:rPr lang="en-GB" sz="2400" dirty="0">
                <a:latin typeface="Montserrat" panose="00000500000000000000" pitchFamily="2" charset="0"/>
              </a:rPr>
              <a:t>You work in an office. Write an email to a colleague to d</a:t>
            </a:r>
            <a:r>
              <a:rPr lang="en-GB" sz="2400" b="0" i="0" u="none" strike="noStrike" baseline="0" dirty="0">
                <a:solidFill>
                  <a:srgbClr val="000000"/>
                </a:solidFill>
                <a:latin typeface="Montserrat" panose="00000500000000000000" pitchFamily="2" charset="0"/>
              </a:rPr>
              <a:t>escribe ethical and unethical conduct in relation to cybersecurity. </a:t>
            </a:r>
          </a:p>
          <a:p>
            <a:endParaRPr lang="en-GB" sz="2400" b="0" i="0" u="none" strike="noStrike" baseline="0" dirty="0">
              <a:solidFill>
                <a:srgbClr val="000000"/>
              </a:solidFill>
              <a:latin typeface="Montserrat" panose="00000500000000000000" pitchFamily="2" charset="0"/>
            </a:endParaRPr>
          </a:p>
          <a:p>
            <a:r>
              <a:rPr lang="en-GB" sz="2400" b="0" i="0" u="none" strike="noStrike" baseline="0" dirty="0">
                <a:solidFill>
                  <a:srgbClr val="000000"/>
                </a:solidFill>
                <a:latin typeface="Montserrat" panose="00000500000000000000" pitchFamily="2" charset="0"/>
              </a:rPr>
              <a:t>You must describe at least two ways that a person could act ethically and unethically when using a computer.</a:t>
            </a:r>
          </a:p>
          <a:p>
            <a:pPr marL="0" indent="0">
              <a:buNone/>
            </a:pPr>
            <a:r>
              <a:rPr lang="en-GB" sz="3200" b="0" i="0" u="none" strike="noStrike" baseline="0" dirty="0">
                <a:solidFill>
                  <a:srgbClr val="000000"/>
                </a:solidFill>
                <a:latin typeface="Arial" panose="020B0604020202020204" pitchFamily="34" charset="0"/>
              </a:rPr>
              <a:t>  </a:t>
            </a:r>
          </a:p>
          <a:p>
            <a:endParaRPr lang="en-US" dirty="0"/>
          </a:p>
        </p:txBody>
      </p:sp>
      <p:sp>
        <p:nvSpPr>
          <p:cNvPr id="5" name="Text Placeholder 4">
            <a:extLst>
              <a:ext uri="{FF2B5EF4-FFF2-40B4-BE49-F238E27FC236}">
                <a16:creationId xmlns:a16="http://schemas.microsoft.com/office/drawing/2014/main" id="{003BF5A4-A88B-F3ED-6EDB-348D00EAE5D7}"/>
              </a:ext>
            </a:extLst>
          </p:cNvPr>
          <p:cNvSpPr>
            <a:spLocks noGrp="1"/>
          </p:cNvSpPr>
          <p:nvPr>
            <p:ph type="body" sz="quarter" idx="10"/>
          </p:nvPr>
        </p:nvSpPr>
        <p:spPr/>
        <p:txBody>
          <a:bodyPr/>
          <a:lstStyle/>
          <a:p>
            <a:endParaRPr lang="en-GB"/>
          </a:p>
        </p:txBody>
      </p:sp>
    </p:spTree>
    <p:extLst>
      <p:ext uri="{BB962C8B-B14F-4D97-AF65-F5344CB8AC3E}">
        <p14:creationId xmlns:p14="http://schemas.microsoft.com/office/powerpoint/2010/main" val="218897613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Placeholder 5">
            <a:extLst>
              <a:ext uri="{FF2B5EF4-FFF2-40B4-BE49-F238E27FC236}">
                <a16:creationId xmlns:a16="http://schemas.microsoft.com/office/drawing/2014/main" id="{82033649-6E0E-1F31-8FE4-56D52B11C520}"/>
              </a:ext>
            </a:extLst>
          </p:cNvPr>
          <p:cNvSpPr>
            <a:spLocks noGrp="1"/>
          </p:cNvSpPr>
          <p:nvPr>
            <p:ph type="body" sz="quarter" idx="10"/>
          </p:nvPr>
        </p:nvSpPr>
        <p:spPr/>
        <p:txBody>
          <a:bodyPr/>
          <a:lstStyle/>
          <a:p>
            <a:r>
              <a:rPr lang="en-GB" dirty="0"/>
              <a:t>Next Session: Applying </a:t>
            </a:r>
            <a:r>
              <a:rPr lang="en-GB"/>
              <a:t>for work</a:t>
            </a:r>
          </a:p>
        </p:txBody>
      </p:sp>
      <p:sp>
        <p:nvSpPr>
          <p:cNvPr id="7" name="Text Placeholder 6">
            <a:extLst>
              <a:ext uri="{FF2B5EF4-FFF2-40B4-BE49-F238E27FC236}">
                <a16:creationId xmlns:a16="http://schemas.microsoft.com/office/drawing/2014/main" id="{602DE3EE-CBE4-32AC-7C88-26282CC2D72F}"/>
              </a:ext>
            </a:extLst>
          </p:cNvPr>
          <p:cNvSpPr>
            <a:spLocks noGrp="1"/>
          </p:cNvSpPr>
          <p:nvPr>
            <p:ph type="body" sz="quarter" idx="11"/>
          </p:nvPr>
        </p:nvSpPr>
        <p:spPr/>
        <p:txBody>
          <a:bodyPr/>
          <a:lstStyle/>
          <a:p>
            <a:endParaRPr lang="en-GB"/>
          </a:p>
        </p:txBody>
      </p:sp>
    </p:spTree>
    <p:extLst>
      <p:ext uri="{BB962C8B-B14F-4D97-AF65-F5344CB8AC3E}">
        <p14:creationId xmlns:p14="http://schemas.microsoft.com/office/powerpoint/2010/main" val="218661521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BEE9F9F-57EB-7E05-448A-A49DECB9289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F7C8ED8-AF3B-6BEF-A96F-540EE5FC5ABB}"/>
              </a:ext>
            </a:extLst>
          </p:cNvPr>
          <p:cNvSpPr>
            <a:spLocks noGrp="1"/>
          </p:cNvSpPr>
          <p:nvPr>
            <p:ph type="title"/>
          </p:nvPr>
        </p:nvSpPr>
        <p:spPr>
          <a:xfrm>
            <a:off x="317578" y="260648"/>
            <a:ext cx="11233248" cy="1143000"/>
          </a:xfrm>
        </p:spPr>
        <p:txBody>
          <a:bodyPr>
            <a:normAutofit/>
          </a:bodyPr>
          <a:lstStyle/>
          <a:p>
            <a:r>
              <a:rPr lang="en-GB" sz="3600" dirty="0">
                <a:solidFill>
                  <a:schemeClr val="bg1"/>
                </a:solidFill>
                <a:latin typeface="Montserrat"/>
              </a:rPr>
              <a:t>Session 6: Learning objectives</a:t>
            </a:r>
          </a:p>
        </p:txBody>
      </p:sp>
      <p:sp>
        <p:nvSpPr>
          <p:cNvPr id="3" name="Content Placeholder 2">
            <a:extLst>
              <a:ext uri="{FF2B5EF4-FFF2-40B4-BE49-F238E27FC236}">
                <a16:creationId xmlns:a16="http://schemas.microsoft.com/office/drawing/2014/main" id="{FB5688D1-4A73-1730-7F89-BF38174E76CA}"/>
              </a:ext>
            </a:extLst>
          </p:cNvPr>
          <p:cNvSpPr>
            <a:spLocks noGrp="1"/>
          </p:cNvSpPr>
          <p:nvPr>
            <p:ph idx="1"/>
          </p:nvPr>
        </p:nvSpPr>
        <p:spPr>
          <a:xfrm>
            <a:off x="191344" y="2492896"/>
            <a:ext cx="5184576" cy="4608512"/>
          </a:xfrm>
        </p:spPr>
        <p:txBody>
          <a:bodyPr/>
          <a:lstStyle/>
          <a:p>
            <a:endParaRPr lang="en-GB" sz="2000" dirty="0"/>
          </a:p>
          <a:p>
            <a:endParaRPr lang="en-GB" sz="2000" dirty="0"/>
          </a:p>
          <a:p>
            <a:endParaRPr lang="en-GB" dirty="0"/>
          </a:p>
        </p:txBody>
      </p:sp>
      <p:sp>
        <p:nvSpPr>
          <p:cNvPr id="6" name="TextBox 5">
            <a:extLst>
              <a:ext uri="{FF2B5EF4-FFF2-40B4-BE49-F238E27FC236}">
                <a16:creationId xmlns:a16="http://schemas.microsoft.com/office/drawing/2014/main" id="{6888D29C-3D51-6B90-D494-BC2F392251BC}"/>
              </a:ext>
            </a:extLst>
          </p:cNvPr>
          <p:cNvSpPr txBox="1"/>
          <p:nvPr/>
        </p:nvSpPr>
        <p:spPr>
          <a:xfrm>
            <a:off x="191344" y="2492896"/>
            <a:ext cx="6097554" cy="5262979"/>
          </a:xfrm>
          <a:prstGeom prst="rect">
            <a:avLst/>
          </a:prstGeom>
          <a:noFill/>
        </p:spPr>
        <p:txBody>
          <a:bodyPr wrap="square" lIns="91440" tIns="45720" rIns="91440" bIns="45720" anchor="t">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0" i="0" u="none" strike="noStrike" kern="1200" cap="none" spc="0" normalizeH="0" baseline="0" noProof="0" dirty="0">
                <a:ln>
                  <a:noFill/>
                </a:ln>
                <a:solidFill>
                  <a:srgbClr val="000000"/>
                </a:solidFill>
                <a:effectLst/>
                <a:uLnTx/>
                <a:uFillTx/>
                <a:latin typeface="Monserrat"/>
                <a:ea typeface="Calibri"/>
                <a:cs typeface="Calibri"/>
              </a:rPr>
              <a:t>Identify protections for individuals and organisations as set out in key legislation (3.1)</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dirty="0">
              <a:ln>
                <a:noFill/>
              </a:ln>
              <a:solidFill>
                <a:srgbClr val="000000"/>
              </a:solidFill>
              <a:effectLst/>
              <a:uLnTx/>
              <a:uFillTx/>
              <a:latin typeface="Monserrat"/>
              <a:ea typeface="Calibri"/>
              <a:cs typeface="Calibri"/>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0" i="0" u="none" strike="noStrike" kern="1200" cap="none" spc="0" normalizeH="0" baseline="0" noProof="0" dirty="0">
                <a:ln>
                  <a:noFill/>
                </a:ln>
                <a:solidFill>
                  <a:srgbClr val="000000"/>
                </a:solidFill>
                <a:effectLst/>
                <a:uLnTx/>
                <a:uFillTx/>
                <a:latin typeface="Monserrat"/>
                <a:ea typeface="Calibri"/>
                <a:cs typeface="Calibri"/>
              </a:rPr>
              <a:t>Identify responsibilities of individuals and organisations as set out in key legislation (3.1)</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2400" dirty="0">
              <a:solidFill>
                <a:srgbClr val="000000"/>
              </a:solidFill>
              <a:latin typeface="Monserrat"/>
              <a:ea typeface="Calibri"/>
              <a:cs typeface="Calibri"/>
            </a:endParaRPr>
          </a:p>
          <a:p>
            <a:pPr>
              <a:defRPr/>
            </a:pPr>
            <a:r>
              <a:rPr kumimoji="0" lang="en-GB" sz="2400" b="0" i="0" u="none" strike="noStrike" kern="1200" cap="none" spc="0" normalizeH="0" baseline="0" noProof="0" dirty="0">
                <a:ln>
                  <a:noFill/>
                </a:ln>
                <a:solidFill>
                  <a:srgbClr val="000000"/>
                </a:solidFill>
                <a:effectLst/>
                <a:uLnTx/>
                <a:uFillTx/>
                <a:latin typeface="Monserrat"/>
                <a:ea typeface="Calibri"/>
                <a:cs typeface="Calibri"/>
              </a:rPr>
              <a:t>Describe ethical and unethical conduct in relation to cybersecurity (3.2)</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dirty="0">
              <a:ln>
                <a:noFill/>
              </a:ln>
              <a:solidFill>
                <a:srgbClr val="000000"/>
              </a:solidFill>
              <a:effectLst/>
              <a:uLnTx/>
              <a:uFillTx/>
              <a:latin typeface="Monserrat"/>
              <a:ea typeface="Calibri"/>
              <a:cs typeface="Calibri"/>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dirty="0">
              <a:ln>
                <a:noFill/>
              </a:ln>
              <a:solidFill>
                <a:prstClr val="black"/>
              </a:solidFill>
              <a:effectLst/>
              <a:uLnTx/>
              <a:uFillTx/>
              <a:latin typeface="Monserrat"/>
              <a:ea typeface="+mn-ea"/>
              <a:cs typeface="Calibri"/>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dirty="0">
              <a:ln>
                <a:noFill/>
              </a:ln>
              <a:solidFill>
                <a:srgbClr val="000000"/>
              </a:solidFill>
              <a:effectLst/>
              <a:uLnTx/>
              <a:uFillTx/>
              <a:latin typeface="Monserrat"/>
              <a:ea typeface="+mn-ea"/>
              <a:cs typeface="Calibri"/>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dirty="0">
              <a:ln>
                <a:noFill/>
              </a:ln>
              <a:solidFill>
                <a:prstClr val="black"/>
              </a:solidFill>
              <a:effectLst/>
              <a:uLnTx/>
              <a:uFillTx/>
              <a:latin typeface="Monserrat"/>
              <a:ea typeface="+mn-ea"/>
              <a:cs typeface="Calibri"/>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dirty="0">
              <a:ln>
                <a:noFill/>
              </a:ln>
              <a:solidFill>
                <a:srgbClr val="000000"/>
              </a:solidFill>
              <a:effectLst/>
              <a:uLnTx/>
              <a:uFillTx/>
              <a:latin typeface="Calibri"/>
              <a:ea typeface="+mn-ea"/>
              <a:cs typeface="Calibri"/>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dirty="0">
              <a:ln>
                <a:noFill/>
              </a:ln>
              <a:solidFill>
                <a:prstClr val="black"/>
              </a:solidFill>
              <a:effectLst/>
              <a:uLnTx/>
              <a:uFillTx/>
              <a:latin typeface="Monserrat"/>
              <a:ea typeface="+mn-ea"/>
              <a:cs typeface="+mn-cs"/>
            </a:endParaRPr>
          </a:p>
        </p:txBody>
      </p:sp>
    </p:spTree>
    <p:custDataLst>
      <p:tags r:id="rId1"/>
    </p:custDataLst>
    <p:extLst>
      <p:ext uri="{BB962C8B-B14F-4D97-AF65-F5344CB8AC3E}">
        <p14:creationId xmlns:p14="http://schemas.microsoft.com/office/powerpoint/2010/main" val="353003557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47DD6611-0EFC-419E-8238-C4614172E536}"/>
              </a:ext>
            </a:extLst>
          </p:cNvPr>
          <p:cNvSpPr>
            <a:spLocks noGrp="1"/>
          </p:cNvSpPr>
          <p:nvPr>
            <p:ph type="title"/>
          </p:nvPr>
        </p:nvSpPr>
        <p:spPr>
          <a:xfrm>
            <a:off x="335360" y="-491"/>
            <a:ext cx="11233248" cy="1143000"/>
          </a:xfrm>
        </p:spPr>
        <p:txBody>
          <a:bodyPr anchor="ctr">
            <a:normAutofit/>
          </a:bodyPr>
          <a:lstStyle/>
          <a:p>
            <a:pPr>
              <a:lnSpc>
                <a:spcPct val="90000"/>
              </a:lnSpc>
            </a:pPr>
            <a:br>
              <a:rPr lang="en-GB" sz="3600" dirty="0">
                <a:solidFill>
                  <a:schemeClr val="bg1"/>
                </a:solidFill>
              </a:rPr>
            </a:br>
            <a:r>
              <a:rPr lang="en-GB" sz="3600" dirty="0">
                <a:solidFill>
                  <a:schemeClr val="bg1"/>
                </a:solidFill>
                <a:latin typeface="Montserrat" panose="00000500000000000000" pitchFamily="2" charset="0"/>
              </a:rPr>
              <a:t>General Data Protection Regulations (2018) </a:t>
            </a:r>
          </a:p>
        </p:txBody>
      </p:sp>
    </p:spTree>
    <p:extLst>
      <p:ext uri="{BB962C8B-B14F-4D97-AF65-F5344CB8AC3E}">
        <p14:creationId xmlns:p14="http://schemas.microsoft.com/office/powerpoint/2010/main" val="415786493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EA8A38A8-9D30-4289-9F05-5C23153DF26D}"/>
              </a:ext>
            </a:extLst>
          </p:cNvPr>
          <p:cNvSpPr>
            <a:spLocks noGrp="1"/>
          </p:cNvSpPr>
          <p:nvPr>
            <p:ph type="title"/>
          </p:nvPr>
        </p:nvSpPr>
        <p:spPr>
          <a:xfrm>
            <a:off x="335359" y="260648"/>
            <a:ext cx="11233248" cy="1143000"/>
          </a:xfrm>
        </p:spPr>
        <p:txBody>
          <a:bodyPr>
            <a:normAutofit/>
          </a:bodyPr>
          <a:lstStyle/>
          <a:p>
            <a:r>
              <a:rPr lang="en-GB" sz="3600" dirty="0">
                <a:solidFill>
                  <a:schemeClr val="bg1"/>
                </a:solidFill>
                <a:latin typeface="Montserrat" panose="00000500000000000000" pitchFamily="2" charset="0"/>
              </a:rPr>
              <a:t>General Data Protection Regulations</a:t>
            </a:r>
          </a:p>
        </p:txBody>
      </p:sp>
      <p:pic>
        <p:nvPicPr>
          <p:cNvPr id="5" name="Online Media 4" title="What is the GDPR? | A summary of the EU GDPR">
            <a:hlinkClick r:id="" action="ppaction://media"/>
            <a:extLst>
              <a:ext uri="{FF2B5EF4-FFF2-40B4-BE49-F238E27FC236}">
                <a16:creationId xmlns:a16="http://schemas.microsoft.com/office/drawing/2014/main" id="{0DF0FF03-1081-4882-A2DC-3F45C8206689}"/>
              </a:ext>
            </a:extLst>
          </p:cNvPr>
          <p:cNvPicPr>
            <a:picLocks noGrp="1" noRot="1" noChangeAspect="1"/>
          </p:cNvPicPr>
          <p:nvPr>
            <p:ph idx="1"/>
            <a:videoFile r:link="rId1"/>
          </p:nvPr>
        </p:nvPicPr>
        <p:blipFill>
          <a:blip r:embed="rId4"/>
          <a:stretch>
            <a:fillRect/>
          </a:stretch>
        </p:blipFill>
        <p:spPr>
          <a:xfrm>
            <a:off x="1873696" y="1916832"/>
            <a:ext cx="8156575" cy="4608513"/>
          </a:xfrm>
          <a:prstGeom prst="rect">
            <a:avLst/>
          </a:prstGeom>
        </p:spPr>
      </p:pic>
    </p:spTree>
    <p:extLst>
      <p:ext uri="{BB962C8B-B14F-4D97-AF65-F5344CB8AC3E}">
        <p14:creationId xmlns:p14="http://schemas.microsoft.com/office/powerpoint/2010/main" val="17903947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mediacall" presetSubtype="0" fill="hold" nodeType="clickEffect">
                                  <p:stCondLst>
                                    <p:cond delay="0"/>
                                  </p:stCondLst>
                                  <p:childTnLst>
                                    <p:cmd type="call" cmd="playFrom(0.0)">
                                      <p:cBhvr>
                                        <p:cTn id="6" dur="1" fill="hold"/>
                                        <p:tgtEl>
                                          <p:spTgt spid="5"/>
                                        </p:tgtEl>
                                      </p:cBhvr>
                                    </p:cmd>
                                  </p:childTnLst>
                                </p:cTn>
                              </p:par>
                            </p:childTnLst>
                          </p:cTn>
                        </p:par>
                      </p:childTnLst>
                    </p:cTn>
                  </p:par>
                </p:childTnLst>
              </p:cTn>
              <p:prevCondLst>
                <p:cond evt="onPrev" delay="0">
                  <p:tgtEl>
                    <p:sldTgt/>
                  </p:tgtEl>
                </p:cond>
              </p:prevCondLst>
              <p:nextCondLst>
                <p:cond evt="onNext" delay="0">
                  <p:tgtEl>
                    <p:sldTgt/>
                  </p:tgtEl>
                </p:cond>
              </p:nextCondLst>
            </p:seq>
            <p:video>
              <p:cMediaNode vol="80000">
                <p:cTn id="7" fill="hold" display="0">
                  <p:stCondLst>
                    <p:cond delay="indefinite"/>
                  </p:stCondLst>
                </p:cTn>
                <p:tgtEl>
                  <p:spTgt spid="5"/>
                </p:tgtEl>
              </p:cMediaNode>
            </p:video>
            <p:seq concurrent="1" nextAc="seek">
              <p:cTn id="8" restart="whenNotActive" fill="hold" evtFilter="cancelBubble" nodeType="interactiveSeq">
                <p:stCondLst>
                  <p:cond evt="onClick" delay="0">
                    <p:tgtEl>
                      <p:spTgt spid="5"/>
                    </p:tgtEl>
                  </p:cond>
                </p:stCondLst>
                <p:endSync evt="end" delay="0">
                  <p:rtn val="all"/>
                </p:endSync>
                <p:childTnLst>
                  <p:par>
                    <p:cTn id="9" fill="hold">
                      <p:stCondLst>
                        <p:cond delay="0"/>
                      </p:stCondLst>
                      <p:childTnLst>
                        <p:par>
                          <p:cTn id="10" fill="hold">
                            <p:stCondLst>
                              <p:cond delay="0"/>
                            </p:stCondLst>
                            <p:childTnLst>
                              <p:par>
                                <p:cTn id="11" presetID="2" presetClass="mediacall" presetSubtype="0" fill="hold" nodeType="clickEffect">
                                  <p:stCondLst>
                                    <p:cond delay="0"/>
                                  </p:stCondLst>
                                  <p:childTnLst>
                                    <p:cmd type="call" cmd="togglePause">
                                      <p:cBhvr>
                                        <p:cTn id="12" dur="1" fill="hold"/>
                                        <p:tgtEl>
                                          <p:spTgt spid="5"/>
                                        </p:tgtEl>
                                      </p:cBhvr>
                                    </p:cmd>
                                  </p:childTnLst>
                                </p:cTn>
                              </p:par>
                            </p:childTnLst>
                          </p:cTn>
                        </p:par>
                      </p:childTnLst>
                    </p:cTn>
                  </p:par>
                </p:childTnLst>
              </p:cTn>
              <p:nextCondLst>
                <p:cond evt="onClick" delay="0">
                  <p:tgtEl>
                    <p:spTgt spid="5"/>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BEA57C3F-A3D7-4DC1-8260-1BD4F46A168F}"/>
              </a:ext>
            </a:extLst>
          </p:cNvPr>
          <p:cNvSpPr>
            <a:spLocks noGrp="1"/>
          </p:cNvSpPr>
          <p:nvPr>
            <p:ph type="title"/>
          </p:nvPr>
        </p:nvSpPr>
        <p:spPr>
          <a:xfrm>
            <a:off x="335360" y="-491"/>
            <a:ext cx="11233248" cy="1143000"/>
          </a:xfrm>
        </p:spPr>
        <p:txBody>
          <a:bodyPr anchor="ctr">
            <a:normAutofit/>
          </a:bodyPr>
          <a:lstStyle/>
          <a:p>
            <a:pPr>
              <a:lnSpc>
                <a:spcPct val="90000"/>
              </a:lnSpc>
            </a:pPr>
            <a:br>
              <a:rPr lang="en-GB" sz="3600" dirty="0">
                <a:latin typeface="Montserrat" panose="00000500000000000000" pitchFamily="2" charset="0"/>
              </a:rPr>
            </a:br>
            <a:r>
              <a:rPr lang="en-GB" sz="3600" dirty="0">
                <a:solidFill>
                  <a:schemeClr val="bg1"/>
                </a:solidFill>
                <a:latin typeface="Montserrat" panose="00000500000000000000" pitchFamily="2" charset="0"/>
              </a:rPr>
              <a:t>Personal and Sensitive Data </a:t>
            </a:r>
            <a:r>
              <a:rPr lang="en-GB" sz="3600" dirty="0">
                <a:solidFill>
                  <a:schemeClr val="bg1"/>
                </a:solidFill>
                <a:latin typeface="Montserrat" panose="00000500000000000000" pitchFamily="2" charset="0"/>
                <a:hlinkClick r:id="rId3">
                  <a:extLst>
                    <a:ext uri="{A12FA001-AC4F-418D-AE19-62706E023703}">
                      <ahyp:hlinkClr xmlns:ahyp="http://schemas.microsoft.com/office/drawing/2018/hyperlinkcolor" val="tx"/>
                    </a:ext>
                  </a:extLst>
                </a:hlinkClick>
              </a:rPr>
              <a:t>Quiz</a:t>
            </a:r>
            <a:endParaRPr lang="en-GB" sz="3600" dirty="0">
              <a:solidFill>
                <a:schemeClr val="bg1"/>
              </a:solidFill>
              <a:latin typeface="Montserrat" panose="00000500000000000000" pitchFamily="2" charset="0"/>
            </a:endParaRPr>
          </a:p>
        </p:txBody>
      </p:sp>
    </p:spTree>
    <p:extLst>
      <p:ext uri="{BB962C8B-B14F-4D97-AF65-F5344CB8AC3E}">
        <p14:creationId xmlns:p14="http://schemas.microsoft.com/office/powerpoint/2010/main" val="21361593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0EFB5577-53F0-431B-A718-308323ED7D52}"/>
              </a:ext>
            </a:extLst>
          </p:cNvPr>
          <p:cNvSpPr>
            <a:spLocks noGrp="1"/>
          </p:cNvSpPr>
          <p:nvPr>
            <p:ph type="title"/>
          </p:nvPr>
        </p:nvSpPr>
        <p:spPr>
          <a:xfrm>
            <a:off x="335360" y="260648"/>
            <a:ext cx="11233248" cy="1143000"/>
          </a:xfrm>
        </p:spPr>
        <p:txBody>
          <a:bodyPr>
            <a:normAutofit/>
          </a:bodyPr>
          <a:lstStyle/>
          <a:p>
            <a:r>
              <a:rPr lang="en-GB" sz="3600" dirty="0">
                <a:solidFill>
                  <a:schemeClr val="bg1"/>
                </a:solidFill>
                <a:latin typeface="Montserrat" panose="00000500000000000000" pitchFamily="2" charset="0"/>
              </a:rPr>
              <a:t>Computer Misuse Act 1990</a:t>
            </a:r>
          </a:p>
        </p:txBody>
      </p:sp>
      <p:sp>
        <p:nvSpPr>
          <p:cNvPr id="4" name="Content Placeholder 3">
            <a:extLst>
              <a:ext uri="{FF2B5EF4-FFF2-40B4-BE49-F238E27FC236}">
                <a16:creationId xmlns:a16="http://schemas.microsoft.com/office/drawing/2014/main" id="{AD51506B-7079-4DC1-8E66-7EDB5B701009}"/>
              </a:ext>
            </a:extLst>
          </p:cNvPr>
          <p:cNvSpPr>
            <a:spLocks noGrp="1"/>
          </p:cNvSpPr>
          <p:nvPr>
            <p:ph idx="1"/>
          </p:nvPr>
        </p:nvSpPr>
        <p:spPr>
          <a:xfrm>
            <a:off x="263352" y="1268760"/>
            <a:ext cx="11233248" cy="4608512"/>
          </a:xfrm>
        </p:spPr>
        <p:txBody>
          <a:bodyPr>
            <a:noAutofit/>
          </a:bodyPr>
          <a:lstStyle/>
          <a:p>
            <a:pPr marL="0" indent="0">
              <a:buNone/>
            </a:pPr>
            <a:r>
              <a:rPr lang="en-GB" sz="2400" dirty="0">
                <a:latin typeface="Montserrat" panose="00000500000000000000" pitchFamily="2" charset="0"/>
              </a:rPr>
              <a:t>The Computer Misuse Act 1990 protects personal data held                              by organisations.</a:t>
            </a:r>
          </a:p>
          <a:p>
            <a:pPr marL="0" indent="0">
              <a:buNone/>
            </a:pPr>
            <a:r>
              <a:rPr lang="en-GB" sz="2400" dirty="0">
                <a:latin typeface="Montserrat" panose="00000500000000000000" pitchFamily="2" charset="0"/>
              </a:rPr>
              <a:t>The Act says that these activities are illegal:</a:t>
            </a:r>
          </a:p>
          <a:p>
            <a:r>
              <a:rPr lang="en-GB" sz="2400" dirty="0">
                <a:latin typeface="Montserrat" panose="00000500000000000000" pitchFamily="2" charset="0"/>
              </a:rPr>
              <a:t>Gaining unauthorised access to computer material. This refers to entering a computer system without permission (hacking).</a:t>
            </a:r>
          </a:p>
          <a:p>
            <a:r>
              <a:rPr lang="en-GB" sz="2400" dirty="0">
                <a:latin typeface="Montserrat" panose="00000500000000000000" pitchFamily="2" charset="0"/>
              </a:rPr>
              <a:t>Gaining unauthorised access to computer materials intending to commit a further crime. This means accessing a computer system to steal data or destroy a device or network (such as planting a virus).</a:t>
            </a:r>
          </a:p>
          <a:p>
            <a:r>
              <a:rPr lang="en-GB" sz="2400" dirty="0">
                <a:latin typeface="Montserrat" panose="00000500000000000000" pitchFamily="2" charset="0"/>
              </a:rPr>
              <a:t>Unauthorised modification of data. This refers to modifying or deleting data, and also covers the introduction of malware or spyware onto a computer (electronic vandalism and theft of information).</a:t>
            </a:r>
          </a:p>
          <a:p>
            <a:r>
              <a:rPr lang="en-GB" sz="2400" dirty="0">
                <a:latin typeface="Montserrat" panose="00000500000000000000" pitchFamily="2" charset="0"/>
              </a:rPr>
              <a:t>Making, supplying or obtaining anything which can be used in computer misuse offences.</a:t>
            </a:r>
          </a:p>
        </p:txBody>
      </p:sp>
      <p:pic>
        <p:nvPicPr>
          <p:cNvPr id="5" name="Picture 4" descr="Hands of person wearing gray sweater typing on laptop with a tablet, digital pen, and cup of coffee">
            <a:extLst>
              <a:ext uri="{FF2B5EF4-FFF2-40B4-BE49-F238E27FC236}">
                <a16:creationId xmlns:a16="http://schemas.microsoft.com/office/drawing/2014/main" id="{1B639BC5-1DFE-0E27-D82D-9441CEFC7E4E}"/>
              </a:ext>
            </a:extLst>
          </p:cNvPr>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9552384" y="132982"/>
            <a:ext cx="2539446" cy="1695491"/>
          </a:xfrm>
          <a:prstGeom prst="rect">
            <a:avLst/>
          </a:prstGeom>
        </p:spPr>
      </p:pic>
    </p:spTree>
    <p:extLst>
      <p:ext uri="{BB962C8B-B14F-4D97-AF65-F5344CB8AC3E}">
        <p14:creationId xmlns:p14="http://schemas.microsoft.com/office/powerpoint/2010/main" val="113806174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67967949-C07B-49BA-8399-8F68BB852152}"/>
              </a:ext>
            </a:extLst>
          </p:cNvPr>
          <p:cNvSpPr>
            <a:spLocks noGrp="1"/>
          </p:cNvSpPr>
          <p:nvPr>
            <p:ph type="title"/>
          </p:nvPr>
        </p:nvSpPr>
        <p:spPr>
          <a:xfrm>
            <a:off x="479327" y="260648"/>
            <a:ext cx="11233248" cy="1143000"/>
          </a:xfrm>
        </p:spPr>
        <p:txBody>
          <a:bodyPr>
            <a:normAutofit/>
          </a:bodyPr>
          <a:lstStyle/>
          <a:p>
            <a:r>
              <a:rPr lang="en-GB" sz="3600" dirty="0">
                <a:solidFill>
                  <a:schemeClr val="bg1"/>
                </a:solidFill>
                <a:latin typeface="Montserrat" panose="00000500000000000000" pitchFamily="2" charset="0"/>
              </a:rPr>
              <a:t>Penalties for offences</a:t>
            </a:r>
          </a:p>
        </p:txBody>
      </p:sp>
      <p:graphicFrame>
        <p:nvGraphicFramePr>
          <p:cNvPr id="5" name="Table 5">
            <a:extLst>
              <a:ext uri="{FF2B5EF4-FFF2-40B4-BE49-F238E27FC236}">
                <a16:creationId xmlns:a16="http://schemas.microsoft.com/office/drawing/2014/main" id="{75AA5553-54F6-4C94-AE50-511A0D83DFD6}"/>
              </a:ext>
            </a:extLst>
          </p:cNvPr>
          <p:cNvGraphicFramePr>
            <a:graphicFrameLocks noGrp="1"/>
          </p:cNvGraphicFramePr>
          <p:nvPr>
            <p:ph idx="1"/>
          </p:nvPr>
        </p:nvGraphicFramePr>
        <p:xfrm>
          <a:off x="479425" y="1556792"/>
          <a:ext cx="11233150" cy="4609441"/>
        </p:xfrm>
        <a:graphic>
          <a:graphicData uri="http://schemas.openxmlformats.org/drawingml/2006/table">
            <a:tbl>
              <a:tblPr firstRow="1" bandRow="1">
                <a:tableStyleId>{93296810-A885-4BE3-A3E7-6D5BEEA58F35}</a:tableStyleId>
              </a:tblPr>
              <a:tblGrid>
                <a:gridCol w="5616575">
                  <a:extLst>
                    <a:ext uri="{9D8B030D-6E8A-4147-A177-3AD203B41FA5}">
                      <a16:colId xmlns:a16="http://schemas.microsoft.com/office/drawing/2014/main" val="2926335832"/>
                    </a:ext>
                  </a:extLst>
                </a:gridCol>
                <a:gridCol w="5616575">
                  <a:extLst>
                    <a:ext uri="{9D8B030D-6E8A-4147-A177-3AD203B41FA5}">
                      <a16:colId xmlns:a16="http://schemas.microsoft.com/office/drawing/2014/main" val="3777407158"/>
                    </a:ext>
                  </a:extLst>
                </a:gridCol>
              </a:tblGrid>
              <a:tr h="553473">
                <a:tc>
                  <a:txBody>
                    <a:bodyPr/>
                    <a:lstStyle/>
                    <a:p>
                      <a:pPr algn="ctr"/>
                      <a:r>
                        <a:rPr lang="en-GB" sz="2400" b="1" dirty="0">
                          <a:solidFill>
                            <a:srgbClr val="231F20"/>
                          </a:solidFill>
                          <a:effectLst/>
                          <a:latin typeface="Montserrat" panose="00000500000000000000" pitchFamily="2" charset="0"/>
                          <a:cs typeface="Arial" panose="020B0604020202020204" pitchFamily="34" charset="0"/>
                        </a:rPr>
                        <a:t>Offence</a:t>
                      </a:r>
                    </a:p>
                  </a:txBody>
                  <a:tcPr marL="30480" marR="30480" marT="30480" marB="30480" anchor="ctr"/>
                </a:tc>
                <a:tc>
                  <a:txBody>
                    <a:bodyPr/>
                    <a:lstStyle/>
                    <a:p>
                      <a:pPr algn="ctr"/>
                      <a:r>
                        <a:rPr lang="en-GB" sz="2400" b="1" dirty="0">
                          <a:solidFill>
                            <a:srgbClr val="231F20"/>
                          </a:solidFill>
                          <a:effectLst/>
                          <a:latin typeface="Montserrat" panose="00000500000000000000" pitchFamily="2" charset="0"/>
                          <a:cs typeface="Arial" panose="020B0604020202020204" pitchFamily="34" charset="0"/>
                        </a:rPr>
                        <a:t>Penalty</a:t>
                      </a:r>
                    </a:p>
                  </a:txBody>
                  <a:tcPr marL="30480" marR="30480" marT="30480" marB="30480" anchor="ctr"/>
                </a:tc>
                <a:extLst>
                  <a:ext uri="{0D108BD9-81ED-4DB2-BD59-A6C34878D82A}">
                    <a16:rowId xmlns:a16="http://schemas.microsoft.com/office/drawing/2014/main" val="2497441667"/>
                  </a:ext>
                </a:extLst>
              </a:tr>
              <a:tr h="869744">
                <a:tc>
                  <a:txBody>
                    <a:bodyPr/>
                    <a:lstStyle/>
                    <a:p>
                      <a:r>
                        <a:rPr lang="en-GB" sz="2400" dirty="0">
                          <a:solidFill>
                            <a:srgbClr val="231F20"/>
                          </a:solidFill>
                          <a:effectLst/>
                          <a:latin typeface="Montserrat" panose="00000500000000000000" pitchFamily="2" charset="0"/>
                          <a:cs typeface="Arial" panose="020B0604020202020204" pitchFamily="34" charset="0"/>
                        </a:rPr>
                        <a:t>Unauthorised access to computer material</a:t>
                      </a:r>
                    </a:p>
                  </a:txBody>
                  <a:tcPr marL="30480" marR="30480" marT="30480" marB="30480" anchor="ctr"/>
                </a:tc>
                <a:tc>
                  <a:txBody>
                    <a:bodyPr/>
                    <a:lstStyle/>
                    <a:p>
                      <a:r>
                        <a:rPr lang="en-GB" sz="2400" dirty="0">
                          <a:solidFill>
                            <a:srgbClr val="231F20"/>
                          </a:solidFill>
                          <a:effectLst/>
                          <a:latin typeface="Montserrat" panose="00000500000000000000" pitchFamily="2" charset="0"/>
                          <a:cs typeface="Arial" panose="020B0604020202020204" pitchFamily="34" charset="0"/>
                        </a:rPr>
                        <a:t>Up to six months in prison and/or up to a £5,000 fine</a:t>
                      </a:r>
                    </a:p>
                  </a:txBody>
                  <a:tcPr marL="30480" marR="30480" marT="30480" marB="30480" anchor="ctr"/>
                </a:tc>
                <a:extLst>
                  <a:ext uri="{0D108BD9-81ED-4DB2-BD59-A6C34878D82A}">
                    <a16:rowId xmlns:a16="http://schemas.microsoft.com/office/drawing/2014/main" val="4023846476"/>
                  </a:ext>
                </a:extLst>
              </a:tr>
              <a:tr h="869744">
                <a:tc>
                  <a:txBody>
                    <a:bodyPr/>
                    <a:lstStyle/>
                    <a:p>
                      <a:r>
                        <a:rPr lang="en-GB" sz="2400" dirty="0">
                          <a:solidFill>
                            <a:srgbClr val="231F20"/>
                          </a:solidFill>
                          <a:effectLst/>
                          <a:latin typeface="Montserrat" panose="00000500000000000000" pitchFamily="2" charset="0"/>
                          <a:cs typeface="Arial" panose="020B0604020202020204" pitchFamily="34" charset="0"/>
                        </a:rPr>
                        <a:t>Unauthorised access to computer materials with intent to commit a further crime</a:t>
                      </a:r>
                    </a:p>
                  </a:txBody>
                  <a:tcPr marL="30480" marR="30480" marT="30480" marB="30480" anchor="ctr"/>
                </a:tc>
                <a:tc>
                  <a:txBody>
                    <a:bodyPr/>
                    <a:lstStyle/>
                    <a:p>
                      <a:r>
                        <a:rPr lang="en-GB" sz="2400" dirty="0">
                          <a:solidFill>
                            <a:srgbClr val="231F20"/>
                          </a:solidFill>
                          <a:effectLst/>
                          <a:latin typeface="Montserrat" panose="00000500000000000000" pitchFamily="2" charset="0"/>
                          <a:cs typeface="Arial" panose="020B0604020202020204" pitchFamily="34" charset="0"/>
                        </a:rPr>
                        <a:t>Up to a five-year prison sentence and/or an unlimited fine</a:t>
                      </a:r>
                    </a:p>
                  </a:txBody>
                  <a:tcPr marL="30480" marR="30480" marT="30480" marB="30480" anchor="ctr"/>
                </a:tc>
                <a:extLst>
                  <a:ext uri="{0D108BD9-81ED-4DB2-BD59-A6C34878D82A}">
                    <a16:rowId xmlns:a16="http://schemas.microsoft.com/office/drawing/2014/main" val="1604126360"/>
                  </a:ext>
                </a:extLst>
              </a:tr>
              <a:tr h="869744">
                <a:tc>
                  <a:txBody>
                    <a:bodyPr/>
                    <a:lstStyle/>
                    <a:p>
                      <a:r>
                        <a:rPr lang="en-GB" sz="2400">
                          <a:solidFill>
                            <a:srgbClr val="231F20"/>
                          </a:solidFill>
                          <a:effectLst/>
                          <a:latin typeface="Montserrat" panose="00000500000000000000" pitchFamily="2" charset="0"/>
                          <a:cs typeface="Arial" panose="020B0604020202020204" pitchFamily="34" charset="0"/>
                        </a:rPr>
                        <a:t>Unauthorised modification of data</a:t>
                      </a:r>
                    </a:p>
                  </a:txBody>
                  <a:tcPr marL="30480" marR="30480" marT="30480" marB="30480" anchor="ctr"/>
                </a:tc>
                <a:tc>
                  <a:txBody>
                    <a:bodyPr/>
                    <a:lstStyle/>
                    <a:p>
                      <a:r>
                        <a:rPr lang="en-GB" sz="2400" dirty="0">
                          <a:solidFill>
                            <a:srgbClr val="231F20"/>
                          </a:solidFill>
                          <a:effectLst/>
                          <a:latin typeface="Montserrat" panose="00000500000000000000" pitchFamily="2" charset="0"/>
                          <a:cs typeface="Arial" panose="020B0604020202020204" pitchFamily="34" charset="0"/>
                        </a:rPr>
                        <a:t>Up to a five-year prison sentence and/or an unlimited fine</a:t>
                      </a:r>
                    </a:p>
                  </a:txBody>
                  <a:tcPr marL="30480" marR="30480" marT="30480" marB="30480" anchor="ctr"/>
                </a:tc>
                <a:extLst>
                  <a:ext uri="{0D108BD9-81ED-4DB2-BD59-A6C34878D82A}">
                    <a16:rowId xmlns:a16="http://schemas.microsoft.com/office/drawing/2014/main" val="3213272042"/>
                  </a:ext>
                </a:extLst>
              </a:tr>
              <a:tr h="869744">
                <a:tc>
                  <a:txBody>
                    <a:bodyPr/>
                    <a:lstStyle/>
                    <a:p>
                      <a:r>
                        <a:rPr lang="en-GB" sz="2400">
                          <a:solidFill>
                            <a:srgbClr val="231F20"/>
                          </a:solidFill>
                          <a:effectLst/>
                          <a:latin typeface="Montserrat" panose="00000500000000000000" pitchFamily="2" charset="0"/>
                          <a:cs typeface="Arial" panose="020B0604020202020204" pitchFamily="34" charset="0"/>
                        </a:rPr>
                        <a:t>Making, supplying or obtaining anything which can be used in computer misuse offences</a:t>
                      </a:r>
                    </a:p>
                  </a:txBody>
                  <a:tcPr marL="30480" marR="30480" marT="30480" marB="30480" anchor="ctr"/>
                </a:tc>
                <a:tc>
                  <a:txBody>
                    <a:bodyPr/>
                    <a:lstStyle/>
                    <a:p>
                      <a:r>
                        <a:rPr lang="en-GB" sz="2400" dirty="0">
                          <a:solidFill>
                            <a:srgbClr val="231F20"/>
                          </a:solidFill>
                          <a:effectLst/>
                          <a:latin typeface="Montserrat" panose="00000500000000000000" pitchFamily="2" charset="0"/>
                          <a:cs typeface="Arial" panose="020B0604020202020204" pitchFamily="34" charset="0"/>
                        </a:rPr>
                        <a:t>Up to a ten-year prison sentence and/or an unlimited fine</a:t>
                      </a:r>
                    </a:p>
                  </a:txBody>
                  <a:tcPr marL="30480" marR="30480" marT="30480" marB="30480" anchor="ctr"/>
                </a:tc>
                <a:extLst>
                  <a:ext uri="{0D108BD9-81ED-4DB2-BD59-A6C34878D82A}">
                    <a16:rowId xmlns:a16="http://schemas.microsoft.com/office/drawing/2014/main" val="2085173068"/>
                  </a:ext>
                </a:extLst>
              </a:tr>
            </a:tbl>
          </a:graphicData>
        </a:graphic>
      </p:graphicFrame>
    </p:spTree>
    <p:extLst>
      <p:ext uri="{BB962C8B-B14F-4D97-AF65-F5344CB8AC3E}">
        <p14:creationId xmlns:p14="http://schemas.microsoft.com/office/powerpoint/2010/main" val="51519061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75A125-6E6C-4334-AC1A-624B5956CACB}"/>
              </a:ext>
            </a:extLst>
          </p:cNvPr>
          <p:cNvSpPr>
            <a:spLocks noGrp="1"/>
          </p:cNvSpPr>
          <p:nvPr>
            <p:ph type="title"/>
          </p:nvPr>
        </p:nvSpPr>
        <p:spPr>
          <a:xfrm>
            <a:off x="365629" y="2857500"/>
            <a:ext cx="11233248" cy="1143000"/>
          </a:xfrm>
        </p:spPr>
        <p:txBody>
          <a:bodyPr anchor="ctr">
            <a:normAutofit/>
          </a:bodyPr>
          <a:lstStyle/>
          <a:p>
            <a:pPr>
              <a:lnSpc>
                <a:spcPct val="90000"/>
              </a:lnSpc>
            </a:pPr>
            <a:r>
              <a:rPr lang="en-GB" sz="2400" b="1" dirty="0">
                <a:latin typeface="Montserrat" panose="00000500000000000000" pitchFamily="2" charset="0"/>
              </a:rPr>
              <a:t>What do you know about the Official Secrets Act 1989?</a:t>
            </a:r>
            <a:br>
              <a:rPr lang="en-GB" sz="2400" b="1" dirty="0">
                <a:latin typeface="Montserrat" panose="00000500000000000000" pitchFamily="2" charset="0"/>
              </a:rPr>
            </a:br>
            <a:r>
              <a:rPr lang="en-GB" sz="2400" b="1" dirty="0">
                <a:latin typeface="Montserrat" panose="00000500000000000000" pitchFamily="2" charset="0"/>
              </a:rPr>
              <a:t>When might this impact on a workplace/role?</a:t>
            </a:r>
          </a:p>
        </p:txBody>
      </p:sp>
      <p:sp>
        <p:nvSpPr>
          <p:cNvPr id="3" name="TextBox 2">
            <a:extLst>
              <a:ext uri="{FF2B5EF4-FFF2-40B4-BE49-F238E27FC236}">
                <a16:creationId xmlns:a16="http://schemas.microsoft.com/office/drawing/2014/main" id="{27693690-A8A7-8FE2-7C45-F0F418C296F0}"/>
              </a:ext>
            </a:extLst>
          </p:cNvPr>
          <p:cNvSpPr txBox="1"/>
          <p:nvPr/>
        </p:nvSpPr>
        <p:spPr>
          <a:xfrm>
            <a:off x="2783632" y="441538"/>
            <a:ext cx="6192688" cy="646331"/>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3600" b="0" i="0" u="none" strike="noStrike" kern="1200" cap="none" spc="0" normalizeH="0" baseline="0" noProof="0" dirty="0">
                <a:ln>
                  <a:noFill/>
                </a:ln>
                <a:solidFill>
                  <a:prstClr val="white"/>
                </a:solidFill>
                <a:effectLst/>
                <a:uLnTx/>
                <a:uFillTx/>
                <a:latin typeface="Montserrat" panose="00000500000000000000" pitchFamily="2" charset="0"/>
                <a:ea typeface="+mn-ea"/>
                <a:cs typeface="+mn-cs"/>
              </a:rPr>
              <a:t>Official Secrets Act 1989</a:t>
            </a:r>
          </a:p>
        </p:txBody>
      </p:sp>
    </p:spTree>
    <p:extLst>
      <p:ext uri="{BB962C8B-B14F-4D97-AF65-F5344CB8AC3E}">
        <p14:creationId xmlns:p14="http://schemas.microsoft.com/office/powerpoint/2010/main" val="323110859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D700AFAB-E31B-4E59-B8A9-1F547C0A41CA}"/>
              </a:ext>
            </a:extLst>
          </p:cNvPr>
          <p:cNvSpPr>
            <a:spLocks noGrp="1"/>
          </p:cNvSpPr>
          <p:nvPr>
            <p:ph type="title"/>
          </p:nvPr>
        </p:nvSpPr>
        <p:spPr>
          <a:xfrm>
            <a:off x="335360" y="260648"/>
            <a:ext cx="11233248" cy="1143000"/>
          </a:xfrm>
        </p:spPr>
        <p:txBody>
          <a:bodyPr>
            <a:normAutofit/>
          </a:bodyPr>
          <a:lstStyle/>
          <a:p>
            <a:r>
              <a:rPr lang="en-GB" sz="3600" dirty="0">
                <a:solidFill>
                  <a:schemeClr val="bg1"/>
                </a:solidFill>
                <a:latin typeface="Montserrat" panose="00000500000000000000" pitchFamily="2" charset="0"/>
              </a:rPr>
              <a:t>The Official Secrets Act 1989</a:t>
            </a:r>
          </a:p>
        </p:txBody>
      </p:sp>
      <p:sp>
        <p:nvSpPr>
          <p:cNvPr id="5" name="Content Placeholder 4">
            <a:extLst>
              <a:ext uri="{FF2B5EF4-FFF2-40B4-BE49-F238E27FC236}">
                <a16:creationId xmlns:a16="http://schemas.microsoft.com/office/drawing/2014/main" id="{90221DA1-0926-4B32-AFC0-8A9C25C03222}"/>
              </a:ext>
            </a:extLst>
          </p:cNvPr>
          <p:cNvSpPr>
            <a:spLocks noGrp="1"/>
          </p:cNvSpPr>
          <p:nvPr>
            <p:ph idx="1"/>
          </p:nvPr>
        </p:nvSpPr>
        <p:spPr>
          <a:xfrm>
            <a:off x="191344" y="1484784"/>
            <a:ext cx="11809312" cy="4896544"/>
          </a:xfrm>
        </p:spPr>
        <p:txBody>
          <a:bodyPr>
            <a:noAutofit/>
          </a:bodyPr>
          <a:lstStyle/>
          <a:p>
            <a:pPr marL="0" indent="0">
              <a:buNone/>
            </a:pPr>
            <a:r>
              <a:rPr lang="en-GB" sz="1800" dirty="0">
                <a:latin typeface="Montserrat" panose="00000500000000000000" pitchFamily="2" charset="0"/>
              </a:rPr>
              <a:t>The Act states that:</a:t>
            </a:r>
          </a:p>
          <a:p>
            <a:r>
              <a:rPr lang="en-GB" sz="1800" dirty="0">
                <a:latin typeface="Montserrat" panose="00000500000000000000" pitchFamily="2" charset="0"/>
              </a:rPr>
              <a:t>People can be guilty of an offence by making a "damaging disclosure of any information or document"</a:t>
            </a:r>
          </a:p>
          <a:p>
            <a:r>
              <a:rPr lang="en-GB" sz="1800" dirty="0">
                <a:latin typeface="Montserrat" panose="00000500000000000000" pitchFamily="2" charset="0"/>
              </a:rPr>
              <a:t>The law is strictest for those working for the security and intelligence services, past and present. </a:t>
            </a:r>
          </a:p>
          <a:p>
            <a:r>
              <a:rPr lang="en-GB" sz="1800" dirty="0">
                <a:latin typeface="Montserrat" panose="00000500000000000000" pitchFamily="2" charset="0"/>
              </a:rPr>
              <a:t>Crown servants (for example, civil servants, government ministers, the armed forces or police) are only guilty of an offence if the leaked information falls into one of the following categories and is deemed "damaging".</a:t>
            </a:r>
          </a:p>
          <a:p>
            <a:pPr lvl="1"/>
            <a:r>
              <a:rPr lang="en-GB" sz="1800" dirty="0">
                <a:latin typeface="Montserrat" panose="00000500000000000000" pitchFamily="2" charset="0"/>
              </a:rPr>
              <a:t>Security and intelligence</a:t>
            </a:r>
          </a:p>
          <a:p>
            <a:pPr lvl="1"/>
            <a:r>
              <a:rPr lang="en-GB" sz="1800" dirty="0">
                <a:latin typeface="Montserrat" panose="00000500000000000000" pitchFamily="2" charset="0"/>
              </a:rPr>
              <a:t>Defence</a:t>
            </a:r>
          </a:p>
          <a:p>
            <a:pPr lvl="1"/>
            <a:r>
              <a:rPr lang="en-GB" sz="1800" dirty="0">
                <a:latin typeface="Montserrat" panose="00000500000000000000" pitchFamily="2" charset="0"/>
              </a:rPr>
              <a:t>International relations</a:t>
            </a:r>
          </a:p>
          <a:p>
            <a:pPr lvl="1"/>
            <a:r>
              <a:rPr lang="en-GB" sz="1800" dirty="0">
                <a:latin typeface="Montserrat" panose="00000500000000000000" pitchFamily="2" charset="0"/>
              </a:rPr>
              <a:t>Information which might lead to a crime</a:t>
            </a:r>
          </a:p>
          <a:p>
            <a:pPr lvl="1"/>
            <a:r>
              <a:rPr lang="en-GB" sz="1800" dirty="0">
                <a:latin typeface="Montserrat" panose="00000500000000000000" pitchFamily="2" charset="0"/>
              </a:rPr>
              <a:t>Foreign confidences</a:t>
            </a:r>
          </a:p>
          <a:p>
            <a:pPr lvl="1"/>
            <a:r>
              <a:rPr lang="en-GB" sz="1800" dirty="0">
                <a:latin typeface="Montserrat" panose="00000500000000000000" pitchFamily="2" charset="0"/>
              </a:rPr>
              <a:t>Investigations under the Communications Act 1985 and Security Service Act 1989</a:t>
            </a:r>
          </a:p>
          <a:p>
            <a:r>
              <a:rPr lang="en-GB" sz="1800" dirty="0">
                <a:latin typeface="Montserrat" panose="00000500000000000000" pitchFamily="2" charset="0"/>
              </a:rPr>
              <a:t>You don’t have to officially "sign" the Official Secrets Act to be bound by it. </a:t>
            </a:r>
          </a:p>
          <a:p>
            <a:r>
              <a:rPr lang="en-GB" sz="1800" dirty="0">
                <a:latin typeface="Montserrat" panose="00000500000000000000" pitchFamily="2" charset="0"/>
              </a:rPr>
              <a:t>For example, it might be stated in a government employee's contract that the Act                                                               applies to them when they start work.</a:t>
            </a:r>
          </a:p>
        </p:txBody>
      </p:sp>
    </p:spTree>
    <p:extLst>
      <p:ext uri="{BB962C8B-B14F-4D97-AF65-F5344CB8AC3E}">
        <p14:creationId xmlns:p14="http://schemas.microsoft.com/office/powerpoint/2010/main" val="3878267808"/>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theme1.xml><?xml version="1.0" encoding="utf-8"?>
<a:theme xmlns:a="http://schemas.openxmlformats.org/drawingml/2006/main" name="2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TotalTime>
  <Words>774</Words>
  <Application>Microsoft Office PowerPoint</Application>
  <PresentationFormat>Widescreen</PresentationFormat>
  <Paragraphs>106</Paragraphs>
  <Slides>17</Slides>
  <Notes>17</Notes>
  <HiddenSlides>0</HiddenSlides>
  <MMClips>2</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17</vt:i4>
      </vt:variant>
    </vt:vector>
  </HeadingPairs>
  <TitlesOfParts>
    <vt:vector size="23" baseType="lpstr">
      <vt:lpstr>Arial</vt:lpstr>
      <vt:lpstr>Calibri</vt:lpstr>
      <vt:lpstr>Monserrat</vt:lpstr>
      <vt:lpstr>Montserrat</vt:lpstr>
      <vt:lpstr>Open Sans</vt:lpstr>
      <vt:lpstr>2_Office Theme</vt:lpstr>
      <vt:lpstr>PowerPoint Presentation</vt:lpstr>
      <vt:lpstr>Session 6: Learning objectives</vt:lpstr>
      <vt:lpstr> General Data Protection Regulations (2018) </vt:lpstr>
      <vt:lpstr>General Data Protection Regulations</vt:lpstr>
      <vt:lpstr> Personal and Sensitive Data Quiz</vt:lpstr>
      <vt:lpstr>Computer Misuse Act 1990</vt:lpstr>
      <vt:lpstr>Penalties for offences</vt:lpstr>
      <vt:lpstr>What do you know about the Official Secrets Act 1989? When might this impact on a workplace/role?</vt:lpstr>
      <vt:lpstr>The Official Secrets Act 1989</vt:lpstr>
      <vt:lpstr>The Privacy and Electronic Communications Regulations 2003</vt:lpstr>
      <vt:lpstr>What are cookies?</vt:lpstr>
      <vt:lpstr>What is ethical and unethical behaviour  when using a computer?</vt:lpstr>
      <vt:lpstr>Ethical behaviour on computers</vt:lpstr>
      <vt:lpstr>Unethical behaviour on computers</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Natalie Gregory</dc:creator>
  <cp:lastModifiedBy>Natalie Gregory</cp:lastModifiedBy>
  <cp:revision>1</cp:revision>
  <dcterms:created xsi:type="dcterms:W3CDTF">2023-12-18T14:51:47Z</dcterms:created>
  <dcterms:modified xsi:type="dcterms:W3CDTF">2023-12-19T17:12:42Z</dcterms:modified>
</cp:coreProperties>
</file>