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77" r:id="rId5"/>
  </p:sldMasterIdLst>
  <p:notesMasterIdLst>
    <p:notesMasterId r:id="rId23"/>
  </p:notesMasterIdLst>
  <p:sldIdLst>
    <p:sldId id="257" r:id="rId6"/>
    <p:sldId id="472" r:id="rId7"/>
    <p:sldId id="334" r:id="rId8"/>
    <p:sldId id="335" r:id="rId9"/>
    <p:sldId id="271" r:id="rId10"/>
    <p:sldId id="474" r:id="rId11"/>
    <p:sldId id="312" r:id="rId12"/>
    <p:sldId id="313" r:id="rId13"/>
    <p:sldId id="483" r:id="rId14"/>
    <p:sldId id="314" r:id="rId15"/>
    <p:sldId id="315" r:id="rId16"/>
    <p:sldId id="316" r:id="rId17"/>
    <p:sldId id="317" r:id="rId18"/>
    <p:sldId id="318" r:id="rId19"/>
    <p:sldId id="319" r:id="rId20"/>
    <p:sldId id="320" r:id="rId21"/>
    <p:sldId id="321"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
      <p:font typeface="Segoe UI Semibold" panose="020B0702040204020203" pitchFamily="34" charset="0"/>
      <p:bold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CE5F1A05-F64C-4CE6-9123-4FB0014DEB56}">
          <p14:sldIdLst>
            <p14:sldId id="257"/>
          </p14:sldIdLst>
        </p14:section>
        <p14:section name="Default Slides" id="{7EEA1F4F-EA9F-44B8-8CB2-5D878F68E2DD}">
          <p14:sldIdLst>
            <p14:sldId id="472"/>
            <p14:sldId id="334"/>
            <p14:sldId id="335"/>
            <p14:sldId id="271"/>
            <p14:sldId id="474"/>
            <p14:sldId id="312"/>
            <p14:sldId id="313"/>
            <p14:sldId id="483"/>
            <p14:sldId id="314"/>
            <p14:sldId id="315"/>
            <p14:sldId id="316"/>
            <p14:sldId id="317"/>
            <p14:sldId id="318"/>
            <p14:sldId id="319"/>
            <p14:sldId id="320"/>
            <p14:sldId id="32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1F3C"/>
    <a:srgbClr val="0080DB"/>
    <a:srgbClr val="EAEDF2"/>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EB74E-71EE-4CD1-B2D3-B0D2E4181861}" v="9" dt="2024-01-09T10:55:44.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111" d="100"/>
          <a:sy n="111" d="100"/>
        </p:scale>
        <p:origin x="123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regory" userId="5029e876-f44a-41d6-85f5-571cd131df41" providerId="ADAL" clId="{0C0EB74E-71EE-4CD1-B2D3-B0D2E4181861}"/>
    <pc:docChg chg="custSel delSld modSld delMainMaster modSection">
      <pc:chgData name="Natalie Gregory" userId="5029e876-f44a-41d6-85f5-571cd131df41" providerId="ADAL" clId="{0C0EB74E-71EE-4CD1-B2D3-B0D2E4181861}" dt="2024-01-09T10:55:44.114" v="51" actId="478"/>
      <pc:docMkLst>
        <pc:docMk/>
      </pc:docMkLst>
      <pc:sldChg chg="del modNotesTx">
        <pc:chgData name="Natalie Gregory" userId="5029e876-f44a-41d6-85f5-571cd131df41" providerId="ADAL" clId="{0C0EB74E-71EE-4CD1-B2D3-B0D2E4181861}" dt="2024-01-02T09:21:31.915" v="39" actId="2696"/>
        <pc:sldMkLst>
          <pc:docMk/>
          <pc:sldMk cId="1560228462" sldId="276"/>
        </pc:sldMkLst>
      </pc:sldChg>
      <pc:sldChg chg="del modNotesTx">
        <pc:chgData name="Natalie Gregory" userId="5029e876-f44a-41d6-85f5-571cd131df41" providerId="ADAL" clId="{0C0EB74E-71EE-4CD1-B2D3-B0D2E4181861}" dt="2024-01-02T09:21:31.915" v="39" actId="2696"/>
        <pc:sldMkLst>
          <pc:docMk/>
          <pc:sldMk cId="3399365757" sldId="311"/>
        </pc:sldMkLst>
      </pc:sldChg>
      <pc:sldChg chg="delSp">
        <pc:chgData name="Natalie Gregory" userId="5029e876-f44a-41d6-85f5-571cd131df41" providerId="ADAL" clId="{0C0EB74E-71EE-4CD1-B2D3-B0D2E4181861}" dt="2024-01-09T10:54:50.888" v="41" actId="478"/>
        <pc:sldMkLst>
          <pc:docMk/>
          <pc:sldMk cId="3702884117" sldId="313"/>
        </pc:sldMkLst>
        <pc:picChg chg="del">
          <ac:chgData name="Natalie Gregory" userId="5029e876-f44a-41d6-85f5-571cd131df41" providerId="ADAL" clId="{0C0EB74E-71EE-4CD1-B2D3-B0D2E4181861}" dt="2024-01-09T10:54:50.888" v="41" actId="478"/>
          <ac:picMkLst>
            <pc:docMk/>
            <pc:sldMk cId="3702884117" sldId="313"/>
            <ac:picMk id="1030" creationId="{B3C57D48-BB34-4515-A17F-09E3C1CD7C84}"/>
          </ac:picMkLst>
        </pc:picChg>
        <pc:picChg chg="del">
          <ac:chgData name="Natalie Gregory" userId="5029e876-f44a-41d6-85f5-571cd131df41" providerId="ADAL" clId="{0C0EB74E-71EE-4CD1-B2D3-B0D2E4181861}" dt="2024-01-09T10:54:49.886" v="40" actId="478"/>
          <ac:picMkLst>
            <pc:docMk/>
            <pc:sldMk cId="3702884117" sldId="313"/>
            <ac:picMk id="1032" creationId="{4A1CD15E-BE40-4801-897B-3A42476D43BC}"/>
          </ac:picMkLst>
        </pc:picChg>
      </pc:sldChg>
      <pc:sldChg chg="delSp mod">
        <pc:chgData name="Natalie Gregory" userId="5029e876-f44a-41d6-85f5-571cd131df41" providerId="ADAL" clId="{0C0EB74E-71EE-4CD1-B2D3-B0D2E4181861}" dt="2024-01-09T10:55:01.366" v="43" actId="478"/>
        <pc:sldMkLst>
          <pc:docMk/>
          <pc:sldMk cId="3247148767" sldId="314"/>
        </pc:sldMkLst>
        <pc:spChg chg="del">
          <ac:chgData name="Natalie Gregory" userId="5029e876-f44a-41d6-85f5-571cd131df41" providerId="ADAL" clId="{0C0EB74E-71EE-4CD1-B2D3-B0D2E4181861}" dt="2024-01-09T10:55:01.366" v="43" actId="478"/>
          <ac:spMkLst>
            <pc:docMk/>
            <pc:sldMk cId="3247148767" sldId="314"/>
            <ac:spMk id="3" creationId="{1A3D6D99-D4AB-4E4D-AFD5-79E1112B253A}"/>
          </ac:spMkLst>
        </pc:spChg>
        <pc:picChg chg="del">
          <ac:chgData name="Natalie Gregory" userId="5029e876-f44a-41d6-85f5-571cd131df41" providerId="ADAL" clId="{0C0EB74E-71EE-4CD1-B2D3-B0D2E4181861}" dt="2024-01-09T10:55:00.406" v="42" actId="478"/>
          <ac:picMkLst>
            <pc:docMk/>
            <pc:sldMk cId="3247148767" sldId="314"/>
            <ac:picMk id="2050" creationId="{E0727E5D-3219-4E24-BE0C-5CBCB615B59A}"/>
          </ac:picMkLst>
        </pc:picChg>
      </pc:sldChg>
      <pc:sldChg chg="delSp modSp mod">
        <pc:chgData name="Natalie Gregory" userId="5029e876-f44a-41d6-85f5-571cd131df41" providerId="ADAL" clId="{0C0EB74E-71EE-4CD1-B2D3-B0D2E4181861}" dt="2024-01-09T10:55:17.167" v="45" actId="1076"/>
        <pc:sldMkLst>
          <pc:docMk/>
          <pc:sldMk cId="1995722443" sldId="315"/>
        </pc:sldMkLst>
        <pc:spChg chg="mod">
          <ac:chgData name="Natalie Gregory" userId="5029e876-f44a-41d6-85f5-571cd131df41" providerId="ADAL" clId="{0C0EB74E-71EE-4CD1-B2D3-B0D2E4181861}" dt="2024-01-09T10:55:12.426" v="44" actId="1076"/>
          <ac:spMkLst>
            <pc:docMk/>
            <pc:sldMk cId="1995722443" sldId="315"/>
            <ac:spMk id="6" creationId="{3B808CD4-BD1D-4C62-BAEB-1DDBD2425584}"/>
          </ac:spMkLst>
        </pc:spChg>
        <pc:spChg chg="mod">
          <ac:chgData name="Natalie Gregory" userId="5029e876-f44a-41d6-85f5-571cd131df41" providerId="ADAL" clId="{0C0EB74E-71EE-4CD1-B2D3-B0D2E4181861}" dt="2024-01-09T10:55:17.167" v="45" actId="1076"/>
          <ac:spMkLst>
            <pc:docMk/>
            <pc:sldMk cId="1995722443" sldId="315"/>
            <ac:spMk id="7" creationId="{CED5C731-6EFB-4C24-8987-B24981B90DB0}"/>
          </ac:spMkLst>
        </pc:spChg>
        <pc:picChg chg="del">
          <ac:chgData name="Natalie Gregory" userId="5029e876-f44a-41d6-85f5-571cd131df41" providerId="ADAL" clId="{0C0EB74E-71EE-4CD1-B2D3-B0D2E4181861}" dt="2024-01-02T09:18:03.517" v="36" actId="478"/>
          <ac:picMkLst>
            <pc:docMk/>
            <pc:sldMk cId="1995722443" sldId="315"/>
            <ac:picMk id="2050" creationId="{BCCE38B2-2E38-4643-B139-3CA667501834}"/>
          </ac:picMkLst>
        </pc:picChg>
      </pc:sldChg>
      <pc:sldChg chg="delSp mod">
        <pc:chgData name="Natalie Gregory" userId="5029e876-f44a-41d6-85f5-571cd131df41" providerId="ADAL" clId="{0C0EB74E-71EE-4CD1-B2D3-B0D2E4181861}" dt="2024-01-02T09:18:00.498" v="35" actId="478"/>
        <pc:sldMkLst>
          <pc:docMk/>
          <pc:sldMk cId="3157751797" sldId="316"/>
        </pc:sldMkLst>
        <pc:picChg chg="del">
          <ac:chgData name="Natalie Gregory" userId="5029e876-f44a-41d6-85f5-571cd131df41" providerId="ADAL" clId="{0C0EB74E-71EE-4CD1-B2D3-B0D2E4181861}" dt="2024-01-02T09:18:00.498" v="35" actId="478"/>
          <ac:picMkLst>
            <pc:docMk/>
            <pc:sldMk cId="3157751797" sldId="316"/>
            <ac:picMk id="6" creationId="{D0FEF7C6-B72C-4B1A-9CDC-71CD7CE0189D}"/>
          </ac:picMkLst>
        </pc:picChg>
      </pc:sldChg>
      <pc:sldChg chg="delSp">
        <pc:chgData name="Natalie Gregory" userId="5029e876-f44a-41d6-85f5-571cd131df41" providerId="ADAL" clId="{0C0EB74E-71EE-4CD1-B2D3-B0D2E4181861}" dt="2024-01-02T09:17:54.949" v="34" actId="478"/>
        <pc:sldMkLst>
          <pc:docMk/>
          <pc:sldMk cId="490272312" sldId="317"/>
        </pc:sldMkLst>
        <pc:picChg chg="del">
          <ac:chgData name="Natalie Gregory" userId="5029e876-f44a-41d6-85f5-571cd131df41" providerId="ADAL" clId="{0C0EB74E-71EE-4CD1-B2D3-B0D2E4181861}" dt="2024-01-02T09:17:54.949" v="34" actId="478"/>
          <ac:picMkLst>
            <pc:docMk/>
            <pc:sldMk cId="490272312" sldId="317"/>
            <ac:picMk id="4098" creationId="{1D1C137D-8AC6-413C-BC03-04631E193479}"/>
          </ac:picMkLst>
        </pc:picChg>
      </pc:sldChg>
      <pc:sldChg chg="delSp mod">
        <pc:chgData name="Natalie Gregory" userId="5029e876-f44a-41d6-85f5-571cd131df41" providerId="ADAL" clId="{0C0EB74E-71EE-4CD1-B2D3-B0D2E4181861}" dt="2024-01-09T10:55:27.546" v="46" actId="478"/>
        <pc:sldMkLst>
          <pc:docMk/>
          <pc:sldMk cId="2813143546" sldId="318"/>
        </pc:sldMkLst>
        <pc:picChg chg="del">
          <ac:chgData name="Natalie Gregory" userId="5029e876-f44a-41d6-85f5-571cd131df41" providerId="ADAL" clId="{0C0EB74E-71EE-4CD1-B2D3-B0D2E4181861}" dt="2024-01-09T10:55:27.546" v="46" actId="478"/>
          <ac:picMkLst>
            <pc:docMk/>
            <pc:sldMk cId="2813143546" sldId="318"/>
            <ac:picMk id="9" creationId="{F16B9754-5BC3-4F12-B80C-110DEF41FB40}"/>
          </ac:picMkLst>
        </pc:picChg>
      </pc:sldChg>
      <pc:sldChg chg="delSp mod delAnim modAnim modNotesTx">
        <pc:chgData name="Natalie Gregory" userId="5029e876-f44a-41d6-85f5-571cd131df41" providerId="ADAL" clId="{0C0EB74E-71EE-4CD1-B2D3-B0D2E4181861}" dt="2024-01-09T10:55:35.433" v="50" actId="478"/>
        <pc:sldMkLst>
          <pc:docMk/>
          <pc:sldMk cId="473675288" sldId="319"/>
        </pc:sldMkLst>
        <pc:grpChg chg="del">
          <ac:chgData name="Natalie Gregory" userId="5029e876-f44a-41d6-85f5-571cd131df41" providerId="ADAL" clId="{0C0EB74E-71EE-4CD1-B2D3-B0D2E4181861}" dt="2024-01-09T10:55:31.971" v="47" actId="478"/>
          <ac:grpSpMkLst>
            <pc:docMk/>
            <pc:sldMk cId="473675288" sldId="319"/>
            <ac:grpSpMk id="4" creationId="{2D0D8E5A-6436-47F4-A8FA-F98116CAD56A}"/>
          </ac:grpSpMkLst>
        </pc:grpChg>
        <pc:grpChg chg="del">
          <ac:chgData name="Natalie Gregory" userId="5029e876-f44a-41d6-85f5-571cd131df41" providerId="ADAL" clId="{0C0EB74E-71EE-4CD1-B2D3-B0D2E4181861}" dt="2024-01-09T10:55:34.416" v="49" actId="478"/>
          <ac:grpSpMkLst>
            <pc:docMk/>
            <pc:sldMk cId="473675288" sldId="319"/>
            <ac:grpSpMk id="9" creationId="{483B421F-EEC6-48E7-B5A1-12A7DCADA0D2}"/>
          </ac:grpSpMkLst>
        </pc:grpChg>
        <pc:picChg chg="del">
          <ac:chgData name="Natalie Gregory" userId="5029e876-f44a-41d6-85f5-571cd131df41" providerId="ADAL" clId="{0C0EB74E-71EE-4CD1-B2D3-B0D2E4181861}" dt="2024-01-09T10:55:35.433" v="50" actId="478"/>
          <ac:picMkLst>
            <pc:docMk/>
            <pc:sldMk cId="473675288" sldId="319"/>
            <ac:picMk id="3" creationId="{CA027B17-960F-40D1-8535-84D6C4BFA325}"/>
          </ac:picMkLst>
        </pc:picChg>
        <pc:picChg chg="del">
          <ac:chgData name="Natalie Gregory" userId="5029e876-f44a-41d6-85f5-571cd131df41" providerId="ADAL" clId="{0C0EB74E-71EE-4CD1-B2D3-B0D2E4181861}" dt="2024-01-09T10:55:33.466" v="48" actId="478"/>
          <ac:picMkLst>
            <pc:docMk/>
            <pc:sldMk cId="473675288" sldId="319"/>
            <ac:picMk id="13" creationId="{C65C213E-A3E1-4269-8F4D-540F6472E14B}"/>
          </ac:picMkLst>
        </pc:picChg>
      </pc:sldChg>
      <pc:sldChg chg="delSp">
        <pc:chgData name="Natalie Gregory" userId="5029e876-f44a-41d6-85f5-571cd131df41" providerId="ADAL" clId="{0C0EB74E-71EE-4CD1-B2D3-B0D2E4181861}" dt="2024-01-09T10:55:44.114" v="51" actId="478"/>
        <pc:sldMkLst>
          <pc:docMk/>
          <pc:sldMk cId="1919384397" sldId="321"/>
        </pc:sldMkLst>
        <pc:picChg chg="del">
          <ac:chgData name="Natalie Gregory" userId="5029e876-f44a-41d6-85f5-571cd131df41" providerId="ADAL" clId="{0C0EB74E-71EE-4CD1-B2D3-B0D2E4181861}" dt="2024-01-09T10:55:44.114" v="51" actId="478"/>
          <ac:picMkLst>
            <pc:docMk/>
            <pc:sldMk cId="1919384397" sldId="321"/>
            <ac:picMk id="7170" creationId="{BD74BE2D-7EFC-47FC-9F15-0A2D8CC3899B}"/>
          </ac:picMkLst>
        </pc:picChg>
      </pc:sldChg>
      <pc:sldChg chg="del modNotesTx">
        <pc:chgData name="Natalie Gregory" userId="5029e876-f44a-41d6-85f5-571cd131df41" providerId="ADAL" clId="{0C0EB74E-71EE-4CD1-B2D3-B0D2E4181861}" dt="2024-01-02T09:21:31.915" v="39" actId="2696"/>
        <pc:sldMkLst>
          <pc:docMk/>
          <pc:sldMk cId="2454088540" sldId="331"/>
        </pc:sldMkLst>
      </pc:sldChg>
      <pc:sldChg chg="del modNotesTx">
        <pc:chgData name="Natalie Gregory" userId="5029e876-f44a-41d6-85f5-571cd131df41" providerId="ADAL" clId="{0C0EB74E-71EE-4CD1-B2D3-B0D2E4181861}" dt="2024-01-02T09:21:31.915" v="39" actId="2696"/>
        <pc:sldMkLst>
          <pc:docMk/>
          <pc:sldMk cId="691749916" sldId="332"/>
        </pc:sldMkLst>
      </pc:sldChg>
      <pc:sldChg chg="modNotesTx">
        <pc:chgData name="Natalie Gregory" userId="5029e876-f44a-41d6-85f5-571cd131df41" providerId="ADAL" clId="{0C0EB74E-71EE-4CD1-B2D3-B0D2E4181861}" dt="2024-01-02T09:09:55.482" v="0" actId="6549"/>
        <pc:sldMkLst>
          <pc:docMk/>
          <pc:sldMk cId="1422793151" sldId="334"/>
        </pc:sldMkLst>
      </pc:sldChg>
      <pc:sldChg chg="modNotesTx">
        <pc:chgData name="Natalie Gregory" userId="5029e876-f44a-41d6-85f5-571cd131df41" providerId="ADAL" clId="{0C0EB74E-71EE-4CD1-B2D3-B0D2E4181861}" dt="2024-01-02T09:09:58.598" v="1" actId="6549"/>
        <pc:sldMkLst>
          <pc:docMk/>
          <pc:sldMk cId="3176697312" sldId="335"/>
        </pc:sldMkLst>
      </pc:sldChg>
      <pc:sldChg chg="delSp del mod modNotesTx">
        <pc:chgData name="Natalie Gregory" userId="5029e876-f44a-41d6-85f5-571cd131df41" providerId="ADAL" clId="{0C0EB74E-71EE-4CD1-B2D3-B0D2E4181861}" dt="2024-01-02T09:21:31.915" v="39" actId="2696"/>
        <pc:sldMkLst>
          <pc:docMk/>
          <pc:sldMk cId="2981687777" sldId="345"/>
        </pc:sldMkLst>
        <pc:picChg chg="del">
          <ac:chgData name="Natalie Gregory" userId="5029e876-f44a-41d6-85f5-571cd131df41" providerId="ADAL" clId="{0C0EB74E-71EE-4CD1-B2D3-B0D2E4181861}" dt="2024-01-02T09:17:39.849" v="33" actId="478"/>
          <ac:picMkLst>
            <pc:docMk/>
            <pc:sldMk cId="2981687777" sldId="345"/>
            <ac:picMk id="10" creationId="{389BB4EC-8B8F-E65C-74C0-82399FE66370}"/>
          </ac:picMkLst>
        </pc:picChg>
      </pc:sldChg>
      <pc:sldChg chg="del modNotes modNotesTx">
        <pc:chgData name="Natalie Gregory" userId="5029e876-f44a-41d6-85f5-571cd131df41" providerId="ADAL" clId="{0C0EB74E-71EE-4CD1-B2D3-B0D2E4181861}" dt="2024-01-02T09:21:31.915" v="39" actId="2696"/>
        <pc:sldMkLst>
          <pc:docMk/>
          <pc:sldMk cId="803120222" sldId="348"/>
        </pc:sldMkLst>
      </pc:sldChg>
      <pc:sldChg chg="del modNotes modNotesTx">
        <pc:chgData name="Natalie Gregory" userId="5029e876-f44a-41d6-85f5-571cd131df41" providerId="ADAL" clId="{0C0EB74E-71EE-4CD1-B2D3-B0D2E4181861}" dt="2024-01-02T09:21:31.915" v="39" actId="2696"/>
        <pc:sldMkLst>
          <pc:docMk/>
          <pc:sldMk cId="3854236729" sldId="349"/>
        </pc:sldMkLst>
      </pc:sldChg>
      <pc:sldChg chg="delSp del modNotes modNotesTx">
        <pc:chgData name="Natalie Gregory" userId="5029e876-f44a-41d6-85f5-571cd131df41" providerId="ADAL" clId="{0C0EB74E-71EE-4CD1-B2D3-B0D2E4181861}" dt="2024-01-02T09:21:31.915" v="39" actId="2696"/>
        <pc:sldMkLst>
          <pc:docMk/>
          <pc:sldMk cId="740060548" sldId="353"/>
        </pc:sldMkLst>
        <pc:picChg chg="del">
          <ac:chgData name="Natalie Gregory" userId="5029e876-f44a-41d6-85f5-571cd131df41" providerId="ADAL" clId="{0C0EB74E-71EE-4CD1-B2D3-B0D2E4181861}" dt="2024-01-02T09:17:22.949" v="29" actId="478"/>
          <ac:picMkLst>
            <pc:docMk/>
            <pc:sldMk cId="740060548" sldId="353"/>
            <ac:picMk id="4098" creationId="{1D1C137D-8AC6-413C-BC03-04631E193479}"/>
          </ac:picMkLst>
        </pc:picChg>
      </pc:sldChg>
      <pc:sldChg chg="del">
        <pc:chgData name="Natalie Gregory" userId="5029e876-f44a-41d6-85f5-571cd131df41" providerId="ADAL" clId="{0C0EB74E-71EE-4CD1-B2D3-B0D2E4181861}" dt="2024-01-02T09:21:31.915" v="39" actId="2696"/>
        <pc:sldMkLst>
          <pc:docMk/>
          <pc:sldMk cId="967058250" sldId="361"/>
        </pc:sldMkLst>
      </pc:sldChg>
      <pc:sldChg chg="del modNotesTx">
        <pc:chgData name="Natalie Gregory" userId="5029e876-f44a-41d6-85f5-571cd131df41" providerId="ADAL" clId="{0C0EB74E-71EE-4CD1-B2D3-B0D2E4181861}" dt="2024-01-02T09:21:31.915" v="39" actId="2696"/>
        <pc:sldMkLst>
          <pc:docMk/>
          <pc:sldMk cId="2734063135" sldId="401"/>
        </pc:sldMkLst>
      </pc:sldChg>
      <pc:sldChg chg="del modNotesTx">
        <pc:chgData name="Natalie Gregory" userId="5029e876-f44a-41d6-85f5-571cd131df41" providerId="ADAL" clId="{0C0EB74E-71EE-4CD1-B2D3-B0D2E4181861}" dt="2024-01-02T09:21:31.915" v="39" actId="2696"/>
        <pc:sldMkLst>
          <pc:docMk/>
          <pc:sldMk cId="701139693" sldId="402"/>
        </pc:sldMkLst>
      </pc:sldChg>
      <pc:sldChg chg="del modNotesTx">
        <pc:chgData name="Natalie Gregory" userId="5029e876-f44a-41d6-85f5-571cd131df41" providerId="ADAL" clId="{0C0EB74E-71EE-4CD1-B2D3-B0D2E4181861}" dt="2024-01-02T09:21:31.915" v="39" actId="2696"/>
        <pc:sldMkLst>
          <pc:docMk/>
          <pc:sldMk cId="2738426060" sldId="404"/>
        </pc:sldMkLst>
      </pc:sldChg>
      <pc:sldChg chg="del">
        <pc:chgData name="Natalie Gregory" userId="5029e876-f44a-41d6-85f5-571cd131df41" providerId="ADAL" clId="{0C0EB74E-71EE-4CD1-B2D3-B0D2E4181861}" dt="2024-01-02T09:21:31.915" v="39" actId="2696"/>
        <pc:sldMkLst>
          <pc:docMk/>
          <pc:sldMk cId="302297915" sldId="405"/>
        </pc:sldMkLst>
      </pc:sldChg>
      <pc:sldChg chg="del modNotesTx">
        <pc:chgData name="Natalie Gregory" userId="5029e876-f44a-41d6-85f5-571cd131df41" providerId="ADAL" clId="{0C0EB74E-71EE-4CD1-B2D3-B0D2E4181861}" dt="2024-01-02T09:21:31.915" v="39" actId="2696"/>
        <pc:sldMkLst>
          <pc:docMk/>
          <pc:sldMk cId="4141962356" sldId="406"/>
        </pc:sldMkLst>
      </pc:sldChg>
      <pc:sldChg chg="del">
        <pc:chgData name="Natalie Gregory" userId="5029e876-f44a-41d6-85f5-571cd131df41" providerId="ADAL" clId="{0C0EB74E-71EE-4CD1-B2D3-B0D2E4181861}" dt="2024-01-02T09:15:49.035" v="21" actId="2696"/>
        <pc:sldMkLst>
          <pc:docMk/>
          <pc:sldMk cId="1001030672" sldId="471"/>
        </pc:sldMkLst>
      </pc:sldChg>
      <pc:sldChg chg="delSp mod">
        <pc:chgData name="Natalie Gregory" userId="5029e876-f44a-41d6-85f5-571cd131df41" providerId="ADAL" clId="{0C0EB74E-71EE-4CD1-B2D3-B0D2E4181861}" dt="2024-01-02T09:18:35.598" v="38" actId="478"/>
        <pc:sldMkLst>
          <pc:docMk/>
          <pc:sldMk cId="3973644146" sldId="472"/>
        </pc:sldMkLst>
        <pc:picChg chg="del">
          <ac:chgData name="Natalie Gregory" userId="5029e876-f44a-41d6-85f5-571cd131df41" providerId="ADAL" clId="{0C0EB74E-71EE-4CD1-B2D3-B0D2E4181861}" dt="2024-01-02T09:18:35.598" v="38" actId="478"/>
          <ac:picMkLst>
            <pc:docMk/>
            <pc:sldMk cId="3973644146" sldId="472"/>
            <ac:picMk id="5" creationId="{6AF73D1F-106E-84BA-A2F6-9C717D43F9D0}"/>
          </ac:picMkLst>
        </pc:picChg>
      </pc:sldChg>
      <pc:sldChg chg="delSp mod modNotesTx">
        <pc:chgData name="Natalie Gregory" userId="5029e876-f44a-41d6-85f5-571cd131df41" providerId="ADAL" clId="{0C0EB74E-71EE-4CD1-B2D3-B0D2E4181861}" dt="2024-01-02T09:18:24.999" v="37" actId="478"/>
        <pc:sldMkLst>
          <pc:docMk/>
          <pc:sldMk cId="3367182440" sldId="474"/>
        </pc:sldMkLst>
        <pc:picChg chg="del">
          <ac:chgData name="Natalie Gregory" userId="5029e876-f44a-41d6-85f5-571cd131df41" providerId="ADAL" clId="{0C0EB74E-71EE-4CD1-B2D3-B0D2E4181861}" dt="2024-01-02T09:18:24.999" v="37" actId="478"/>
          <ac:picMkLst>
            <pc:docMk/>
            <pc:sldMk cId="3367182440" sldId="474"/>
            <ac:picMk id="2" creationId="{2F711B10-29FB-F59D-BF98-77E7404175C4}"/>
          </ac:picMkLst>
        </pc:picChg>
      </pc:sldChg>
      <pc:sldChg chg="modSp del mod modNotesTx">
        <pc:chgData name="Natalie Gregory" userId="5029e876-f44a-41d6-85f5-571cd131df41" providerId="ADAL" clId="{0C0EB74E-71EE-4CD1-B2D3-B0D2E4181861}" dt="2024-01-02T09:21:31.915" v="39" actId="2696"/>
        <pc:sldMkLst>
          <pc:docMk/>
          <pc:sldMk cId="2210898039" sldId="475"/>
        </pc:sldMkLst>
        <pc:spChg chg="mod">
          <ac:chgData name="Natalie Gregory" userId="5029e876-f44a-41d6-85f5-571cd131df41" providerId="ADAL" clId="{0C0EB74E-71EE-4CD1-B2D3-B0D2E4181861}" dt="2024-01-02T09:16:44.844" v="26" actId="255"/>
          <ac:spMkLst>
            <pc:docMk/>
            <pc:sldMk cId="2210898039" sldId="475"/>
            <ac:spMk id="6" creationId="{64033B80-E738-73F5-F595-047A6BD2D4DE}"/>
          </ac:spMkLst>
        </pc:spChg>
      </pc:sldChg>
      <pc:sldChg chg="del modNotesTx">
        <pc:chgData name="Natalie Gregory" userId="5029e876-f44a-41d6-85f5-571cd131df41" providerId="ADAL" clId="{0C0EB74E-71EE-4CD1-B2D3-B0D2E4181861}" dt="2024-01-02T09:21:31.915" v="39" actId="2696"/>
        <pc:sldMkLst>
          <pc:docMk/>
          <pc:sldMk cId="3400765074" sldId="477"/>
        </pc:sldMkLst>
      </pc:sldChg>
      <pc:sldChg chg="modNotesTx">
        <pc:chgData name="Natalie Gregory" userId="5029e876-f44a-41d6-85f5-571cd131df41" providerId="ADAL" clId="{0C0EB74E-71EE-4CD1-B2D3-B0D2E4181861}" dt="2024-01-02T09:10:13.915" v="3" actId="6549"/>
        <pc:sldMkLst>
          <pc:docMk/>
          <pc:sldMk cId="2157884723" sldId="483"/>
        </pc:sldMkLst>
      </pc:sldChg>
      <pc:sldChg chg="delSp del mod">
        <pc:chgData name="Natalie Gregory" userId="5029e876-f44a-41d6-85f5-571cd131df41" providerId="ADAL" clId="{0C0EB74E-71EE-4CD1-B2D3-B0D2E4181861}" dt="2024-01-02T09:21:31.915" v="39" actId="2696"/>
        <pc:sldMkLst>
          <pc:docMk/>
          <pc:sldMk cId="1129647349" sldId="488"/>
        </pc:sldMkLst>
        <pc:picChg chg="del">
          <ac:chgData name="Natalie Gregory" userId="5029e876-f44a-41d6-85f5-571cd131df41" providerId="ADAL" clId="{0C0EB74E-71EE-4CD1-B2D3-B0D2E4181861}" dt="2024-01-02T09:17:08.850" v="27" actId="478"/>
          <ac:picMkLst>
            <pc:docMk/>
            <pc:sldMk cId="1129647349" sldId="488"/>
            <ac:picMk id="3" creationId="{06DFF200-0D1D-1DD0-EC9E-D6C43554AF52}"/>
          </ac:picMkLst>
        </pc:picChg>
      </pc:sldChg>
      <pc:sldChg chg="del modNotesTx">
        <pc:chgData name="Natalie Gregory" userId="5029e876-f44a-41d6-85f5-571cd131df41" providerId="ADAL" clId="{0C0EB74E-71EE-4CD1-B2D3-B0D2E4181861}" dt="2024-01-02T09:15:53.567" v="22" actId="2696"/>
        <pc:sldMkLst>
          <pc:docMk/>
          <pc:sldMk cId="3531287759" sldId="489"/>
        </pc:sldMkLst>
      </pc:sldChg>
      <pc:sldChg chg="delSp del mod">
        <pc:chgData name="Natalie Gregory" userId="5029e876-f44a-41d6-85f5-571cd131df41" providerId="ADAL" clId="{0C0EB74E-71EE-4CD1-B2D3-B0D2E4181861}" dt="2024-01-02T09:21:31.915" v="39" actId="2696"/>
        <pc:sldMkLst>
          <pc:docMk/>
          <pc:sldMk cId="1258722611" sldId="490"/>
        </pc:sldMkLst>
        <pc:picChg chg="del">
          <ac:chgData name="Natalie Gregory" userId="5029e876-f44a-41d6-85f5-571cd131df41" providerId="ADAL" clId="{0C0EB74E-71EE-4CD1-B2D3-B0D2E4181861}" dt="2024-01-02T09:17:11.982" v="28" actId="478"/>
          <ac:picMkLst>
            <pc:docMk/>
            <pc:sldMk cId="1258722611" sldId="490"/>
            <ac:picMk id="4" creationId="{EEA12758-FCB8-7607-F9EE-BBF2394C2E41}"/>
          </ac:picMkLst>
        </pc:picChg>
      </pc:sldChg>
      <pc:sldMasterChg chg="del delSldLayout">
        <pc:chgData name="Natalie Gregory" userId="5029e876-f44a-41d6-85f5-571cd131df41" providerId="ADAL" clId="{0C0EB74E-71EE-4CD1-B2D3-B0D2E4181861}" dt="2024-01-02T09:21:31.915" v="39" actId="2696"/>
        <pc:sldMasterMkLst>
          <pc:docMk/>
          <pc:sldMasterMk cId="3915931829" sldId="2147483664"/>
        </pc:sldMasterMkLst>
        <pc:sldLayoutChg chg="del">
          <pc:chgData name="Natalie Gregory" userId="5029e876-f44a-41d6-85f5-571cd131df41" providerId="ADAL" clId="{0C0EB74E-71EE-4CD1-B2D3-B0D2E4181861}" dt="2024-01-02T09:21:31.915" v="39" actId="2696"/>
          <pc:sldLayoutMkLst>
            <pc:docMk/>
            <pc:sldMasterMk cId="3915931829" sldId="2147483664"/>
            <pc:sldLayoutMk cId="1891567381" sldId="2147483665"/>
          </pc:sldLayoutMkLst>
        </pc:sldLayoutChg>
        <pc:sldLayoutChg chg="del">
          <pc:chgData name="Natalie Gregory" userId="5029e876-f44a-41d6-85f5-571cd131df41" providerId="ADAL" clId="{0C0EB74E-71EE-4CD1-B2D3-B0D2E4181861}" dt="2024-01-02T09:21:31.915" v="39" actId="2696"/>
          <pc:sldLayoutMkLst>
            <pc:docMk/>
            <pc:sldMasterMk cId="3915931829" sldId="2147483664"/>
            <pc:sldLayoutMk cId="97921607" sldId="2147483666"/>
          </pc:sldLayoutMkLst>
        </pc:sldLayoutChg>
      </pc:sldMasterChg>
      <pc:sldMasterChg chg="del delSldLayout">
        <pc:chgData name="Natalie Gregory" userId="5029e876-f44a-41d6-85f5-571cd131df41" providerId="ADAL" clId="{0C0EB74E-71EE-4CD1-B2D3-B0D2E4181861}" dt="2024-01-02T09:15:53.567" v="22" actId="2696"/>
        <pc:sldMasterMkLst>
          <pc:docMk/>
          <pc:sldMasterMk cId="987216964" sldId="2147483670"/>
        </pc:sldMasterMkLst>
        <pc:sldLayoutChg chg="del">
          <pc:chgData name="Natalie Gregory" userId="5029e876-f44a-41d6-85f5-571cd131df41" providerId="ADAL" clId="{0C0EB74E-71EE-4CD1-B2D3-B0D2E4181861}" dt="2024-01-02T09:15:53.567" v="22" actId="2696"/>
          <pc:sldLayoutMkLst>
            <pc:docMk/>
            <pc:sldMasterMk cId="987216964" sldId="2147483670"/>
            <pc:sldLayoutMk cId="3025256007" sldId="2147483671"/>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308016961" sldId="2147483672"/>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057379593" sldId="2147483673"/>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501305398" sldId="2147483674"/>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3361883899" sldId="2147483675"/>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30241919" sldId="2147483676"/>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2680793592" sldId="2147483681"/>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2432675269" sldId="2147483682"/>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939547590" sldId="2147483683"/>
          </pc:sldLayoutMkLst>
        </pc:sldLayoutChg>
        <pc:sldLayoutChg chg="del">
          <pc:chgData name="Natalie Gregory" userId="5029e876-f44a-41d6-85f5-571cd131df41" providerId="ADAL" clId="{0C0EB74E-71EE-4CD1-B2D3-B0D2E4181861}" dt="2024-01-02T09:15:53.567" v="22" actId="2696"/>
          <pc:sldLayoutMkLst>
            <pc:docMk/>
            <pc:sldMasterMk cId="987216964" sldId="2147483670"/>
            <pc:sldLayoutMk cId="1788055016" sldId="2147483684"/>
          </pc:sldLayoutMkLst>
        </pc:sldLayoutChg>
      </pc:sldMasterChg>
    </pc:docChg>
  </pc:docChgLst>
  <pc:docChgLst>
    <pc:chgData name="Natalie Gregory" userId="S::natalie.gregory@seetec.co.uk::5029e876-f44a-41d6-85f5-571cd131df41" providerId="AD" clId="Web-{A6EF90C9-BE4C-E456-0D8C-DE99E1D4E865}"/>
    <pc:docChg chg="modSld">
      <pc:chgData name="Natalie Gregory" userId="S::natalie.gregory@seetec.co.uk::5029e876-f44a-41d6-85f5-571cd131df41" providerId="AD" clId="Web-{A6EF90C9-BE4C-E456-0D8C-DE99E1D4E865}" dt="2023-12-29T12:45:45.377" v="16" actId="1076"/>
      <pc:docMkLst>
        <pc:docMk/>
      </pc:docMkLst>
      <pc:sldChg chg="modSp">
        <pc:chgData name="Natalie Gregory" userId="S::natalie.gregory@seetec.co.uk::5029e876-f44a-41d6-85f5-571cd131df41" providerId="AD" clId="Web-{A6EF90C9-BE4C-E456-0D8C-DE99E1D4E865}" dt="2023-12-29T12:45:45.377" v="16" actId="1076"/>
        <pc:sldMkLst>
          <pc:docMk/>
          <pc:sldMk cId="1258722611" sldId="490"/>
        </pc:sldMkLst>
        <pc:spChg chg="mod">
          <ac:chgData name="Natalie Gregory" userId="S::natalie.gregory@seetec.co.uk::5029e876-f44a-41d6-85f5-571cd131df41" providerId="AD" clId="Web-{A6EF90C9-BE4C-E456-0D8C-DE99E1D4E865}" dt="2023-12-29T12:45:45.377" v="16" actId="1076"/>
          <ac:spMkLst>
            <pc:docMk/>
            <pc:sldMk cId="1258722611" sldId="490"/>
            <ac:spMk id="3" creationId="{45208D69-80AC-9CEA-95DD-61583155656C}"/>
          </ac:spMkLst>
        </pc:spChg>
      </pc:sldChg>
    </pc:docChg>
  </pc:docChgLst>
  <pc:docChgLst>
    <pc:chgData name="Natalie Gregory" userId="5029e876-f44a-41d6-85f5-571cd131df41" providerId="ADAL" clId="{E64E8670-0E33-456C-8D62-B42A5F40AF2F}"/>
    <pc:docChg chg="undo custSel modSld">
      <pc:chgData name="Natalie Gregory" userId="5029e876-f44a-41d6-85f5-571cd131df41" providerId="ADAL" clId="{E64E8670-0E33-456C-8D62-B42A5F40AF2F}" dt="2023-12-28T16:03:39.776" v="174" actId="1076"/>
      <pc:docMkLst>
        <pc:docMk/>
      </pc:docMkLst>
      <pc:sldChg chg="modSp mod">
        <pc:chgData name="Natalie Gregory" userId="5029e876-f44a-41d6-85f5-571cd131df41" providerId="ADAL" clId="{E64E8670-0E33-456C-8D62-B42A5F40AF2F}" dt="2023-12-28T15:44:42.965" v="50" actId="113"/>
        <pc:sldMkLst>
          <pc:docMk/>
          <pc:sldMk cId="1905829503" sldId="271"/>
        </pc:sldMkLst>
        <pc:spChg chg="mod">
          <ac:chgData name="Natalie Gregory" userId="5029e876-f44a-41d6-85f5-571cd131df41" providerId="ADAL" clId="{E64E8670-0E33-456C-8D62-B42A5F40AF2F}" dt="2023-12-28T15:44:42.965" v="50" actId="113"/>
          <ac:spMkLst>
            <pc:docMk/>
            <pc:sldMk cId="1905829503" sldId="271"/>
            <ac:spMk id="2" creationId="{3E0F2171-D96A-4831-9F5E-10D96D9F3E92}"/>
          </ac:spMkLst>
        </pc:spChg>
      </pc:sldChg>
      <pc:sldChg chg="modSp mod">
        <pc:chgData name="Natalie Gregory" userId="5029e876-f44a-41d6-85f5-571cd131df41" providerId="ADAL" clId="{E64E8670-0E33-456C-8D62-B42A5F40AF2F}" dt="2023-12-28T15:55:37.869" v="119" actId="255"/>
        <pc:sldMkLst>
          <pc:docMk/>
          <pc:sldMk cId="1560228462" sldId="276"/>
        </pc:sldMkLst>
        <pc:spChg chg="mod">
          <ac:chgData name="Natalie Gregory" userId="5029e876-f44a-41d6-85f5-571cd131df41" providerId="ADAL" clId="{E64E8670-0E33-456C-8D62-B42A5F40AF2F}" dt="2023-12-28T15:55:37.869" v="119" actId="255"/>
          <ac:spMkLst>
            <pc:docMk/>
            <pc:sldMk cId="1560228462" sldId="276"/>
            <ac:spMk id="9" creationId="{FF86A00E-3790-48DF-8B9D-C7C4B18E2EA9}"/>
          </ac:spMkLst>
        </pc:spChg>
        <pc:spChg chg="mod">
          <ac:chgData name="Natalie Gregory" userId="5029e876-f44a-41d6-85f5-571cd131df41" providerId="ADAL" clId="{E64E8670-0E33-456C-8D62-B42A5F40AF2F}" dt="2023-12-28T15:55:28.071" v="118" actId="20577"/>
          <ac:spMkLst>
            <pc:docMk/>
            <pc:sldMk cId="1560228462" sldId="276"/>
            <ac:spMk id="10" creationId="{C81FE748-2A2F-4569-81E7-ACF23C06693E}"/>
          </ac:spMkLst>
        </pc:spChg>
      </pc:sldChg>
      <pc:sldChg chg="modSp mod">
        <pc:chgData name="Natalie Gregory" userId="5029e876-f44a-41d6-85f5-571cd131df41" providerId="ADAL" clId="{E64E8670-0E33-456C-8D62-B42A5F40AF2F}" dt="2023-12-28T16:02:51.204" v="168" actId="113"/>
        <pc:sldMkLst>
          <pc:docMk/>
          <pc:sldMk cId="3399365757" sldId="311"/>
        </pc:sldMkLst>
        <pc:spChg chg="mod">
          <ac:chgData name="Natalie Gregory" userId="5029e876-f44a-41d6-85f5-571cd131df41" providerId="ADAL" clId="{E64E8670-0E33-456C-8D62-B42A5F40AF2F}" dt="2023-12-28T16:02:51.204" v="168" actId="113"/>
          <ac:spMkLst>
            <pc:docMk/>
            <pc:sldMk cId="3399365757" sldId="311"/>
            <ac:spMk id="8" creationId="{B8EACAA2-694A-45C7-9164-F4118078B515}"/>
          </ac:spMkLst>
        </pc:spChg>
      </pc:sldChg>
      <pc:sldChg chg="modSp mod">
        <pc:chgData name="Natalie Gregory" userId="5029e876-f44a-41d6-85f5-571cd131df41" providerId="ADAL" clId="{E64E8670-0E33-456C-8D62-B42A5F40AF2F}" dt="2023-12-28T15:45:13.988" v="55" actId="113"/>
        <pc:sldMkLst>
          <pc:docMk/>
          <pc:sldMk cId="436526229" sldId="312"/>
        </pc:sldMkLst>
        <pc:spChg chg="mod">
          <ac:chgData name="Natalie Gregory" userId="5029e876-f44a-41d6-85f5-571cd131df41" providerId="ADAL" clId="{E64E8670-0E33-456C-8D62-B42A5F40AF2F}" dt="2023-12-28T15:45:13.988" v="55" actId="113"/>
          <ac:spMkLst>
            <pc:docMk/>
            <pc:sldMk cId="436526229" sldId="312"/>
            <ac:spMk id="8" creationId="{6EBE7198-E4BE-4FB0-8E79-0A5758E13E34}"/>
          </ac:spMkLst>
        </pc:spChg>
      </pc:sldChg>
      <pc:sldChg chg="modSp mod">
        <pc:chgData name="Natalie Gregory" userId="5029e876-f44a-41d6-85f5-571cd131df41" providerId="ADAL" clId="{E64E8670-0E33-456C-8D62-B42A5F40AF2F}" dt="2023-12-28T15:45:38.400" v="58" actId="113"/>
        <pc:sldMkLst>
          <pc:docMk/>
          <pc:sldMk cId="3702884117" sldId="313"/>
        </pc:sldMkLst>
        <pc:spChg chg="mod">
          <ac:chgData name="Natalie Gregory" userId="5029e876-f44a-41d6-85f5-571cd131df41" providerId="ADAL" clId="{E64E8670-0E33-456C-8D62-B42A5F40AF2F}" dt="2023-12-28T15:45:38.400" v="58" actId="113"/>
          <ac:spMkLst>
            <pc:docMk/>
            <pc:sldMk cId="3702884117" sldId="313"/>
            <ac:spMk id="11" creationId="{F7436D70-1260-40D1-8D5B-44613897970E}"/>
          </ac:spMkLst>
        </pc:spChg>
      </pc:sldChg>
      <pc:sldChg chg="modSp mod">
        <pc:chgData name="Natalie Gregory" userId="5029e876-f44a-41d6-85f5-571cd131df41" providerId="ADAL" clId="{E64E8670-0E33-456C-8D62-B42A5F40AF2F}" dt="2023-12-28T15:46:32.026" v="66" actId="255"/>
        <pc:sldMkLst>
          <pc:docMk/>
          <pc:sldMk cId="3247148767" sldId="314"/>
        </pc:sldMkLst>
        <pc:spChg chg="mod">
          <ac:chgData name="Natalie Gregory" userId="5029e876-f44a-41d6-85f5-571cd131df41" providerId="ADAL" clId="{E64E8670-0E33-456C-8D62-B42A5F40AF2F}" dt="2023-12-28T15:46:20.855" v="64" actId="113"/>
          <ac:spMkLst>
            <pc:docMk/>
            <pc:sldMk cId="3247148767" sldId="314"/>
            <ac:spMk id="9" creationId="{C982A025-E9AB-4F5B-B239-50584833AE20}"/>
          </ac:spMkLst>
        </pc:spChg>
        <pc:spChg chg="mod">
          <ac:chgData name="Natalie Gregory" userId="5029e876-f44a-41d6-85f5-571cd131df41" providerId="ADAL" clId="{E64E8670-0E33-456C-8D62-B42A5F40AF2F}" dt="2023-12-28T15:46:32.026" v="66" actId="255"/>
          <ac:spMkLst>
            <pc:docMk/>
            <pc:sldMk cId="3247148767" sldId="314"/>
            <ac:spMk id="11" creationId="{198820AB-FA0F-4B97-8865-0B67C6E1D092}"/>
          </ac:spMkLst>
        </pc:spChg>
      </pc:sldChg>
      <pc:sldChg chg="delSp modSp mod">
        <pc:chgData name="Natalie Gregory" userId="5029e876-f44a-41d6-85f5-571cd131df41" providerId="ADAL" clId="{E64E8670-0E33-456C-8D62-B42A5F40AF2F}" dt="2023-12-28T15:47:22.070" v="86" actId="1076"/>
        <pc:sldMkLst>
          <pc:docMk/>
          <pc:sldMk cId="1995722443" sldId="315"/>
        </pc:sldMkLst>
        <pc:spChg chg="mod">
          <ac:chgData name="Natalie Gregory" userId="5029e876-f44a-41d6-85f5-571cd131df41" providerId="ADAL" clId="{E64E8670-0E33-456C-8D62-B42A5F40AF2F}" dt="2023-12-28T15:46:44.656" v="68" actId="113"/>
          <ac:spMkLst>
            <pc:docMk/>
            <pc:sldMk cId="1995722443" sldId="315"/>
            <ac:spMk id="6" creationId="{3B808CD4-BD1D-4C62-BAEB-1DDBD2425584}"/>
          </ac:spMkLst>
        </pc:spChg>
        <pc:spChg chg="mod">
          <ac:chgData name="Natalie Gregory" userId="5029e876-f44a-41d6-85f5-571cd131df41" providerId="ADAL" clId="{E64E8670-0E33-456C-8D62-B42A5F40AF2F}" dt="2023-12-28T15:47:10.442" v="84" actId="20577"/>
          <ac:spMkLst>
            <pc:docMk/>
            <pc:sldMk cId="1995722443" sldId="315"/>
            <ac:spMk id="8" creationId="{73339893-CD3A-48A0-92F4-B6269C1E32AB}"/>
          </ac:spMkLst>
        </pc:spChg>
        <pc:picChg chg="del mod">
          <ac:chgData name="Natalie Gregory" userId="5029e876-f44a-41d6-85f5-571cd131df41" providerId="ADAL" clId="{E64E8670-0E33-456C-8D62-B42A5F40AF2F}" dt="2023-12-28T15:46:59.030" v="71" actId="478"/>
          <ac:picMkLst>
            <pc:docMk/>
            <pc:sldMk cId="1995722443" sldId="315"/>
            <ac:picMk id="2" creationId="{5112B4FB-153D-830F-EFE1-57FA0D1E75C7}"/>
          </ac:picMkLst>
        </pc:picChg>
        <pc:picChg chg="mod">
          <ac:chgData name="Natalie Gregory" userId="5029e876-f44a-41d6-85f5-571cd131df41" providerId="ADAL" clId="{E64E8670-0E33-456C-8D62-B42A5F40AF2F}" dt="2023-12-28T15:47:22.070" v="86" actId="1076"/>
          <ac:picMkLst>
            <pc:docMk/>
            <pc:sldMk cId="1995722443" sldId="315"/>
            <ac:picMk id="2050" creationId="{BCCE38B2-2E38-4643-B139-3CA667501834}"/>
          </ac:picMkLst>
        </pc:picChg>
      </pc:sldChg>
      <pc:sldChg chg="delSp modSp mod">
        <pc:chgData name="Natalie Gregory" userId="5029e876-f44a-41d6-85f5-571cd131df41" providerId="ADAL" clId="{E64E8670-0E33-456C-8D62-B42A5F40AF2F}" dt="2023-12-28T15:47:44.620" v="91" actId="113"/>
        <pc:sldMkLst>
          <pc:docMk/>
          <pc:sldMk cId="3157751797" sldId="316"/>
        </pc:sldMkLst>
        <pc:spChg chg="mod">
          <ac:chgData name="Natalie Gregory" userId="5029e876-f44a-41d6-85f5-571cd131df41" providerId="ADAL" clId="{E64E8670-0E33-456C-8D62-B42A5F40AF2F}" dt="2023-12-28T15:47:44.620" v="91" actId="113"/>
          <ac:spMkLst>
            <pc:docMk/>
            <pc:sldMk cId="3157751797" sldId="316"/>
            <ac:spMk id="8" creationId="{B8EACAA2-694A-45C7-9164-F4118078B515}"/>
          </ac:spMkLst>
        </pc:spChg>
        <pc:picChg chg="del">
          <ac:chgData name="Natalie Gregory" userId="5029e876-f44a-41d6-85f5-571cd131df41" providerId="ADAL" clId="{E64E8670-0E33-456C-8D62-B42A5F40AF2F}" dt="2023-12-28T15:47:28.323" v="87" actId="478"/>
          <ac:picMkLst>
            <pc:docMk/>
            <pc:sldMk cId="3157751797" sldId="316"/>
            <ac:picMk id="2" creationId="{AC26888D-35B3-DE19-1B0D-D8F29F0BB21B}"/>
          </ac:picMkLst>
        </pc:picChg>
        <pc:picChg chg="mod">
          <ac:chgData name="Natalie Gregory" userId="5029e876-f44a-41d6-85f5-571cd131df41" providerId="ADAL" clId="{E64E8670-0E33-456C-8D62-B42A5F40AF2F}" dt="2023-12-28T15:47:34.162" v="89" actId="1076"/>
          <ac:picMkLst>
            <pc:docMk/>
            <pc:sldMk cId="3157751797" sldId="316"/>
            <ac:picMk id="6" creationId="{D0FEF7C6-B72C-4B1A-9CDC-71CD7CE0189D}"/>
          </ac:picMkLst>
        </pc:picChg>
      </pc:sldChg>
      <pc:sldChg chg="delSp modSp mod">
        <pc:chgData name="Natalie Gregory" userId="5029e876-f44a-41d6-85f5-571cd131df41" providerId="ADAL" clId="{E64E8670-0E33-456C-8D62-B42A5F40AF2F}" dt="2023-12-28T15:48:29.126" v="96" actId="255"/>
        <pc:sldMkLst>
          <pc:docMk/>
          <pc:sldMk cId="490272312" sldId="317"/>
        </pc:sldMkLst>
        <pc:spChg chg="mod">
          <ac:chgData name="Natalie Gregory" userId="5029e876-f44a-41d6-85f5-571cd131df41" providerId="ADAL" clId="{E64E8670-0E33-456C-8D62-B42A5F40AF2F}" dt="2023-12-28T15:48:29.126" v="96" actId="255"/>
          <ac:spMkLst>
            <pc:docMk/>
            <pc:sldMk cId="490272312" sldId="317"/>
            <ac:spMk id="3" creationId="{00000000-0000-0000-0000-000000000000}"/>
          </ac:spMkLst>
        </pc:spChg>
        <pc:spChg chg="mod">
          <ac:chgData name="Natalie Gregory" userId="5029e876-f44a-41d6-85f5-571cd131df41" providerId="ADAL" clId="{E64E8670-0E33-456C-8D62-B42A5F40AF2F}" dt="2023-12-28T15:48:11.885" v="94" actId="113"/>
          <ac:spMkLst>
            <pc:docMk/>
            <pc:sldMk cId="490272312" sldId="317"/>
            <ac:spMk id="8" creationId="{B8EACAA2-694A-45C7-9164-F4118078B515}"/>
          </ac:spMkLst>
        </pc:spChg>
        <pc:picChg chg="del">
          <ac:chgData name="Natalie Gregory" userId="5029e876-f44a-41d6-85f5-571cd131df41" providerId="ADAL" clId="{E64E8670-0E33-456C-8D62-B42A5F40AF2F}" dt="2023-12-28T15:48:02.701" v="92" actId="478"/>
          <ac:picMkLst>
            <pc:docMk/>
            <pc:sldMk cId="490272312" sldId="317"/>
            <ac:picMk id="2" creationId="{ED594FCA-6233-A456-3365-4F606353E15F}"/>
          </ac:picMkLst>
        </pc:picChg>
      </pc:sldChg>
      <pc:sldChg chg="delSp modSp mod">
        <pc:chgData name="Natalie Gregory" userId="5029e876-f44a-41d6-85f5-571cd131df41" providerId="ADAL" clId="{E64E8670-0E33-456C-8D62-B42A5F40AF2F}" dt="2023-12-28T15:48:47.214" v="100" actId="478"/>
        <pc:sldMkLst>
          <pc:docMk/>
          <pc:sldMk cId="2813143546" sldId="318"/>
        </pc:sldMkLst>
        <pc:spChg chg="mod">
          <ac:chgData name="Natalie Gregory" userId="5029e876-f44a-41d6-85f5-571cd131df41" providerId="ADAL" clId="{E64E8670-0E33-456C-8D62-B42A5F40AF2F}" dt="2023-12-28T15:48:45.497" v="98" actId="113"/>
          <ac:spMkLst>
            <pc:docMk/>
            <pc:sldMk cId="2813143546" sldId="318"/>
            <ac:spMk id="5" creationId="{49B224D0-56A5-49D0-8A39-6A690EC34354}"/>
          </ac:spMkLst>
        </pc:spChg>
        <pc:picChg chg="del mod">
          <ac:chgData name="Natalie Gregory" userId="5029e876-f44a-41d6-85f5-571cd131df41" providerId="ADAL" clId="{E64E8670-0E33-456C-8D62-B42A5F40AF2F}" dt="2023-12-28T15:48:47.214" v="100" actId="478"/>
          <ac:picMkLst>
            <pc:docMk/>
            <pc:sldMk cId="2813143546" sldId="318"/>
            <ac:picMk id="2" creationId="{ECB17B5D-C502-BFE8-B3E7-CE6B8C9C4F7D}"/>
          </ac:picMkLst>
        </pc:picChg>
      </pc:sldChg>
      <pc:sldChg chg="modSp mod">
        <pc:chgData name="Natalie Gregory" userId="5029e876-f44a-41d6-85f5-571cd131df41" providerId="ADAL" clId="{E64E8670-0E33-456C-8D62-B42A5F40AF2F}" dt="2023-12-28T15:49:15.387" v="103" actId="113"/>
        <pc:sldMkLst>
          <pc:docMk/>
          <pc:sldMk cId="473675288" sldId="319"/>
        </pc:sldMkLst>
        <pc:spChg chg="mod">
          <ac:chgData name="Natalie Gregory" userId="5029e876-f44a-41d6-85f5-571cd131df41" providerId="ADAL" clId="{E64E8670-0E33-456C-8D62-B42A5F40AF2F}" dt="2023-12-28T15:49:15.387" v="103" actId="113"/>
          <ac:spMkLst>
            <pc:docMk/>
            <pc:sldMk cId="473675288" sldId="319"/>
            <ac:spMk id="6" creationId="{3B808CD4-BD1D-4C62-BAEB-1DDBD2425584}"/>
          </ac:spMkLst>
        </pc:spChg>
        <pc:spChg chg="mod">
          <ac:chgData name="Natalie Gregory" userId="5029e876-f44a-41d6-85f5-571cd131df41" providerId="ADAL" clId="{E64E8670-0E33-456C-8D62-B42A5F40AF2F}" dt="2023-12-28T15:49:00.339" v="101" actId="255"/>
          <ac:spMkLst>
            <pc:docMk/>
            <pc:sldMk cId="473675288" sldId="319"/>
            <ac:spMk id="8" creationId="{73339893-CD3A-48A0-92F4-B6269C1E32AB}"/>
          </ac:spMkLst>
        </pc:spChg>
      </pc:sldChg>
      <pc:sldChg chg="modSp mod">
        <pc:chgData name="Natalie Gregory" userId="5029e876-f44a-41d6-85f5-571cd131df41" providerId="ADAL" clId="{E64E8670-0E33-456C-8D62-B42A5F40AF2F}" dt="2023-12-28T15:54:34.481" v="111" actId="20577"/>
        <pc:sldMkLst>
          <pc:docMk/>
          <pc:sldMk cId="3711997789" sldId="320"/>
        </pc:sldMkLst>
        <pc:spChg chg="mod">
          <ac:chgData name="Natalie Gregory" userId="5029e876-f44a-41d6-85f5-571cd131df41" providerId="ADAL" clId="{E64E8670-0E33-456C-8D62-B42A5F40AF2F}" dt="2023-12-28T15:54:00.115" v="105" actId="113"/>
          <ac:spMkLst>
            <pc:docMk/>
            <pc:sldMk cId="3711997789" sldId="320"/>
            <ac:spMk id="6" creationId="{3B808CD4-BD1D-4C62-BAEB-1DDBD2425584}"/>
          </ac:spMkLst>
        </pc:spChg>
        <pc:spChg chg="mod">
          <ac:chgData name="Natalie Gregory" userId="5029e876-f44a-41d6-85f5-571cd131df41" providerId="ADAL" clId="{E64E8670-0E33-456C-8D62-B42A5F40AF2F}" dt="2023-12-28T15:54:34.481" v="111" actId="20577"/>
          <ac:spMkLst>
            <pc:docMk/>
            <pc:sldMk cId="3711997789" sldId="320"/>
            <ac:spMk id="7" creationId="{C7BC10C8-E898-450A-9098-3FA949BE8FA2}"/>
          </ac:spMkLst>
        </pc:spChg>
        <pc:spChg chg="mod">
          <ac:chgData name="Natalie Gregory" userId="5029e876-f44a-41d6-85f5-571cd131df41" providerId="ADAL" clId="{E64E8670-0E33-456C-8D62-B42A5F40AF2F}" dt="2023-12-28T15:54:21.566" v="108" actId="255"/>
          <ac:spMkLst>
            <pc:docMk/>
            <pc:sldMk cId="3711997789" sldId="320"/>
            <ac:spMk id="8" creationId="{73339893-CD3A-48A0-92F4-B6269C1E32AB}"/>
          </ac:spMkLst>
        </pc:spChg>
      </pc:sldChg>
      <pc:sldChg chg="modSp mod">
        <pc:chgData name="Natalie Gregory" userId="5029e876-f44a-41d6-85f5-571cd131df41" providerId="ADAL" clId="{E64E8670-0E33-456C-8D62-B42A5F40AF2F}" dt="2023-12-28T15:54:47.328" v="113" actId="113"/>
        <pc:sldMkLst>
          <pc:docMk/>
          <pc:sldMk cId="1919384397" sldId="321"/>
        </pc:sldMkLst>
        <pc:spChg chg="mod">
          <ac:chgData name="Natalie Gregory" userId="5029e876-f44a-41d6-85f5-571cd131df41" providerId="ADAL" clId="{E64E8670-0E33-456C-8D62-B42A5F40AF2F}" dt="2023-12-28T15:54:47.328" v="113" actId="113"/>
          <ac:spMkLst>
            <pc:docMk/>
            <pc:sldMk cId="1919384397" sldId="321"/>
            <ac:spMk id="8" creationId="{F6DC11B7-D3F3-401E-B0CE-4060D3058C70}"/>
          </ac:spMkLst>
        </pc:spChg>
      </pc:sldChg>
      <pc:sldChg chg="modSp mod">
        <pc:chgData name="Natalie Gregory" userId="5029e876-f44a-41d6-85f5-571cd131df41" providerId="ADAL" clId="{E64E8670-0E33-456C-8D62-B42A5F40AF2F}" dt="2023-12-28T15:59:01.519" v="145" actId="113"/>
        <pc:sldMkLst>
          <pc:docMk/>
          <pc:sldMk cId="2454088540" sldId="331"/>
        </pc:sldMkLst>
        <pc:spChg chg="mod">
          <ac:chgData name="Natalie Gregory" userId="5029e876-f44a-41d6-85f5-571cd131df41" providerId="ADAL" clId="{E64E8670-0E33-456C-8D62-B42A5F40AF2F}" dt="2023-12-28T15:59:01.519" v="145" actId="113"/>
          <ac:spMkLst>
            <pc:docMk/>
            <pc:sldMk cId="2454088540" sldId="331"/>
            <ac:spMk id="13" creationId="{A6F1F717-854D-40E6-B11F-58F5CD9C7882}"/>
          </ac:spMkLst>
        </pc:spChg>
      </pc:sldChg>
      <pc:sldChg chg="modSp mod">
        <pc:chgData name="Natalie Gregory" userId="5029e876-f44a-41d6-85f5-571cd131df41" providerId="ADAL" clId="{E64E8670-0E33-456C-8D62-B42A5F40AF2F}" dt="2023-12-28T15:59:36.979" v="147" actId="113"/>
        <pc:sldMkLst>
          <pc:docMk/>
          <pc:sldMk cId="691749916" sldId="332"/>
        </pc:sldMkLst>
        <pc:spChg chg="mod">
          <ac:chgData name="Natalie Gregory" userId="5029e876-f44a-41d6-85f5-571cd131df41" providerId="ADAL" clId="{E64E8670-0E33-456C-8D62-B42A5F40AF2F}" dt="2023-12-28T15:59:36.979" v="147" actId="113"/>
          <ac:spMkLst>
            <pc:docMk/>
            <pc:sldMk cId="691749916" sldId="332"/>
            <ac:spMk id="11" creationId="{6BA8E7E5-8635-4636-B217-6E4C43B1A1BA}"/>
          </ac:spMkLst>
        </pc:spChg>
      </pc:sldChg>
      <pc:sldChg chg="delSp modSp mod">
        <pc:chgData name="Natalie Gregory" userId="5029e876-f44a-41d6-85f5-571cd131df41" providerId="ADAL" clId="{E64E8670-0E33-456C-8D62-B42A5F40AF2F}" dt="2023-12-28T15:58:45.156" v="144" actId="478"/>
        <pc:sldMkLst>
          <pc:docMk/>
          <pc:sldMk cId="2981687777" sldId="345"/>
        </pc:sldMkLst>
        <pc:spChg chg="mod">
          <ac:chgData name="Natalie Gregory" userId="5029e876-f44a-41d6-85f5-571cd131df41" providerId="ADAL" clId="{E64E8670-0E33-456C-8D62-B42A5F40AF2F}" dt="2023-12-28T15:56:09.132" v="123" actId="113"/>
          <ac:spMkLst>
            <pc:docMk/>
            <pc:sldMk cId="2981687777" sldId="345"/>
            <ac:spMk id="6" creationId="{3B808CD4-BD1D-4C62-BAEB-1DDBD2425584}"/>
          </ac:spMkLst>
        </pc:spChg>
        <pc:picChg chg="del">
          <ac:chgData name="Natalie Gregory" userId="5029e876-f44a-41d6-85f5-571cd131df41" providerId="ADAL" clId="{E64E8670-0E33-456C-8D62-B42A5F40AF2F}" dt="2023-12-28T15:58:45.156" v="144" actId="478"/>
          <ac:picMkLst>
            <pc:docMk/>
            <pc:sldMk cId="2981687777" sldId="345"/>
            <ac:picMk id="4" creationId="{FA0D17F6-832C-5963-82DE-CF56DB9175CC}"/>
          </ac:picMkLst>
        </pc:picChg>
      </pc:sldChg>
      <pc:sldChg chg="modSp mod">
        <pc:chgData name="Natalie Gregory" userId="5029e876-f44a-41d6-85f5-571cd131df41" providerId="ADAL" clId="{E64E8670-0E33-456C-8D62-B42A5F40AF2F}" dt="2023-12-28T16:01:28.147" v="158" actId="113"/>
        <pc:sldMkLst>
          <pc:docMk/>
          <pc:sldMk cId="803120222" sldId="348"/>
        </pc:sldMkLst>
        <pc:spChg chg="mod">
          <ac:chgData name="Natalie Gregory" userId="5029e876-f44a-41d6-85f5-571cd131df41" providerId="ADAL" clId="{E64E8670-0E33-456C-8D62-B42A5F40AF2F}" dt="2023-12-28T16:00:47.512" v="154" actId="255"/>
          <ac:spMkLst>
            <pc:docMk/>
            <pc:sldMk cId="803120222" sldId="348"/>
            <ac:spMk id="3" creationId="{016CAB34-7FE0-4388-A1D9-5F4CBFB974A9}"/>
          </ac:spMkLst>
        </pc:spChg>
        <pc:spChg chg="mod">
          <ac:chgData name="Natalie Gregory" userId="5029e876-f44a-41d6-85f5-571cd131df41" providerId="ADAL" clId="{E64E8670-0E33-456C-8D62-B42A5F40AF2F}" dt="2023-12-28T16:01:28.147" v="158" actId="113"/>
          <ac:spMkLst>
            <pc:docMk/>
            <pc:sldMk cId="803120222" sldId="348"/>
            <ac:spMk id="5" creationId="{49B224D0-56A5-49D0-8A39-6A690EC34354}"/>
          </ac:spMkLst>
        </pc:spChg>
        <pc:spChg chg="mod">
          <ac:chgData name="Natalie Gregory" userId="5029e876-f44a-41d6-85f5-571cd131df41" providerId="ADAL" clId="{E64E8670-0E33-456C-8D62-B42A5F40AF2F}" dt="2023-12-28T16:01:02.104" v="156" actId="1076"/>
          <ac:spMkLst>
            <pc:docMk/>
            <pc:sldMk cId="803120222" sldId="348"/>
            <ac:spMk id="6" creationId="{4B2C8B03-66C4-46C4-AA4F-53F58F76903C}"/>
          </ac:spMkLst>
        </pc:spChg>
      </pc:sldChg>
      <pc:sldChg chg="modSp mod">
        <pc:chgData name="Natalie Gregory" userId="5029e876-f44a-41d6-85f5-571cd131df41" providerId="ADAL" clId="{E64E8670-0E33-456C-8D62-B42A5F40AF2F}" dt="2023-12-28T16:01:42.673" v="161" actId="113"/>
        <pc:sldMkLst>
          <pc:docMk/>
          <pc:sldMk cId="3854236729" sldId="349"/>
        </pc:sldMkLst>
        <pc:spChg chg="mod">
          <ac:chgData name="Natalie Gregory" userId="5029e876-f44a-41d6-85f5-571cd131df41" providerId="ADAL" clId="{E64E8670-0E33-456C-8D62-B42A5F40AF2F}" dt="2023-12-28T16:01:42.673" v="161" actId="113"/>
          <ac:spMkLst>
            <pc:docMk/>
            <pc:sldMk cId="3854236729" sldId="349"/>
            <ac:spMk id="5" creationId="{49B224D0-56A5-49D0-8A39-6A690EC34354}"/>
          </ac:spMkLst>
        </pc:spChg>
      </pc:sldChg>
      <pc:sldChg chg="delSp modSp mod">
        <pc:chgData name="Natalie Gregory" userId="5029e876-f44a-41d6-85f5-571cd131df41" providerId="ADAL" clId="{E64E8670-0E33-456C-8D62-B42A5F40AF2F}" dt="2023-12-28T15:58:34.667" v="143" actId="478"/>
        <pc:sldMkLst>
          <pc:docMk/>
          <pc:sldMk cId="740060548" sldId="353"/>
        </pc:sldMkLst>
        <pc:spChg chg="mod">
          <ac:chgData name="Natalie Gregory" userId="5029e876-f44a-41d6-85f5-571cd131df41" providerId="ADAL" clId="{E64E8670-0E33-456C-8D62-B42A5F40AF2F}" dt="2023-12-28T15:58:21.138" v="140" actId="255"/>
          <ac:spMkLst>
            <pc:docMk/>
            <pc:sldMk cId="740060548" sldId="353"/>
            <ac:spMk id="7" creationId="{03767039-FF6F-49DA-963C-79B7E20648A8}"/>
          </ac:spMkLst>
        </pc:spChg>
        <pc:spChg chg="mod">
          <ac:chgData name="Natalie Gregory" userId="5029e876-f44a-41d6-85f5-571cd131df41" providerId="ADAL" clId="{E64E8670-0E33-456C-8D62-B42A5F40AF2F}" dt="2023-12-28T15:58:07.515" v="138" actId="113"/>
          <ac:spMkLst>
            <pc:docMk/>
            <pc:sldMk cId="740060548" sldId="353"/>
            <ac:spMk id="8" creationId="{B8EACAA2-694A-45C7-9164-F4118078B515}"/>
          </ac:spMkLst>
        </pc:spChg>
        <pc:picChg chg="del">
          <ac:chgData name="Natalie Gregory" userId="5029e876-f44a-41d6-85f5-571cd131df41" providerId="ADAL" clId="{E64E8670-0E33-456C-8D62-B42A5F40AF2F}" dt="2023-12-28T15:58:34.667" v="143" actId="478"/>
          <ac:picMkLst>
            <pc:docMk/>
            <pc:sldMk cId="740060548" sldId="353"/>
            <ac:picMk id="2" creationId="{ED594FCA-6233-A456-3365-4F606353E15F}"/>
          </ac:picMkLst>
        </pc:picChg>
        <pc:picChg chg="mod">
          <ac:chgData name="Natalie Gregory" userId="5029e876-f44a-41d6-85f5-571cd131df41" providerId="ADAL" clId="{E64E8670-0E33-456C-8D62-B42A5F40AF2F}" dt="2023-12-28T15:58:32.701" v="142" actId="14100"/>
          <ac:picMkLst>
            <pc:docMk/>
            <pc:sldMk cId="740060548" sldId="353"/>
            <ac:picMk id="4098" creationId="{1D1C137D-8AC6-413C-BC03-04631E193479}"/>
          </ac:picMkLst>
        </pc:picChg>
      </pc:sldChg>
      <pc:sldChg chg="modSp mod">
        <pc:chgData name="Natalie Gregory" userId="5029e876-f44a-41d6-85f5-571cd131df41" providerId="ADAL" clId="{E64E8670-0E33-456C-8D62-B42A5F40AF2F}" dt="2023-12-28T15:55:49.771" v="120" actId="255"/>
        <pc:sldMkLst>
          <pc:docMk/>
          <pc:sldMk cId="967058250" sldId="361"/>
        </pc:sldMkLst>
        <pc:spChg chg="mod">
          <ac:chgData name="Natalie Gregory" userId="5029e876-f44a-41d6-85f5-571cd131df41" providerId="ADAL" clId="{E64E8670-0E33-456C-8D62-B42A5F40AF2F}" dt="2023-12-28T15:55:49.771" v="120" actId="255"/>
          <ac:spMkLst>
            <pc:docMk/>
            <pc:sldMk cId="967058250" sldId="361"/>
            <ac:spMk id="2" creationId="{46AA0604-C441-411E-B6A1-EF7466FE2A8A}"/>
          </ac:spMkLst>
        </pc:spChg>
      </pc:sldChg>
      <pc:sldChg chg="modSp mod">
        <pc:chgData name="Natalie Gregory" userId="5029e876-f44a-41d6-85f5-571cd131df41" providerId="ADAL" clId="{E64E8670-0E33-456C-8D62-B42A5F40AF2F}" dt="2023-12-28T15:55:58.348" v="121" actId="255"/>
        <pc:sldMkLst>
          <pc:docMk/>
          <pc:sldMk cId="2734063135" sldId="401"/>
        </pc:sldMkLst>
        <pc:spChg chg="mod">
          <ac:chgData name="Natalie Gregory" userId="5029e876-f44a-41d6-85f5-571cd131df41" providerId="ADAL" clId="{E64E8670-0E33-456C-8D62-B42A5F40AF2F}" dt="2023-12-28T15:55:58.348" v="121" actId="255"/>
          <ac:spMkLst>
            <pc:docMk/>
            <pc:sldMk cId="2734063135" sldId="401"/>
            <ac:spMk id="2" creationId="{74AEEE63-9224-4C56-9064-5356437BE89B}"/>
          </ac:spMkLst>
        </pc:spChg>
      </pc:sldChg>
      <pc:sldChg chg="modSp mod">
        <pc:chgData name="Natalie Gregory" userId="5029e876-f44a-41d6-85f5-571cd131df41" providerId="ADAL" clId="{E64E8670-0E33-456C-8D62-B42A5F40AF2F}" dt="2023-12-28T15:56:51.787" v="126" actId="255"/>
        <pc:sldMkLst>
          <pc:docMk/>
          <pc:sldMk cId="701139693" sldId="402"/>
        </pc:sldMkLst>
        <pc:spChg chg="mod">
          <ac:chgData name="Natalie Gregory" userId="5029e876-f44a-41d6-85f5-571cd131df41" providerId="ADAL" clId="{E64E8670-0E33-456C-8D62-B42A5F40AF2F}" dt="2023-12-28T15:56:51.787" v="126" actId="255"/>
          <ac:spMkLst>
            <pc:docMk/>
            <pc:sldMk cId="701139693" sldId="402"/>
            <ac:spMk id="2" creationId="{3D91EAF9-E570-4A5E-AF97-C870AC9E3755}"/>
          </ac:spMkLst>
        </pc:spChg>
      </pc:sldChg>
      <pc:sldChg chg="modSp mod">
        <pc:chgData name="Natalie Gregory" userId="5029e876-f44a-41d6-85f5-571cd131df41" providerId="ADAL" clId="{E64E8670-0E33-456C-8D62-B42A5F40AF2F}" dt="2023-12-28T15:56:26.926" v="124" actId="255"/>
        <pc:sldMkLst>
          <pc:docMk/>
          <pc:sldMk cId="2738426060" sldId="404"/>
        </pc:sldMkLst>
        <pc:spChg chg="mod">
          <ac:chgData name="Natalie Gregory" userId="5029e876-f44a-41d6-85f5-571cd131df41" providerId="ADAL" clId="{E64E8670-0E33-456C-8D62-B42A5F40AF2F}" dt="2023-12-28T15:56:26.926" v="124" actId="255"/>
          <ac:spMkLst>
            <pc:docMk/>
            <pc:sldMk cId="2738426060" sldId="404"/>
            <ac:spMk id="2" creationId="{BCC85231-0F0E-4BCA-9542-F3C6F2D56B49}"/>
          </ac:spMkLst>
        </pc:spChg>
      </pc:sldChg>
      <pc:sldChg chg="modSp mod">
        <pc:chgData name="Natalie Gregory" userId="5029e876-f44a-41d6-85f5-571cd131df41" providerId="ADAL" clId="{E64E8670-0E33-456C-8D62-B42A5F40AF2F}" dt="2023-12-28T15:56:37.943" v="125" actId="255"/>
        <pc:sldMkLst>
          <pc:docMk/>
          <pc:sldMk cId="302297915" sldId="405"/>
        </pc:sldMkLst>
        <pc:spChg chg="mod">
          <ac:chgData name="Natalie Gregory" userId="5029e876-f44a-41d6-85f5-571cd131df41" providerId="ADAL" clId="{E64E8670-0E33-456C-8D62-B42A5F40AF2F}" dt="2023-12-28T15:56:37.943" v="125" actId="255"/>
          <ac:spMkLst>
            <pc:docMk/>
            <pc:sldMk cId="302297915" sldId="405"/>
            <ac:spMk id="2" creationId="{D4393413-8092-44F1-887A-0C5C26856B56}"/>
          </ac:spMkLst>
        </pc:spChg>
      </pc:sldChg>
      <pc:sldChg chg="modSp mod">
        <pc:chgData name="Natalie Gregory" userId="5029e876-f44a-41d6-85f5-571cd131df41" providerId="ADAL" clId="{E64E8670-0E33-456C-8D62-B42A5F40AF2F}" dt="2023-12-28T15:57:46.607" v="136" actId="27636"/>
        <pc:sldMkLst>
          <pc:docMk/>
          <pc:sldMk cId="4141962356" sldId="406"/>
        </pc:sldMkLst>
        <pc:spChg chg="mod">
          <ac:chgData name="Natalie Gregory" userId="5029e876-f44a-41d6-85f5-571cd131df41" providerId="ADAL" clId="{E64E8670-0E33-456C-8D62-B42A5F40AF2F}" dt="2023-12-28T15:57:01.511" v="127" actId="255"/>
          <ac:spMkLst>
            <pc:docMk/>
            <pc:sldMk cId="4141962356" sldId="406"/>
            <ac:spMk id="2" creationId="{F8636A87-EB82-470C-92C0-1A3444581111}"/>
          </ac:spMkLst>
        </pc:spChg>
        <pc:spChg chg="mod">
          <ac:chgData name="Natalie Gregory" userId="5029e876-f44a-41d6-85f5-571cd131df41" providerId="ADAL" clId="{E64E8670-0E33-456C-8D62-B42A5F40AF2F}" dt="2023-12-28T15:57:46.607" v="136" actId="27636"/>
          <ac:spMkLst>
            <pc:docMk/>
            <pc:sldMk cId="4141962356" sldId="406"/>
            <ac:spMk id="3" creationId="{A4D0083C-2643-449D-A3DB-F9415AC46D24}"/>
          </ac:spMkLst>
        </pc:spChg>
      </pc:sldChg>
      <pc:sldChg chg="modSp mod">
        <pc:chgData name="Natalie Gregory" userId="5029e876-f44a-41d6-85f5-571cd131df41" providerId="ADAL" clId="{E64E8670-0E33-456C-8D62-B42A5F40AF2F}" dt="2023-12-28T15:44:16.364" v="48" actId="6549"/>
        <pc:sldMkLst>
          <pc:docMk/>
          <pc:sldMk cId="3973644146" sldId="472"/>
        </pc:sldMkLst>
        <pc:spChg chg="mod">
          <ac:chgData name="Natalie Gregory" userId="5029e876-f44a-41d6-85f5-571cd131df41" providerId="ADAL" clId="{E64E8670-0E33-456C-8D62-B42A5F40AF2F}" dt="2023-12-28T15:44:16.364" v="48" actId="6549"/>
          <ac:spMkLst>
            <pc:docMk/>
            <pc:sldMk cId="3973644146" sldId="472"/>
            <ac:spMk id="2" creationId="{3F4529AC-6350-605C-7C16-1AF79578B201}"/>
          </ac:spMkLst>
        </pc:spChg>
        <pc:spChg chg="mod">
          <ac:chgData name="Natalie Gregory" userId="5029e876-f44a-41d6-85f5-571cd131df41" providerId="ADAL" clId="{E64E8670-0E33-456C-8D62-B42A5F40AF2F}" dt="2023-12-28T15:43:47.789" v="1" actId="113"/>
          <ac:spMkLst>
            <pc:docMk/>
            <pc:sldMk cId="3973644146" sldId="472"/>
            <ac:spMk id="3" creationId="{45208D69-80AC-9CEA-95DD-61583155656C}"/>
          </ac:spMkLst>
        </pc:spChg>
      </pc:sldChg>
      <pc:sldChg chg="modSp mod">
        <pc:chgData name="Natalie Gregory" userId="5029e876-f44a-41d6-85f5-571cd131df41" providerId="ADAL" clId="{E64E8670-0E33-456C-8D62-B42A5F40AF2F}" dt="2023-12-28T15:45:00.485" v="53" actId="113"/>
        <pc:sldMkLst>
          <pc:docMk/>
          <pc:sldMk cId="3367182440" sldId="474"/>
        </pc:sldMkLst>
        <pc:spChg chg="mod">
          <ac:chgData name="Natalie Gregory" userId="5029e876-f44a-41d6-85f5-571cd131df41" providerId="ADAL" clId="{E64E8670-0E33-456C-8D62-B42A5F40AF2F}" dt="2023-12-28T15:45:00.485" v="53" actId="113"/>
          <ac:spMkLst>
            <pc:docMk/>
            <pc:sldMk cId="3367182440" sldId="474"/>
            <ac:spMk id="5" creationId="{AA93D249-600F-248C-3880-3044A6DA7C85}"/>
          </ac:spMkLst>
        </pc:spChg>
      </pc:sldChg>
      <pc:sldChg chg="modSp mod">
        <pc:chgData name="Natalie Gregory" userId="5029e876-f44a-41d6-85f5-571cd131df41" providerId="ADAL" clId="{E64E8670-0E33-456C-8D62-B42A5F40AF2F}" dt="2023-12-28T16:02:30.613" v="167" actId="14100"/>
        <pc:sldMkLst>
          <pc:docMk/>
          <pc:sldMk cId="2210898039" sldId="475"/>
        </pc:sldMkLst>
        <pc:spChg chg="mod">
          <ac:chgData name="Natalie Gregory" userId="5029e876-f44a-41d6-85f5-571cd131df41" providerId="ADAL" clId="{E64E8670-0E33-456C-8D62-B42A5F40AF2F}" dt="2023-12-28T16:02:30.613" v="167" actId="14100"/>
          <ac:spMkLst>
            <pc:docMk/>
            <pc:sldMk cId="2210898039" sldId="475"/>
            <ac:spMk id="6" creationId="{64033B80-E738-73F5-F595-047A6BD2D4DE}"/>
          </ac:spMkLst>
        </pc:spChg>
        <pc:graphicFrameChg chg="mod">
          <ac:chgData name="Natalie Gregory" userId="5029e876-f44a-41d6-85f5-571cd131df41" providerId="ADAL" clId="{E64E8670-0E33-456C-8D62-B42A5F40AF2F}" dt="2023-12-28T16:02:27.993" v="166"/>
          <ac:graphicFrameMkLst>
            <pc:docMk/>
            <pc:sldMk cId="2210898039" sldId="475"/>
            <ac:graphicFrameMk id="11" creationId="{FF774180-7A4C-40E7-5AEA-7AC70ACF0EF0}"/>
          </ac:graphicFrameMkLst>
        </pc:graphicFrameChg>
      </pc:sldChg>
      <pc:sldChg chg="modSp mod">
        <pc:chgData name="Natalie Gregory" userId="5029e876-f44a-41d6-85f5-571cd131df41" providerId="ADAL" clId="{E64E8670-0E33-456C-8D62-B42A5F40AF2F}" dt="2023-12-28T15:55:17.347" v="117" actId="14100"/>
        <pc:sldMkLst>
          <pc:docMk/>
          <pc:sldMk cId="3400765074" sldId="477"/>
        </pc:sldMkLst>
        <pc:spChg chg="mod">
          <ac:chgData name="Natalie Gregory" userId="5029e876-f44a-41d6-85f5-571cd131df41" providerId="ADAL" clId="{E64E8670-0E33-456C-8D62-B42A5F40AF2F}" dt="2023-12-28T15:55:17.347" v="117" actId="14100"/>
          <ac:spMkLst>
            <pc:docMk/>
            <pc:sldMk cId="3400765074" sldId="477"/>
            <ac:spMk id="7" creationId="{483C2200-99F1-4481-1EBC-24C508183994}"/>
          </ac:spMkLst>
        </pc:spChg>
      </pc:sldChg>
      <pc:sldChg chg="modSp mod">
        <pc:chgData name="Natalie Gregory" userId="5029e876-f44a-41d6-85f5-571cd131df41" providerId="ADAL" clId="{E64E8670-0E33-456C-8D62-B42A5F40AF2F}" dt="2023-12-28T15:46:08.404" v="62" actId="113"/>
        <pc:sldMkLst>
          <pc:docMk/>
          <pc:sldMk cId="2157884723" sldId="483"/>
        </pc:sldMkLst>
        <pc:spChg chg="mod">
          <ac:chgData name="Natalie Gregory" userId="5029e876-f44a-41d6-85f5-571cd131df41" providerId="ADAL" clId="{E64E8670-0E33-456C-8D62-B42A5F40AF2F}" dt="2023-12-28T15:46:08.404" v="62" actId="113"/>
          <ac:spMkLst>
            <pc:docMk/>
            <pc:sldMk cId="2157884723" sldId="483"/>
            <ac:spMk id="5" creationId="{F9B426D7-602E-6215-6DA4-3EA3E4F61A0A}"/>
          </ac:spMkLst>
        </pc:spChg>
      </pc:sldChg>
      <pc:sldChg chg="modSp mod">
        <pc:chgData name="Natalie Gregory" userId="5029e876-f44a-41d6-85f5-571cd131df41" providerId="ADAL" clId="{E64E8670-0E33-456C-8D62-B42A5F40AF2F}" dt="2023-12-28T16:03:39.776" v="174" actId="1076"/>
        <pc:sldMkLst>
          <pc:docMk/>
          <pc:sldMk cId="1129647349" sldId="488"/>
        </pc:sldMkLst>
        <pc:spChg chg="mod">
          <ac:chgData name="Natalie Gregory" userId="5029e876-f44a-41d6-85f5-571cd131df41" providerId="ADAL" clId="{E64E8670-0E33-456C-8D62-B42A5F40AF2F}" dt="2023-12-28T16:03:24.223" v="171" actId="255"/>
          <ac:spMkLst>
            <pc:docMk/>
            <pc:sldMk cId="1129647349" sldId="488"/>
            <ac:spMk id="2" creationId="{FA853E60-6E33-2AFA-B1FF-341E7A9974DA}"/>
          </ac:spMkLst>
        </pc:spChg>
        <pc:spChg chg="mod">
          <ac:chgData name="Natalie Gregory" userId="5029e876-f44a-41d6-85f5-571cd131df41" providerId="ADAL" clId="{E64E8670-0E33-456C-8D62-B42A5F40AF2F}" dt="2023-12-28T16:03:39.776" v="174" actId="1076"/>
          <ac:spMkLst>
            <pc:docMk/>
            <pc:sldMk cId="1129647349" sldId="488"/>
            <ac:spMk id="4" creationId="{675E4A4A-AF86-AE41-880F-2238510485F5}"/>
          </ac:spMkLst>
        </pc:spChg>
      </pc:sldChg>
      <pc:sldChg chg="modSp mod">
        <pc:chgData name="Natalie Gregory" userId="5029e876-f44a-41d6-85f5-571cd131df41" providerId="ADAL" clId="{E64E8670-0E33-456C-8D62-B42A5F40AF2F}" dt="2023-12-28T16:03:09.469" v="170" actId="255"/>
        <pc:sldMkLst>
          <pc:docMk/>
          <pc:sldMk cId="1258722611" sldId="490"/>
        </pc:sldMkLst>
        <pc:spChg chg="mod">
          <ac:chgData name="Natalie Gregory" userId="5029e876-f44a-41d6-85f5-571cd131df41" providerId="ADAL" clId="{E64E8670-0E33-456C-8D62-B42A5F40AF2F}" dt="2023-12-28T16:03:09.469" v="170" actId="255"/>
          <ac:spMkLst>
            <pc:docMk/>
            <pc:sldMk cId="1258722611" sldId="490"/>
            <ac:spMk id="3" creationId="{45208D69-80AC-9CEA-95DD-6158315565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138ED-F3BD-424E-8445-740A582B029F}" type="datetimeFigureOut">
              <a:rPr lang="en-GB" smtClean="0"/>
              <a:t>09/01/2024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970EC-786B-4EDC-BDD0-A26F6E6EDE31}" type="slidenum">
              <a:rPr lang="en-GB" smtClean="0"/>
              <a:t>‹#›</a:t>
            </a:fld>
            <a:endParaRPr lang="en-GB"/>
          </a:p>
        </p:txBody>
      </p:sp>
    </p:spTree>
    <p:extLst>
      <p:ext uri="{BB962C8B-B14F-4D97-AF65-F5344CB8AC3E}">
        <p14:creationId xmlns:p14="http://schemas.microsoft.com/office/powerpoint/2010/main" val="340424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70E2D-45A8-4AF1-8848-F1AAAA7A9C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60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557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896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205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85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286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a:p>
            <a:endParaRPr lang="en-GB"/>
          </a:p>
          <a:p>
            <a:endParaRPr lang="en-GB"/>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01F44-0445-4F05-9922-EC027A86A279}"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Calibr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Times New Roman" pitchFamily="18" charset="0"/>
              <a:ea typeface="+mn-ea"/>
              <a:cs typeface="Calibri" pitchFamily="34" charset="0"/>
            </a:endParaRPr>
          </a:p>
        </p:txBody>
      </p:sp>
    </p:spTree>
    <p:extLst>
      <p:ext uri="{BB962C8B-B14F-4D97-AF65-F5344CB8AC3E}">
        <p14:creationId xmlns:p14="http://schemas.microsoft.com/office/powerpoint/2010/main" val="21162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70E2D-45A8-4AF1-8848-F1AAAA7A9C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241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68BEC-2D6D-456F-B6AF-A883BA0168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36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402970EC-786B-4EDC-BDD0-A26F6E6EDE31}" type="slidenum">
              <a:rPr lang="en-GB" smtClean="0"/>
              <a:t>6</a:t>
            </a:fld>
            <a:endParaRPr lang="en-GB"/>
          </a:p>
        </p:txBody>
      </p:sp>
    </p:spTree>
    <p:extLst>
      <p:ext uri="{BB962C8B-B14F-4D97-AF65-F5344CB8AC3E}">
        <p14:creationId xmlns:p14="http://schemas.microsoft.com/office/powerpoint/2010/main" val="333892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81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2238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402970EC-786B-4EDC-BDD0-A26F6E6EDE31}" type="slidenum">
              <a:rPr lang="en-GB" smtClean="0"/>
              <a:t>9</a:t>
            </a:fld>
            <a:endParaRPr lang="en-GB"/>
          </a:p>
        </p:txBody>
      </p:sp>
    </p:spTree>
    <p:extLst>
      <p:ext uri="{BB962C8B-B14F-4D97-AF65-F5344CB8AC3E}">
        <p14:creationId xmlns:p14="http://schemas.microsoft.com/office/powerpoint/2010/main" val="3207566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156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CBC3D-D1C5-4860-ABB4-58212657E3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30801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737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uction Title Slid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F90148A6-822E-4638-B57D-7DB1763979D7}"/>
              </a:ext>
            </a:extLst>
          </p:cNvPr>
          <p:cNvSpPr/>
          <p:nvPr userDrawn="1"/>
        </p:nvSpPr>
        <p:spPr>
          <a:xfrm>
            <a:off x="10813" y="1146183"/>
            <a:ext cx="12212655" cy="571352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 name="Title 1"/>
          <p:cNvSpPr>
            <a:spLocks noGrp="1"/>
          </p:cNvSpPr>
          <p:nvPr>
            <p:ph type="ctrTitle"/>
          </p:nvPr>
        </p:nvSpPr>
        <p:spPr>
          <a:xfrm>
            <a:off x="1" y="-44862"/>
            <a:ext cx="12253836" cy="1470025"/>
          </a:xfrm>
          <a:solidFill>
            <a:srgbClr val="001F3C"/>
          </a:solidFill>
        </p:spPr>
        <p:txBody>
          <a:bodyPr>
            <a:normAutofit/>
          </a:bodyPr>
          <a:lstStyle>
            <a:lvl1pPr>
              <a:defRPr sz="2993" b="1">
                <a:solidFill>
                  <a:schemeClr val="bg1"/>
                </a:solidFill>
                <a:latin typeface="+mj-lt"/>
              </a:defRPr>
            </a:lvl1pPr>
          </a:lstStyle>
          <a:p>
            <a:r>
              <a:rPr lang="en-US"/>
              <a:t>Click to edit Master title style</a:t>
            </a:r>
            <a:endParaRPr lang="en-GB"/>
          </a:p>
        </p:txBody>
      </p:sp>
      <p:sp>
        <p:nvSpPr>
          <p:cNvPr id="3" name="Rectangle: Diagonal Corners Rounded 2">
            <a:extLst>
              <a:ext uri="{FF2B5EF4-FFF2-40B4-BE49-F238E27FC236}">
                <a16:creationId xmlns:a16="http://schemas.microsoft.com/office/drawing/2014/main" id="{B6F8B3E7-6156-4FF4-8B1B-BD4E53C9BD35}"/>
              </a:ext>
            </a:extLst>
          </p:cNvPr>
          <p:cNvSpPr/>
          <p:nvPr userDrawn="1"/>
        </p:nvSpPr>
        <p:spPr>
          <a:xfrm>
            <a:off x="309568" y="1797269"/>
            <a:ext cx="11572864" cy="485577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8154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63F6F5D-440F-431E-AC20-B7C58ED75FE6}"/>
              </a:ext>
            </a:extLst>
          </p:cNvPr>
          <p:cNvSpPr/>
          <p:nvPr userDrawn="1"/>
        </p:nvSpPr>
        <p:spPr>
          <a:xfrm>
            <a:off x="-114299" y="1146183"/>
            <a:ext cx="12337768" cy="571352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2" name="Title 1"/>
          <p:cNvSpPr>
            <a:spLocks noGrp="1"/>
          </p:cNvSpPr>
          <p:nvPr>
            <p:ph type="title"/>
          </p:nvPr>
        </p:nvSpPr>
        <p:spPr>
          <a:xfrm>
            <a:off x="-20652" y="3182"/>
            <a:ext cx="12212655" cy="1143000"/>
          </a:xfrm>
          <a:solidFill>
            <a:srgbClr val="001F3C"/>
          </a:solidFill>
        </p:spPr>
        <p:txBody>
          <a:bodyPr>
            <a:normAutofit/>
          </a:bodyPr>
          <a:lstStyle>
            <a:lvl1pPr>
              <a:defRPr sz="2993" b="1">
                <a:latin typeface="+mj-lt"/>
              </a:defRPr>
            </a:lvl1pPr>
          </a:lstStyle>
          <a:p>
            <a:r>
              <a:rPr lang="en-US"/>
              <a:t>Click to edit Master title style</a:t>
            </a:r>
            <a:endParaRPr lang="en-GB"/>
          </a:p>
        </p:txBody>
      </p:sp>
      <p:sp>
        <p:nvSpPr>
          <p:cNvPr id="5" name="Rectangle: Diagonal Corners Rounded 4">
            <a:extLst>
              <a:ext uri="{FF2B5EF4-FFF2-40B4-BE49-F238E27FC236}">
                <a16:creationId xmlns:a16="http://schemas.microsoft.com/office/drawing/2014/main" id="{DCD645A7-EA43-449F-A5D5-EF8BF4567F86}"/>
              </a:ext>
            </a:extLst>
          </p:cNvPr>
          <p:cNvSpPr/>
          <p:nvPr userDrawn="1"/>
        </p:nvSpPr>
        <p:spPr>
          <a:xfrm>
            <a:off x="275122" y="1432344"/>
            <a:ext cx="11641767" cy="518277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1"/>
          </p:nvPr>
        </p:nvSpPr>
        <p:spPr>
          <a:xfrm>
            <a:off x="609600" y="1841756"/>
            <a:ext cx="10972800" cy="4636766"/>
          </a:xfrm>
          <a:noFill/>
        </p:spPr>
        <p:txBody>
          <a:bodyPr/>
          <a:lstStyle>
            <a:lvl1pPr>
              <a:defRPr sz="1904">
                <a:solidFill>
                  <a:schemeClr val="bg1"/>
                </a:solidFill>
                <a:latin typeface="+mn-lt"/>
                <a:ea typeface="Open Sans" panose="020B0606030504020204" pitchFamily="34" charset="0"/>
                <a:cs typeface="Open Sans" panose="020B0606030504020204" pitchFamily="34" charset="0"/>
              </a:defRPr>
            </a:lvl1pPr>
            <a:lvl2pPr>
              <a:defRPr>
                <a:solidFill>
                  <a:schemeClr val="bg1"/>
                </a:solidFill>
                <a:latin typeface="+mn-lt"/>
                <a:ea typeface="Open Sans" panose="020B0606030504020204" pitchFamily="34" charset="0"/>
                <a:cs typeface="Open Sans" panose="020B0606030504020204" pitchFamily="34" charset="0"/>
              </a:defRPr>
            </a:lvl2pPr>
            <a:lvl3pPr>
              <a:defRPr>
                <a:solidFill>
                  <a:schemeClr val="bg1"/>
                </a:solidFill>
                <a:latin typeface="+mn-lt"/>
                <a:ea typeface="Open Sans" panose="020B0606030504020204" pitchFamily="34" charset="0"/>
                <a:cs typeface="Open Sans" panose="020B0606030504020204" pitchFamily="34" charset="0"/>
              </a:defRPr>
            </a:lvl3pPr>
            <a:lvl4pPr>
              <a:defRPr>
                <a:solidFill>
                  <a:schemeClr val="bg1"/>
                </a:solidFill>
                <a:latin typeface="+mn-lt"/>
                <a:ea typeface="Open Sans" panose="020B0606030504020204" pitchFamily="34" charset="0"/>
                <a:cs typeface="Open Sans" panose="020B0606030504020204" pitchFamily="34" charset="0"/>
              </a:defRPr>
            </a:lvl4pPr>
            <a:lvl5pPr>
              <a:defRPr>
                <a:solidFill>
                  <a:schemeClr val="bg1"/>
                </a:solidFill>
                <a:latin typeface="+mn-lt"/>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5860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F3A23E5-F1E1-4517-BC3E-AE416813C388}"/>
              </a:ext>
            </a:extLst>
          </p:cNvPr>
          <p:cNvSpPr/>
          <p:nvPr userDrawn="1"/>
        </p:nvSpPr>
        <p:spPr>
          <a:xfrm>
            <a:off x="10813" y="1146183"/>
            <a:ext cx="12212655" cy="5713522"/>
          </a:xfrm>
          <a:prstGeom prst="rect">
            <a:avLst/>
          </a:prstGeom>
          <a:blipFill>
            <a:blip r:embed="rId2" cstate="print"/>
            <a:stretch>
              <a:fillRect/>
            </a:stretch>
          </a:blipFill>
        </p:spPr>
        <p:txBody>
          <a:bodyPr wrap="square" lIns="0" tIns="0" rIns="0" bIns="0" rtlCol="0"/>
          <a:lstStyle/>
          <a:p>
            <a:pPr defTabSz="829178"/>
            <a:endParaRPr sz="1632">
              <a:solidFill>
                <a:prstClr val="black"/>
              </a:solidFill>
              <a:latin typeface="Calibri"/>
            </a:endParaRPr>
          </a:p>
        </p:txBody>
      </p:sp>
      <p:sp>
        <p:nvSpPr>
          <p:cNvPr id="9" name="Title 1">
            <a:extLst>
              <a:ext uri="{FF2B5EF4-FFF2-40B4-BE49-F238E27FC236}">
                <a16:creationId xmlns:a16="http://schemas.microsoft.com/office/drawing/2014/main" id="{D5CB1DBB-1781-46A7-8410-83AF3EBBFE25}"/>
              </a:ext>
            </a:extLst>
          </p:cNvPr>
          <p:cNvSpPr>
            <a:spLocks noGrp="1"/>
          </p:cNvSpPr>
          <p:nvPr>
            <p:ph type="title"/>
          </p:nvPr>
        </p:nvSpPr>
        <p:spPr>
          <a:xfrm>
            <a:off x="0" y="-164096"/>
            <a:ext cx="12192000" cy="1324837"/>
          </a:xfrm>
        </p:spPr>
        <p:txBody>
          <a:bodyPr/>
          <a:lstStyle>
            <a:lvl1pPr>
              <a:defRPr b="1">
                <a:latin typeface="+mj-lt"/>
              </a:defRPr>
            </a:lvl1pPr>
          </a:lstStyle>
          <a:p>
            <a:r>
              <a:rPr lang="en-US"/>
              <a:t>Click to edit Master title style</a:t>
            </a:r>
            <a:endParaRPr lang="en-GB"/>
          </a:p>
        </p:txBody>
      </p:sp>
      <p:sp>
        <p:nvSpPr>
          <p:cNvPr id="2" name="Rectangle: Diagonal Corners Rounded 1">
            <a:extLst>
              <a:ext uri="{FF2B5EF4-FFF2-40B4-BE49-F238E27FC236}">
                <a16:creationId xmlns:a16="http://schemas.microsoft.com/office/drawing/2014/main" id="{F15F5099-2DE5-4A70-8558-5803A931865C}"/>
              </a:ext>
            </a:extLst>
          </p:cNvPr>
          <p:cNvSpPr/>
          <p:nvPr userDrawn="1"/>
        </p:nvSpPr>
        <p:spPr>
          <a:xfrm>
            <a:off x="361995" y="1522480"/>
            <a:ext cx="11554888" cy="5154139"/>
          </a:xfrm>
          <a:prstGeom prst="round2Diag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1884" rtl="0" eaLnBrk="1" fontAlgn="auto" latinLnBrk="0" hangingPunct="1">
              <a:lnSpc>
                <a:spcPct val="100000"/>
              </a:lnSpc>
              <a:spcBef>
                <a:spcPts val="0"/>
              </a:spcBef>
              <a:spcAft>
                <a:spcPts val="0"/>
              </a:spcAft>
              <a:buClrTx/>
              <a:buSzTx/>
              <a:buFontTx/>
              <a:buNone/>
              <a:tabLst/>
              <a:defRPr/>
            </a:pPr>
            <a:endParaRPr kumimoji="0" lang="en-GB" sz="1224" b="0" i="0" u="none" strike="noStrike" kern="1200" cap="none" spc="0" normalizeH="0" baseline="0" noProof="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B8A05FB-7956-4868-A56D-1B08700C7321}"/>
              </a:ext>
            </a:extLst>
          </p:cNvPr>
          <p:cNvSpPr>
            <a:spLocks noGrp="1"/>
          </p:cNvSpPr>
          <p:nvPr>
            <p:ph sz="quarter" idx="10"/>
          </p:nvPr>
        </p:nvSpPr>
        <p:spPr>
          <a:xfrm>
            <a:off x="796390" y="1839745"/>
            <a:ext cx="10686100" cy="4491385"/>
          </a:xfrm>
          <a:noFill/>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2547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962" y="6357038"/>
            <a:ext cx="2845283" cy="364206"/>
          </a:xfrm>
          <a:prstGeom prst="rect">
            <a:avLst/>
          </a:prstGeom>
        </p:spPr>
        <p:txBody>
          <a:bodyPr/>
          <a:lstStyle/>
          <a:p>
            <a:pPr defTabSz="621884"/>
            <a:fld id="{CC0A74CF-64D0-4EBF-B4ED-EAB6310948C6}" type="datetimeFigureOut">
              <a:rPr lang="en-GB" sz="1224" smtClean="0">
                <a:solidFill>
                  <a:prstClr val="black"/>
                </a:solidFill>
              </a:rPr>
              <a:pPr defTabSz="621884"/>
              <a:t>09/01/2024</a:t>
            </a:fld>
            <a:endParaRPr lang="en-GB" sz="1224">
              <a:solidFill>
                <a:prstClr val="black"/>
              </a:solidFill>
            </a:endParaRPr>
          </a:p>
        </p:txBody>
      </p:sp>
      <p:sp>
        <p:nvSpPr>
          <p:cNvPr id="3" name="Footer Placeholder 2"/>
          <p:cNvSpPr>
            <a:spLocks noGrp="1"/>
          </p:cNvSpPr>
          <p:nvPr>
            <p:ph type="ftr" sz="quarter" idx="11"/>
          </p:nvPr>
        </p:nvSpPr>
        <p:spPr>
          <a:xfrm>
            <a:off x="4164770" y="6357038"/>
            <a:ext cx="3862489" cy="364206"/>
          </a:xfrm>
          <a:prstGeom prst="rect">
            <a:avLst/>
          </a:prstGeom>
        </p:spPr>
        <p:txBody>
          <a:bodyPr/>
          <a:lstStyle/>
          <a:p>
            <a:pPr defTabSz="621884"/>
            <a:endParaRPr lang="en-GB" sz="1224">
              <a:solidFill>
                <a:prstClr val="black"/>
              </a:solidFill>
            </a:endParaRPr>
          </a:p>
        </p:txBody>
      </p:sp>
      <p:sp>
        <p:nvSpPr>
          <p:cNvPr id="4" name="Slide Number Placeholder 3"/>
          <p:cNvSpPr>
            <a:spLocks noGrp="1"/>
          </p:cNvSpPr>
          <p:nvPr>
            <p:ph type="sldNum" sz="quarter" idx="12"/>
          </p:nvPr>
        </p:nvSpPr>
        <p:spPr>
          <a:xfrm>
            <a:off x="8736759" y="6357038"/>
            <a:ext cx="2845283" cy="364206"/>
          </a:xfrm>
          <a:prstGeom prst="rect">
            <a:avLst/>
          </a:prstGeom>
        </p:spPr>
        <p:txBody>
          <a:bodyPr/>
          <a:lstStyle/>
          <a:p>
            <a:pPr defTabSz="621884"/>
            <a:fld id="{4A0ECF84-FFC0-43CB-9DD7-3E67B15F0C24}" type="slidenum">
              <a:rPr lang="en-GB" sz="1224" smtClean="0">
                <a:solidFill>
                  <a:prstClr val="black"/>
                </a:solidFill>
              </a:rPr>
              <a:pPr defTabSz="621884"/>
              <a:t>‹#›</a:t>
            </a:fld>
            <a:endParaRPr lang="en-GB" sz="1224">
              <a:solidFill>
                <a:prstClr val="black"/>
              </a:solidFill>
            </a:endParaRPr>
          </a:p>
        </p:txBody>
      </p:sp>
    </p:spTree>
    <p:extLst>
      <p:ext uri="{BB962C8B-B14F-4D97-AF65-F5344CB8AC3E}">
        <p14:creationId xmlns:p14="http://schemas.microsoft.com/office/powerpoint/2010/main" val="171895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6" y="0"/>
            <a:ext cx="12196387" cy="11430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5369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336188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4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endParaRPr lang="en-GB" sz="260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130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a:solidFill>
                  <a:srgbClr val="001F3C"/>
                </a:solidFill>
                <a:latin typeface="Open Sans" pitchFamily="34" charset="0"/>
                <a:ea typeface="Open Sans" pitchFamily="34" charset="0"/>
                <a:cs typeface="Open Sans" pitchFamily="34" charset="0"/>
              </a:rPr>
              <a:t>Add text</a:t>
            </a:r>
          </a:p>
          <a:p>
            <a:endParaRPr lang="en-GB" sz="260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a:t>Add text</a:t>
            </a:r>
            <a:endParaRPr lang="en-GB"/>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7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267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954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a:t>Add slide title</a:t>
            </a:r>
            <a:endParaRPr lang="en-GB"/>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805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525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987216964"/>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 id="2147483657" r:id="rId4"/>
    <p:sldLayoutId id="2147483660" r:id="rId5"/>
    <p:sldLayoutId id="2147483661" r:id="rId6"/>
    <p:sldLayoutId id="2147483662" r:id="rId7"/>
    <p:sldLayoutId id="2147483663" r:id="rId8"/>
    <p:sldLayoutId id="2147483651" r:id="rId9"/>
    <p:sldLayoutId id="2147483656"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7729"/>
            <a:ext cx="12192000" cy="1143000"/>
          </a:xfrm>
          <a:prstGeom prst="rect">
            <a:avLst/>
          </a:prstGeom>
          <a:solidFill>
            <a:srgbClr val="001F3C"/>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21"/>
            <a:ext cx="10972800" cy="4525963"/>
          </a:xfrm>
          <a:prstGeom prst="rect">
            <a:avLst/>
          </a:prstGeom>
          <a:solidFill>
            <a:schemeClr val="bg1"/>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1705102"/>
      </p:ext>
    </p:extLst>
  </p:cSld>
  <p:clrMap bg1="lt1" tx1="dk1" bg2="lt2" tx2="dk2" accent1="accent1" accent2="accent2" accent3="accent3" accent4="accent4" accent5="accent5" accent6="accent6" hlink="hlink" folHlink="folHlink"/>
  <p:sldLayoutIdLst>
    <p:sldLayoutId id="2147483685" r:id="rId1"/>
    <p:sldLayoutId id="2147483678" r:id="rId2"/>
    <p:sldLayoutId id="2147483686" r:id="rId3"/>
    <p:sldLayoutId id="2147483680" r:id="rId4"/>
    <p:sldLayoutId id="2147483679" r:id="rId5"/>
  </p:sldLayoutIdLst>
  <p:txStyles>
    <p:titleStyle>
      <a:lvl1pPr algn="ctr" defTabSz="545454" rtl="0" eaLnBrk="1" latinLnBrk="0" hangingPunct="1">
        <a:spcBef>
          <a:spcPct val="0"/>
        </a:spcBef>
        <a:buNone/>
        <a:defRPr sz="2993" kern="1200">
          <a:solidFill>
            <a:schemeClr val="bg1"/>
          </a:solidFill>
          <a:latin typeface="Monseratt"/>
          <a:ea typeface="+mj-ea"/>
          <a:cs typeface="+mj-cs"/>
        </a:defRPr>
      </a:lvl1pPr>
    </p:titleStyle>
    <p:bodyStyle>
      <a:lvl1pPr marL="204545" indent="-204545" algn="l" defTabSz="545454" rtl="0" eaLnBrk="1" latinLnBrk="0" hangingPunct="1">
        <a:spcBef>
          <a:spcPct val="20000"/>
        </a:spcBef>
        <a:buFont typeface="Arial" pitchFamily="34" charset="0"/>
        <a:buChar char="•"/>
        <a:defRPr sz="1909" kern="1200">
          <a:solidFill>
            <a:schemeClr val="tx1"/>
          </a:solidFill>
          <a:latin typeface="+mj-lt"/>
          <a:ea typeface="Open Sans" panose="020B0606030504020204" pitchFamily="34" charset="0"/>
          <a:cs typeface="Open Sans" panose="020B0606030504020204" pitchFamily="34" charset="0"/>
        </a:defRPr>
      </a:lvl1pPr>
      <a:lvl2pPr marL="443181" indent="-170454" algn="l" defTabSz="545454" rtl="0" eaLnBrk="1" latinLnBrk="0" hangingPunct="1">
        <a:spcBef>
          <a:spcPct val="20000"/>
        </a:spcBef>
        <a:buFont typeface="Arial" pitchFamily="34" charset="0"/>
        <a:buChar char="–"/>
        <a:defRPr sz="1670" kern="1200">
          <a:solidFill>
            <a:schemeClr val="tx1"/>
          </a:solidFill>
          <a:latin typeface="+mj-lt"/>
          <a:ea typeface="Open Sans" panose="020B0606030504020204" pitchFamily="34" charset="0"/>
          <a:cs typeface="Open Sans" panose="020B0606030504020204" pitchFamily="34" charset="0"/>
        </a:defRPr>
      </a:lvl2pPr>
      <a:lvl3pPr marL="681818" indent="-136364" algn="l" defTabSz="545454" rtl="0" eaLnBrk="1" latinLnBrk="0" hangingPunct="1">
        <a:spcBef>
          <a:spcPct val="20000"/>
        </a:spcBef>
        <a:buFont typeface="Arial" pitchFamily="34" charset="0"/>
        <a:buChar char="•"/>
        <a:defRPr sz="1432" kern="1200">
          <a:solidFill>
            <a:schemeClr val="tx1"/>
          </a:solidFill>
          <a:latin typeface="+mj-lt"/>
          <a:ea typeface="Open Sans" panose="020B0606030504020204" pitchFamily="34" charset="0"/>
          <a:cs typeface="Open Sans" panose="020B0606030504020204" pitchFamily="34" charset="0"/>
        </a:defRPr>
      </a:lvl3pPr>
      <a:lvl4pPr marL="954545" indent="-136364" algn="l" defTabSz="545454" rtl="0" eaLnBrk="1" latinLnBrk="0" hangingPunct="1">
        <a:spcBef>
          <a:spcPct val="20000"/>
        </a:spcBef>
        <a:buFont typeface="Arial" pitchFamily="34" charset="0"/>
        <a:buChar char="–"/>
        <a:defRPr sz="1193" kern="1200">
          <a:solidFill>
            <a:schemeClr val="tx1"/>
          </a:solidFill>
          <a:latin typeface="+mj-lt"/>
          <a:ea typeface="Open Sans" panose="020B0606030504020204" pitchFamily="34" charset="0"/>
          <a:cs typeface="Open Sans" panose="020B0606030504020204" pitchFamily="34" charset="0"/>
        </a:defRPr>
      </a:lvl4pPr>
      <a:lvl5pPr marL="1227272" indent="-136364" algn="l" defTabSz="545454" rtl="0" eaLnBrk="1" latinLnBrk="0" hangingPunct="1">
        <a:spcBef>
          <a:spcPct val="20000"/>
        </a:spcBef>
        <a:buFont typeface="Arial" pitchFamily="34" charset="0"/>
        <a:buChar char="»"/>
        <a:defRPr sz="1193" kern="1200">
          <a:solidFill>
            <a:schemeClr val="tx1"/>
          </a:solidFill>
          <a:latin typeface="+mj-lt"/>
          <a:ea typeface="Open Sans" panose="020B0606030504020204" pitchFamily="34" charset="0"/>
          <a:cs typeface="Open Sans" panose="020B0606030504020204" pitchFamily="34" charset="0"/>
        </a:defRPr>
      </a:lvl5pPr>
      <a:lvl6pPr marL="1499999"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6pPr>
      <a:lvl7pPr marL="1772726"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7pPr>
      <a:lvl8pPr marL="2045453"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8pPr>
      <a:lvl9pPr marL="2318180" indent="-136364" algn="l" defTabSz="545454" rtl="0" eaLnBrk="1" latinLnBrk="0" hangingPunct="1">
        <a:spcBef>
          <a:spcPct val="20000"/>
        </a:spcBef>
        <a:buFont typeface="Arial" pitchFamily="34" charset="0"/>
        <a:buChar char="•"/>
        <a:defRPr sz="1193" kern="1200">
          <a:solidFill>
            <a:schemeClr val="tx1"/>
          </a:solidFill>
          <a:latin typeface="+mn-lt"/>
          <a:ea typeface="+mn-ea"/>
          <a:cs typeface="+mn-cs"/>
        </a:defRPr>
      </a:lvl9pPr>
    </p:bodyStyle>
    <p:otherStyle>
      <a:defPPr>
        <a:defRPr lang="en-US"/>
      </a:defPPr>
      <a:lvl1pPr marL="0" algn="l" defTabSz="545454" rtl="0" eaLnBrk="1" latinLnBrk="0" hangingPunct="1">
        <a:defRPr sz="1074" kern="1200">
          <a:solidFill>
            <a:schemeClr val="tx1"/>
          </a:solidFill>
          <a:latin typeface="+mn-lt"/>
          <a:ea typeface="+mn-ea"/>
          <a:cs typeface="+mn-cs"/>
        </a:defRPr>
      </a:lvl1pPr>
      <a:lvl2pPr marL="272727" algn="l" defTabSz="545454" rtl="0" eaLnBrk="1" latinLnBrk="0" hangingPunct="1">
        <a:defRPr sz="1074" kern="1200">
          <a:solidFill>
            <a:schemeClr val="tx1"/>
          </a:solidFill>
          <a:latin typeface="+mn-lt"/>
          <a:ea typeface="+mn-ea"/>
          <a:cs typeface="+mn-cs"/>
        </a:defRPr>
      </a:lvl2pPr>
      <a:lvl3pPr marL="545454" algn="l" defTabSz="545454" rtl="0" eaLnBrk="1" latinLnBrk="0" hangingPunct="1">
        <a:defRPr sz="1074" kern="1200">
          <a:solidFill>
            <a:schemeClr val="tx1"/>
          </a:solidFill>
          <a:latin typeface="+mn-lt"/>
          <a:ea typeface="+mn-ea"/>
          <a:cs typeface="+mn-cs"/>
        </a:defRPr>
      </a:lvl3pPr>
      <a:lvl4pPr marL="818181" algn="l" defTabSz="545454" rtl="0" eaLnBrk="1" latinLnBrk="0" hangingPunct="1">
        <a:defRPr sz="1074" kern="1200">
          <a:solidFill>
            <a:schemeClr val="tx1"/>
          </a:solidFill>
          <a:latin typeface="+mn-lt"/>
          <a:ea typeface="+mn-ea"/>
          <a:cs typeface="+mn-cs"/>
        </a:defRPr>
      </a:lvl4pPr>
      <a:lvl5pPr marL="1090907" algn="l" defTabSz="545454" rtl="0" eaLnBrk="1" latinLnBrk="0" hangingPunct="1">
        <a:defRPr sz="1074" kern="1200">
          <a:solidFill>
            <a:schemeClr val="tx1"/>
          </a:solidFill>
          <a:latin typeface="+mn-lt"/>
          <a:ea typeface="+mn-ea"/>
          <a:cs typeface="+mn-cs"/>
        </a:defRPr>
      </a:lvl5pPr>
      <a:lvl6pPr marL="1363635" algn="l" defTabSz="545454" rtl="0" eaLnBrk="1" latinLnBrk="0" hangingPunct="1">
        <a:defRPr sz="1074" kern="1200">
          <a:solidFill>
            <a:schemeClr val="tx1"/>
          </a:solidFill>
          <a:latin typeface="+mn-lt"/>
          <a:ea typeface="+mn-ea"/>
          <a:cs typeface="+mn-cs"/>
        </a:defRPr>
      </a:lvl6pPr>
      <a:lvl7pPr marL="1636362" algn="l" defTabSz="545454" rtl="0" eaLnBrk="1" latinLnBrk="0" hangingPunct="1">
        <a:defRPr sz="1074" kern="1200">
          <a:solidFill>
            <a:schemeClr val="tx1"/>
          </a:solidFill>
          <a:latin typeface="+mn-lt"/>
          <a:ea typeface="+mn-ea"/>
          <a:cs typeface="+mn-cs"/>
        </a:defRPr>
      </a:lvl7pPr>
      <a:lvl8pPr marL="1909089" algn="l" defTabSz="545454" rtl="0" eaLnBrk="1" latinLnBrk="0" hangingPunct="1">
        <a:defRPr sz="1074" kern="1200">
          <a:solidFill>
            <a:schemeClr val="tx1"/>
          </a:solidFill>
          <a:latin typeface="+mn-lt"/>
          <a:ea typeface="+mn-ea"/>
          <a:cs typeface="+mn-cs"/>
        </a:defRPr>
      </a:lvl8pPr>
      <a:lvl9pPr marL="2181816" algn="l" defTabSz="545454" rtl="0" eaLnBrk="1" latinLnBrk="0" hangingPunct="1">
        <a:defRPr sz="10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541" y="2484632"/>
            <a:ext cx="7416824" cy="2123658"/>
          </a:xfrm>
          <a:prstGeom prst="rect">
            <a:avLst/>
          </a:prstGeom>
          <a:noFill/>
        </p:spPr>
        <p:txBody>
          <a:bodyPr wrap="square" lIns="91440" tIns="45720" rIns="91440" bIns="45720" rtlCol="0" anchor="t">
            <a:spAutoFit/>
          </a:bodyPr>
          <a:lstStyle/>
          <a:p>
            <a:pPr algn="ctr"/>
            <a:r>
              <a:rPr lang="en-GB" sz="4400" b="1" dirty="0">
                <a:solidFill>
                  <a:schemeClr val="bg1"/>
                </a:solidFill>
                <a:latin typeface="Montserrat"/>
              </a:rPr>
              <a:t>Know about health and safety in a logistics environment</a:t>
            </a:r>
          </a:p>
        </p:txBody>
      </p:sp>
    </p:spTree>
    <p:extLst>
      <p:ext uri="{BB962C8B-B14F-4D97-AF65-F5344CB8AC3E}">
        <p14:creationId xmlns:p14="http://schemas.microsoft.com/office/powerpoint/2010/main" val="262898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5814C-620E-4DFE-ACAB-B2E9B209665D}"/>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2">
            <a:extLst>
              <a:ext uri="{FF2B5EF4-FFF2-40B4-BE49-F238E27FC236}">
                <a16:creationId xmlns:a16="http://schemas.microsoft.com/office/drawing/2014/main" id="{198820AB-FA0F-4B97-8865-0B67C6E1D092}"/>
              </a:ext>
            </a:extLst>
          </p:cNvPr>
          <p:cNvSpPr txBox="1">
            <a:spLocks/>
          </p:cNvSpPr>
          <p:nvPr/>
        </p:nvSpPr>
        <p:spPr>
          <a:xfrm>
            <a:off x="3962894" y="1129524"/>
            <a:ext cx="8074976" cy="501033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
                <a:srgbClr val="C00000"/>
              </a:buClr>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rPr>
              <a:t>A legal responsibility is something you have a duty to carry out to comply with the law.</a:t>
            </a:r>
            <a:endParaRPr lang="en-US" sz="2400" dirty="0">
              <a:solidFill>
                <a:prstClr val="black"/>
              </a:solidFill>
              <a:latin typeface="Montserrat" panose="00000500000000000000" pitchFamily="2" charset="0"/>
            </a:endParaRPr>
          </a:p>
          <a:p>
            <a:pPr marL="0" marR="0" lvl="0" indent="0" algn="l" defTabSz="914400" rtl="0" eaLnBrk="1" fontAlgn="auto" latinLnBrk="0" hangingPunct="1">
              <a:lnSpc>
                <a:spcPct val="150000"/>
              </a:lnSpc>
              <a:spcBef>
                <a:spcPts val="0"/>
              </a:spcBef>
              <a:spcAft>
                <a:spcPts val="0"/>
              </a:spcAft>
              <a:buClr>
                <a:srgbClr val="C00000"/>
              </a:buClr>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rPr>
              <a:t>Employers have many legal responsibilities, they include:</a:t>
            </a:r>
            <a:endParaRPr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rPr>
              <a:t>Obtaining the required licenses, permits and registrations to run their business</a:t>
            </a:r>
            <a:endParaRPr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rPr>
              <a:t>Safety procedures and processes</a:t>
            </a:r>
            <a:endParaRPr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rPr>
              <a:t>Protection of all from harm and risk</a:t>
            </a:r>
            <a:endParaRPr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endParaRPr>
          </a:p>
          <a:p>
            <a:pPr marL="342900" marR="0" lvl="0" indent="-342900" algn="l" defTabSz="914400" rtl="0" eaLnBrk="1" fontAlgn="auto" latinLnBrk="0" hangingPunct="1">
              <a:lnSpc>
                <a:spcPct val="150000"/>
              </a:lnSpc>
              <a:spcBef>
                <a:spcPts val="0"/>
              </a:spcBef>
              <a:spcAft>
                <a:spcPts val="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panose="00000500000000000000" pitchFamily="2" charset="0"/>
                <a:cs typeface="Segoe UI"/>
              </a:rPr>
              <a:t>Controlling risks to injury or health that could arise in the workplace.</a:t>
            </a:r>
            <a:br>
              <a:rPr lang="en-US" sz="2400" b="0" i="0" u="none" strike="noStrike" kern="1200" cap="none" spc="0" normalizeH="0" baseline="0" noProof="0" dirty="0">
                <a:ln>
                  <a:noFill/>
                </a:ln>
                <a:effectLst/>
                <a:uLnTx/>
                <a:uFillTx/>
                <a:latin typeface="Montserrat"/>
                <a:cs typeface="Segoe UI" panose="020B0502040204020203" pitchFamily="34" charset="0"/>
              </a:rPr>
            </a:br>
            <a:endParaRPr kumimoji="0" lang="en-US" sz="2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Rectangle 2">
            <a:extLst>
              <a:ext uri="{FF2B5EF4-FFF2-40B4-BE49-F238E27FC236}">
                <a16:creationId xmlns:a16="http://schemas.microsoft.com/office/drawing/2014/main" id="{C982A025-E9AB-4F5B-B239-50584833AE20}"/>
              </a:ext>
            </a:extLst>
          </p:cNvPr>
          <p:cNvSpPr txBox="1">
            <a:spLocks noChangeArrowheads="1"/>
          </p:cNvSpPr>
          <p:nvPr/>
        </p:nvSpPr>
        <p:spPr bwMode="auto">
          <a:xfrm>
            <a:off x="0" y="471811"/>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200" b="1" spc="300" dirty="0">
                <a:solidFill>
                  <a:prstClr val="white"/>
                </a:solidFill>
                <a:latin typeface="Montserrat"/>
                <a:cs typeface="Segoe UI Semibold"/>
              </a:rPr>
              <a:t>Legal responsibilities</a:t>
            </a:r>
            <a:endParaRPr lang="en-GB" altLang="en-US" sz="3200" b="1" i="0" u="none" strike="noStrike" kern="1200" cap="none" spc="300" normalizeH="0" baseline="0" noProof="0" dirty="0">
              <a:ln>
                <a:noFill/>
              </a:ln>
              <a:solidFill>
                <a:prstClr val="white"/>
              </a:solidFill>
              <a:effectLst/>
              <a:uLnTx/>
              <a:uFillTx/>
              <a:latin typeface="Montserrat"/>
              <a:cs typeface="Segoe UI Semibold" panose="020B0702040204020203" pitchFamily="34" charset="0"/>
            </a:endParaRPr>
          </a:p>
        </p:txBody>
      </p:sp>
    </p:spTree>
    <p:extLst>
      <p:ext uri="{BB962C8B-B14F-4D97-AF65-F5344CB8AC3E}">
        <p14:creationId xmlns:p14="http://schemas.microsoft.com/office/powerpoint/2010/main" val="32471487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5814C-620E-4DFE-ACAB-B2E9B209665D}"/>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2">
            <a:extLst>
              <a:ext uri="{FF2B5EF4-FFF2-40B4-BE49-F238E27FC236}">
                <a16:creationId xmlns:a16="http://schemas.microsoft.com/office/drawing/2014/main" id="{3B808CD4-BD1D-4C62-BAEB-1DDBD2425584}"/>
              </a:ext>
            </a:extLst>
          </p:cNvPr>
          <p:cNvSpPr txBox="1">
            <a:spLocks noChangeArrowheads="1"/>
          </p:cNvSpPr>
          <p:nvPr/>
        </p:nvSpPr>
        <p:spPr bwMode="auto">
          <a:xfrm>
            <a:off x="0" y="501935"/>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GB" altLang="en-US" sz="3200" b="1" kern="0" spc="300" dirty="0">
                <a:solidFill>
                  <a:prstClr val="white"/>
                </a:solidFill>
                <a:latin typeface="Montserrat"/>
                <a:cs typeface="Segoe UI Semibold"/>
              </a:rPr>
              <a:t>Employers</a:t>
            </a:r>
            <a:endParaRPr lang="en-US" altLang="en-US" sz="3200" b="1" i="0" u="none" strike="noStrike" kern="0" cap="none" spc="0" normalizeH="0" baseline="0" noProof="0" dirty="0">
              <a:ln>
                <a:noFill/>
              </a:ln>
              <a:solidFill>
                <a:prstClr val="white"/>
              </a:solidFill>
              <a:effectLst/>
              <a:uLnTx/>
              <a:uFillTx/>
              <a:latin typeface="Montserrat"/>
              <a:cs typeface="Segoe UI Semibold" panose="020B0702040204020203" pitchFamily="34" charset="0"/>
            </a:endParaRPr>
          </a:p>
        </p:txBody>
      </p:sp>
      <p:sp>
        <p:nvSpPr>
          <p:cNvPr id="8" name="Content Placeholder 2">
            <a:extLst>
              <a:ext uri="{FF2B5EF4-FFF2-40B4-BE49-F238E27FC236}">
                <a16:creationId xmlns:a16="http://schemas.microsoft.com/office/drawing/2014/main" id="{73339893-CD3A-48A0-92F4-B6269C1E32AB}"/>
              </a:ext>
            </a:extLst>
          </p:cNvPr>
          <p:cNvSpPr>
            <a:spLocks noGrp="1"/>
          </p:cNvSpPr>
          <p:nvPr>
            <p:ph type="body" sz="quarter" idx="10"/>
          </p:nvPr>
        </p:nvSpPr>
        <p:spPr>
          <a:xfrm>
            <a:off x="4238888" y="1820482"/>
            <a:ext cx="7670602" cy="2425616"/>
          </a:xfrm>
        </p:spPr>
        <p:txBody>
          <a:bodyPr lIns="91440" tIns="45720" rIns="91440" bIns="45720" anchor="t">
            <a:noAutofit/>
          </a:bodyPr>
          <a:lstStyle/>
          <a:p>
            <a:pPr algn="l">
              <a:lnSpc>
                <a:spcPct val="150000"/>
              </a:lnSpc>
              <a:spcBef>
                <a:spcPts val="0"/>
              </a:spcBef>
              <a:buClr>
                <a:srgbClr val="C00000"/>
              </a:buClr>
              <a:buFont typeface="Courier New" panose="02070309020205020404" pitchFamily="49" charset="0"/>
              <a:buChar char="o"/>
            </a:pPr>
            <a:r>
              <a:rPr lang="en-GB" sz="2000" dirty="0">
                <a:latin typeface="Montserrat"/>
                <a:ea typeface="Open Sans"/>
                <a:cs typeface="Segoe UI"/>
              </a:rPr>
              <a:t>Make the workplace safe and without risks to health where reasonably practicable.</a:t>
            </a:r>
          </a:p>
          <a:p>
            <a:pPr algn="l">
              <a:lnSpc>
                <a:spcPct val="150000"/>
              </a:lnSpc>
              <a:spcBef>
                <a:spcPts val="0"/>
              </a:spcBef>
              <a:buClr>
                <a:srgbClr val="C00000"/>
              </a:buClr>
              <a:buFont typeface="Courier New" panose="02070309020205020404" pitchFamily="49" charset="0"/>
              <a:buChar char="o"/>
            </a:pPr>
            <a:r>
              <a:rPr lang="en-GB" sz="2000" dirty="0">
                <a:latin typeface="Montserrat"/>
                <a:ea typeface="Open Sans"/>
                <a:cs typeface="Segoe UI"/>
              </a:rPr>
              <a:t>Ensure plant and machinery is safe and that safe systems of working are in place.</a:t>
            </a:r>
          </a:p>
          <a:p>
            <a:pPr algn="l">
              <a:lnSpc>
                <a:spcPct val="150000"/>
              </a:lnSpc>
              <a:spcBef>
                <a:spcPts val="0"/>
              </a:spcBef>
              <a:buClr>
                <a:srgbClr val="C00000"/>
              </a:buClr>
              <a:buFont typeface="Courier New" panose="02070309020205020404" pitchFamily="49" charset="0"/>
              <a:buChar char="o"/>
            </a:pPr>
            <a:r>
              <a:rPr lang="en-GB" sz="2000" dirty="0">
                <a:latin typeface="Montserrat"/>
                <a:ea typeface="Open Sans"/>
                <a:cs typeface="Segoe UI"/>
              </a:rPr>
              <a:t>Ensure articles and substances are moved, stored and used safely.</a:t>
            </a:r>
          </a:p>
          <a:p>
            <a:pPr algn="l">
              <a:lnSpc>
                <a:spcPct val="150000"/>
              </a:lnSpc>
              <a:spcBef>
                <a:spcPts val="0"/>
              </a:spcBef>
              <a:buClr>
                <a:srgbClr val="C00000"/>
              </a:buClr>
              <a:buFont typeface="Courier New" panose="02070309020205020404" pitchFamily="49" charset="0"/>
              <a:buChar char="o"/>
            </a:pPr>
            <a:r>
              <a:rPr lang="en-GB" sz="2000" dirty="0">
                <a:latin typeface="Montserrat"/>
                <a:ea typeface="Open Sans"/>
                <a:cs typeface="Segoe UI"/>
              </a:rPr>
              <a:t>Provide adequate welfare facilities.</a:t>
            </a:r>
          </a:p>
          <a:p>
            <a:pPr algn="l">
              <a:lnSpc>
                <a:spcPct val="150000"/>
              </a:lnSpc>
              <a:spcBef>
                <a:spcPts val="0"/>
              </a:spcBef>
              <a:buClr>
                <a:srgbClr val="C00000"/>
              </a:buClr>
              <a:buFont typeface="Courier New" panose="02070309020205020404" pitchFamily="49" charset="0"/>
              <a:buChar char="o"/>
            </a:pPr>
            <a:r>
              <a:rPr lang="en-GB" sz="2000" dirty="0">
                <a:latin typeface="Montserrat"/>
                <a:ea typeface="Open Sans"/>
                <a:cs typeface="Segoe UI"/>
              </a:rPr>
              <a:t>Provide training, instruction and supervision.</a:t>
            </a:r>
          </a:p>
          <a:p>
            <a:pPr algn="l">
              <a:lnSpc>
                <a:spcPct val="150000"/>
              </a:lnSpc>
              <a:spcBef>
                <a:spcPts val="0"/>
              </a:spcBef>
              <a:buClr>
                <a:srgbClr val="C00000"/>
              </a:buClr>
              <a:buFont typeface="Courier New" panose="02070309020205020404" pitchFamily="49" charset="0"/>
              <a:buChar char="o"/>
            </a:pPr>
            <a:r>
              <a:rPr lang="en-GB" sz="2000" dirty="0">
                <a:latin typeface="Montserrat"/>
                <a:ea typeface="Open Sans"/>
                <a:cs typeface="Segoe UI"/>
              </a:rPr>
              <a:t>Have liability insurance to protect the business and the employees.</a:t>
            </a:r>
          </a:p>
          <a:p>
            <a:pPr>
              <a:lnSpc>
                <a:spcPct val="150000"/>
              </a:lnSpc>
              <a:spcBef>
                <a:spcPts val="0"/>
              </a:spcBef>
              <a:buClr>
                <a:srgbClr val="C00000"/>
              </a:buClr>
              <a:buFont typeface="Courier New" panose="02070309020205020404" pitchFamily="49" charset="0"/>
              <a:buChar char="o"/>
            </a:pPr>
            <a:endParaRPr lang="en-GB" sz="2000" dirty="0">
              <a:latin typeface="Segoe UI" panose="020B0502040204020203" pitchFamily="34" charset="0"/>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endParaRPr lang="en-GB" sz="2000" dirty="0">
              <a:latin typeface="Segoe UI" panose="020B0502040204020203" pitchFamily="34" charset="0"/>
              <a:cs typeface="Segoe UI" panose="020B0502040204020203" pitchFamily="34" charset="0"/>
            </a:endParaRPr>
          </a:p>
        </p:txBody>
      </p:sp>
      <p:sp>
        <p:nvSpPr>
          <p:cNvPr id="7" name="Rectangle: Rounded Corners 6">
            <a:extLst>
              <a:ext uri="{FF2B5EF4-FFF2-40B4-BE49-F238E27FC236}">
                <a16:creationId xmlns:a16="http://schemas.microsoft.com/office/drawing/2014/main" id="{CED5C731-6EFB-4C24-8987-B24981B90DB0}"/>
              </a:ext>
            </a:extLst>
          </p:cNvPr>
          <p:cNvSpPr/>
          <p:nvPr/>
        </p:nvSpPr>
        <p:spPr>
          <a:xfrm>
            <a:off x="4143333" y="1160644"/>
            <a:ext cx="6971456" cy="666433"/>
          </a:xfrm>
          <a:prstGeom prst="roundRect">
            <a:avLst/>
          </a:prstGeom>
          <a:solidFill>
            <a:srgbClr val="004AB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a:rPr>
              <a:t>Your employers have the legal duty to:</a:t>
            </a:r>
            <a:endParaRPr kumimoji="0" lang="en-GB" sz="2400" b="0" i="0" u="none" strike="noStrike" kern="1200" cap="none" spc="0" normalizeH="0" baseline="0" noProof="0" dirty="0">
              <a:ln>
                <a:noFill/>
              </a:ln>
              <a:solidFill>
                <a:prstClr val="white"/>
              </a:solidFill>
              <a:effectLst/>
              <a:uLnTx/>
              <a:uFillTx/>
              <a:latin typeface="Montserrat"/>
            </a:endParaRPr>
          </a:p>
        </p:txBody>
      </p:sp>
    </p:spTree>
    <p:extLst>
      <p:ext uri="{BB962C8B-B14F-4D97-AF65-F5344CB8AC3E}">
        <p14:creationId xmlns:p14="http://schemas.microsoft.com/office/powerpoint/2010/main" val="19957224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4355" y="2276895"/>
            <a:ext cx="7111802" cy="4173136"/>
          </a:xfrm>
        </p:spPr>
        <p:txBody>
          <a:bodyPr lIns="91440" tIns="45720" rIns="91440" bIns="45720" anchor="t">
            <a:noAutofit/>
          </a:bodyPr>
          <a:lstStyle/>
          <a:p>
            <a:pPr algn="l">
              <a:lnSpc>
                <a:spcPct val="150000"/>
              </a:lnSpc>
              <a:spcBef>
                <a:spcPts val="0"/>
              </a:spcBef>
              <a:buClr>
                <a:srgbClr val="FF0000"/>
              </a:buClr>
              <a:buFont typeface="Courier New" panose="02070309020205020404" pitchFamily="49" charset="0"/>
              <a:buChar char="o"/>
            </a:pPr>
            <a:r>
              <a:rPr lang="en-GB" sz="2400" dirty="0">
                <a:latin typeface="Montserrat"/>
                <a:ea typeface="Open Sans"/>
                <a:cs typeface="Segoe UI"/>
              </a:rPr>
              <a:t>Co-operate with their employer on health and safety</a:t>
            </a:r>
            <a:endParaRPr lang="en-US" sz="2400" dirty="0">
              <a:latin typeface="Montserrat"/>
            </a:endParaRPr>
          </a:p>
          <a:p>
            <a:pPr algn="l">
              <a:lnSpc>
                <a:spcPct val="150000"/>
              </a:lnSpc>
              <a:spcBef>
                <a:spcPts val="0"/>
              </a:spcBef>
              <a:buClr>
                <a:srgbClr val="FF0000"/>
              </a:buClr>
              <a:buFont typeface="Courier New" panose="02070309020205020404" pitchFamily="49" charset="0"/>
              <a:buChar char="o"/>
            </a:pPr>
            <a:r>
              <a:rPr lang="en-GB" sz="2400" dirty="0">
                <a:latin typeface="Montserrat"/>
                <a:ea typeface="Open Sans"/>
                <a:cs typeface="Segoe UI"/>
              </a:rPr>
              <a:t>Correctly use work items provided by their employer, including personal protective equipment, in accordance with training or instructions</a:t>
            </a:r>
          </a:p>
          <a:p>
            <a:pPr algn="l">
              <a:lnSpc>
                <a:spcPct val="150000"/>
              </a:lnSpc>
              <a:spcBef>
                <a:spcPts val="0"/>
              </a:spcBef>
              <a:buClr>
                <a:srgbClr val="FF0000"/>
              </a:buClr>
              <a:buFont typeface="Courier New" panose="02070309020205020404" pitchFamily="49" charset="0"/>
              <a:buChar char="o"/>
            </a:pPr>
            <a:r>
              <a:rPr lang="en-GB" sz="2400" dirty="0">
                <a:latin typeface="Montserrat"/>
                <a:ea typeface="Open Sans"/>
                <a:cs typeface="Segoe UI"/>
              </a:rPr>
              <a:t>Not interfering with or misusing anything provided for their health and safety</a:t>
            </a:r>
          </a:p>
          <a:p>
            <a:pPr>
              <a:lnSpc>
                <a:spcPct val="150000"/>
              </a:lnSpc>
              <a:spcBef>
                <a:spcPts val="0"/>
              </a:spcBef>
              <a:buClr>
                <a:srgbClr val="C00000"/>
              </a:buClr>
              <a:buFont typeface="Courier New" panose="02070309020205020404" pitchFamily="49" charset="0"/>
              <a:buChar char="o"/>
            </a:pPr>
            <a:endParaRPr lang="en-GB" sz="2000"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189762E3-56C1-4A5F-8D19-7E358AC2F479}"/>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B8EACAA2-694A-45C7-9164-F4118078B515}"/>
              </a:ext>
            </a:extLst>
          </p:cNvPr>
          <p:cNvSpPr txBox="1">
            <a:spLocks noChangeArrowheads="1"/>
          </p:cNvSpPr>
          <p:nvPr/>
        </p:nvSpPr>
        <p:spPr bwMode="auto">
          <a:xfrm>
            <a:off x="0" y="474100"/>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GB" altLang="en-US" sz="3200" b="1" spc="300" dirty="0">
                <a:solidFill>
                  <a:prstClr val="white"/>
                </a:solidFill>
                <a:latin typeface="Montserrat"/>
                <a:cs typeface="Segoe UI Semibold"/>
              </a:rPr>
              <a:t>Employees</a:t>
            </a:r>
            <a:endParaRPr lang="en-GB" altLang="en-US" sz="3200" b="1" i="0" u="none" strike="noStrike" kern="1200" cap="none" spc="300" normalizeH="0" baseline="0" noProof="0" dirty="0">
              <a:ln>
                <a:noFill/>
              </a:ln>
              <a:solidFill>
                <a:prstClr val="white"/>
              </a:solidFill>
              <a:effectLst/>
              <a:uLnTx/>
              <a:uFillTx/>
              <a:latin typeface="Montserrat"/>
              <a:cs typeface="Segoe UI Semibold" panose="020B0702040204020203" pitchFamily="34" charset="0"/>
            </a:endParaRPr>
          </a:p>
        </p:txBody>
      </p:sp>
      <p:sp>
        <p:nvSpPr>
          <p:cNvPr id="7" name="Rectangle: Rounded Corners 6">
            <a:extLst>
              <a:ext uri="{FF2B5EF4-FFF2-40B4-BE49-F238E27FC236}">
                <a16:creationId xmlns:a16="http://schemas.microsoft.com/office/drawing/2014/main" id="{03767039-FF6F-49DA-963C-79B7E20648A8}"/>
              </a:ext>
            </a:extLst>
          </p:cNvPr>
          <p:cNvSpPr/>
          <p:nvPr/>
        </p:nvSpPr>
        <p:spPr>
          <a:xfrm>
            <a:off x="5132184" y="1350241"/>
            <a:ext cx="6661028" cy="879506"/>
          </a:xfrm>
          <a:prstGeom prst="roundRect">
            <a:avLst/>
          </a:prstGeom>
          <a:solidFill>
            <a:srgbClr val="004AB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a:rPr>
              <a:t>Employees have the legal duty to:</a:t>
            </a:r>
            <a:endParaRPr kumimoji="0" lang="en-GB" sz="2400" b="0" i="0" u="none" strike="noStrike" kern="1200" cap="none" spc="0" normalizeH="0" baseline="0" noProof="0" dirty="0">
              <a:ln>
                <a:noFill/>
              </a:ln>
              <a:solidFill>
                <a:prstClr val="white"/>
              </a:solidFill>
              <a:effectLst/>
              <a:uLnTx/>
              <a:uFillTx/>
              <a:latin typeface="Montserrat"/>
            </a:endParaRPr>
          </a:p>
        </p:txBody>
      </p:sp>
    </p:spTree>
    <p:extLst>
      <p:ext uri="{BB962C8B-B14F-4D97-AF65-F5344CB8AC3E}">
        <p14:creationId xmlns:p14="http://schemas.microsoft.com/office/powerpoint/2010/main" val="3157751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79376" y="2420888"/>
            <a:ext cx="6725722" cy="413936"/>
          </a:xfrm>
        </p:spPr>
        <p:txBody>
          <a:bodyPr lIns="91440" tIns="45720" rIns="91440" bIns="45720" anchor="t">
            <a:noAutofit/>
          </a:bodyPr>
          <a:lstStyle/>
          <a:p>
            <a:pPr algn="l">
              <a:lnSpc>
                <a:spcPct val="150000"/>
              </a:lnSpc>
              <a:spcBef>
                <a:spcPts val="0"/>
              </a:spcBef>
              <a:buClr>
                <a:srgbClr val="FF0000"/>
              </a:buClr>
              <a:buFont typeface="Courier New" panose="02070309020205020404" pitchFamily="49" charset="0"/>
              <a:buChar char="o"/>
            </a:pPr>
            <a:r>
              <a:rPr lang="en-GB" sz="2200" dirty="0">
                <a:latin typeface="Montserrat"/>
                <a:ea typeface="Open Sans"/>
                <a:cs typeface="Segoe UI"/>
              </a:rPr>
              <a:t>Comply with the HSE regulations as the company would</a:t>
            </a:r>
          </a:p>
          <a:p>
            <a:pPr algn="l">
              <a:lnSpc>
                <a:spcPct val="150000"/>
              </a:lnSpc>
              <a:spcBef>
                <a:spcPts val="0"/>
              </a:spcBef>
              <a:buClr>
                <a:srgbClr val="FF0000"/>
              </a:buClr>
              <a:buFont typeface="Courier New" panose="02070309020205020404" pitchFamily="49" charset="0"/>
              <a:buChar char="o"/>
            </a:pPr>
            <a:r>
              <a:rPr lang="en-GB" sz="2200" dirty="0">
                <a:latin typeface="Montserrat"/>
                <a:ea typeface="Open Sans"/>
                <a:cs typeface="Segoe UI"/>
              </a:rPr>
              <a:t>Comply with the procedures of any company you provide a contractor service to </a:t>
            </a:r>
            <a:endParaRPr lang="en-GB" sz="2200" dirty="0">
              <a:latin typeface="Montserrat"/>
              <a:cs typeface="Segoe UI" panose="020B0502040204020203" pitchFamily="34" charset="0"/>
            </a:endParaRPr>
          </a:p>
          <a:p>
            <a:pPr algn="l">
              <a:lnSpc>
                <a:spcPct val="150000"/>
              </a:lnSpc>
              <a:spcBef>
                <a:spcPts val="0"/>
              </a:spcBef>
              <a:buClr>
                <a:srgbClr val="FF0000"/>
              </a:buClr>
              <a:buFont typeface="Courier New" panose="02070309020205020404" pitchFamily="49" charset="0"/>
              <a:buChar char="o"/>
            </a:pPr>
            <a:r>
              <a:rPr lang="en-GB" sz="2200" dirty="0">
                <a:latin typeface="Montserrat"/>
                <a:ea typeface="Open Sans"/>
                <a:cs typeface="Segoe UI"/>
              </a:rPr>
              <a:t>You must consider the work you are doing and judge for yourself if it creates a risk or not, taking appropriate action to prevent harm. </a:t>
            </a:r>
            <a:endParaRPr lang="en-GB" sz="2200" dirty="0">
              <a:latin typeface="Montserrat"/>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endParaRPr lang="en-GB" sz="2000"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189762E3-56C1-4A5F-8D19-7E358AC2F479}"/>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B8EACAA2-694A-45C7-9164-F4118078B515}"/>
              </a:ext>
            </a:extLst>
          </p:cNvPr>
          <p:cNvSpPr txBox="1">
            <a:spLocks noChangeArrowheads="1"/>
          </p:cNvSpPr>
          <p:nvPr/>
        </p:nvSpPr>
        <p:spPr bwMode="auto">
          <a:xfrm>
            <a:off x="0" y="474100"/>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300" normalizeH="0" baseline="0" noProof="0" dirty="0">
                <a:ln>
                  <a:noFill/>
                </a:ln>
                <a:solidFill>
                  <a:prstClr val="white"/>
                </a:solidFill>
                <a:effectLst/>
                <a:uLnTx/>
                <a:uFillTx/>
                <a:latin typeface="Montserrat"/>
                <a:cs typeface="Segoe UI Semibold"/>
              </a:rPr>
              <a:t>S</a:t>
            </a:r>
            <a:r>
              <a:rPr lang="en-GB" altLang="en-US" sz="3200" b="1" spc="300" dirty="0">
                <a:solidFill>
                  <a:prstClr val="white"/>
                </a:solidFill>
                <a:latin typeface="Montserrat"/>
                <a:cs typeface="Segoe UI Semibold"/>
              </a:rPr>
              <a:t>elf-employed</a:t>
            </a:r>
            <a:endParaRPr lang="en-GB" altLang="en-US" sz="3200" b="1" i="0" u="none" strike="noStrike" kern="1200" cap="none" spc="300" normalizeH="0" baseline="0" noProof="0" dirty="0">
              <a:ln>
                <a:noFill/>
              </a:ln>
              <a:solidFill>
                <a:prstClr val="white"/>
              </a:solidFill>
              <a:effectLst/>
              <a:uLnTx/>
              <a:uFillTx/>
              <a:latin typeface="Montserrat"/>
              <a:cs typeface="Segoe UI Semibold" panose="020B0702040204020203" pitchFamily="34" charset="0"/>
            </a:endParaRPr>
          </a:p>
        </p:txBody>
      </p:sp>
      <p:sp>
        <p:nvSpPr>
          <p:cNvPr id="7" name="Rectangle: Rounded Corners 6">
            <a:extLst>
              <a:ext uri="{FF2B5EF4-FFF2-40B4-BE49-F238E27FC236}">
                <a16:creationId xmlns:a16="http://schemas.microsoft.com/office/drawing/2014/main" id="{03767039-FF6F-49DA-963C-79B7E20648A8}"/>
              </a:ext>
            </a:extLst>
          </p:cNvPr>
          <p:cNvSpPr/>
          <p:nvPr/>
        </p:nvSpPr>
        <p:spPr>
          <a:xfrm>
            <a:off x="470994" y="1499313"/>
            <a:ext cx="7050568" cy="788659"/>
          </a:xfrm>
          <a:prstGeom prst="roundRect">
            <a:avLst/>
          </a:prstGeom>
          <a:solidFill>
            <a:srgbClr val="004AB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rPr>
              <a:t>If self-employed you have the legal duty to</a:t>
            </a:r>
            <a:r>
              <a:rPr kumimoji="0" lang="en-US" sz="1800" b="0" i="0" u="none" strike="noStrike" kern="1200" cap="none" spc="0" normalizeH="0" baseline="0" noProof="0" dirty="0">
                <a:ln>
                  <a:noFill/>
                </a:ln>
                <a:solidFill>
                  <a:prstClr val="white"/>
                </a:solidFill>
                <a:effectLst/>
                <a:uLnTx/>
                <a:uFillTx/>
                <a:latin typeface="Montserrat"/>
              </a:rPr>
              <a:t>:</a:t>
            </a:r>
            <a:endParaRPr kumimoji="0" lang="en-GB" sz="1800" b="0" i="0" u="none" strike="noStrike" kern="1200" cap="none" spc="0" normalizeH="0" baseline="0" noProof="0" dirty="0">
              <a:ln>
                <a:noFill/>
              </a:ln>
              <a:solidFill>
                <a:prstClr val="white"/>
              </a:solidFill>
              <a:effectLst/>
              <a:uLnTx/>
              <a:uFillTx/>
              <a:latin typeface="Montserrat"/>
            </a:endParaRPr>
          </a:p>
        </p:txBody>
      </p:sp>
    </p:spTree>
    <p:extLst>
      <p:ext uri="{BB962C8B-B14F-4D97-AF65-F5344CB8AC3E}">
        <p14:creationId xmlns:p14="http://schemas.microsoft.com/office/powerpoint/2010/main" val="490272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proving Warehouse Safety with Edge AI Technology">
            <a:extLst>
              <a:ext uri="{FF2B5EF4-FFF2-40B4-BE49-F238E27FC236}">
                <a16:creationId xmlns:a16="http://schemas.microsoft.com/office/drawing/2014/main" id="{362A59AB-5117-494C-B742-DBF6EBA738F1}"/>
              </a:ext>
            </a:extLst>
          </p:cNvPr>
          <p:cNvPicPr>
            <a:picLocks noChangeAspect="1" noChangeArrowheads="1"/>
          </p:cNvPicPr>
          <p:nvPr/>
        </p:nvPicPr>
        <p:blipFill>
          <a:blip r:embed="rId3">
            <a:alphaModFix amt="1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sz="quarter" idx="10"/>
          </p:nvPr>
        </p:nvSpPr>
        <p:spPr>
          <a:xfrm>
            <a:off x="4871864" y="1203193"/>
            <a:ext cx="6908602" cy="728896"/>
          </a:xfrm>
        </p:spPr>
        <p:txBody>
          <a:bodyPr lIns="91440" tIns="45720" rIns="91440" bIns="45720" anchor="t">
            <a:noAutofit/>
          </a:bodyPr>
          <a:lstStyle/>
          <a:p>
            <a:pPr algn="l">
              <a:lnSpc>
                <a:spcPct val="150000"/>
              </a:lnSpc>
              <a:spcBef>
                <a:spcPts val="0"/>
              </a:spcBef>
              <a:buClr>
                <a:srgbClr val="C00000"/>
              </a:buClr>
            </a:pPr>
            <a:r>
              <a:rPr lang="en-GB" sz="2400" dirty="0">
                <a:latin typeface="Montserrat"/>
                <a:ea typeface="Open Sans"/>
                <a:cs typeface="Segoe UI"/>
              </a:rPr>
              <a:t>Warehouses are regulated by legislation, regulations and company procedures. </a:t>
            </a:r>
            <a:endParaRPr lang="en-GB" sz="2400" dirty="0">
              <a:latin typeface="Montserrat"/>
              <a:cs typeface="Segoe UI" panose="020B0502040204020203" pitchFamily="34" charset="0"/>
            </a:endParaRPr>
          </a:p>
          <a:p>
            <a:pPr marL="0" indent="0">
              <a:lnSpc>
                <a:spcPct val="150000"/>
              </a:lnSpc>
              <a:spcBef>
                <a:spcPts val="0"/>
              </a:spcBef>
              <a:buClr>
                <a:srgbClr val="C00000"/>
              </a:buClr>
              <a:buNone/>
            </a:pPr>
            <a:r>
              <a:rPr lang="en-GB" sz="2400" dirty="0">
                <a:latin typeface="Montserrat"/>
                <a:ea typeface="Open Sans"/>
                <a:cs typeface="Segoe UI"/>
              </a:rPr>
              <a:t>These include:</a:t>
            </a:r>
          </a:p>
          <a:p>
            <a:pPr>
              <a:lnSpc>
                <a:spcPct val="150000"/>
              </a:lnSpc>
              <a:spcBef>
                <a:spcPts val="0"/>
              </a:spcBef>
              <a:buClr>
                <a:srgbClr val="C00000"/>
              </a:buClr>
              <a:buFont typeface="Courier New" panose="02070309020205020404" pitchFamily="49" charset="0"/>
              <a:buChar char="o"/>
            </a:pPr>
            <a:r>
              <a:rPr lang="en-GB" sz="2400" dirty="0">
                <a:latin typeface="Montserrat"/>
                <a:ea typeface="Open Sans"/>
                <a:cs typeface="Segoe UI"/>
              </a:rPr>
              <a:t>Buildings </a:t>
            </a:r>
            <a:endParaRPr lang="en-GB" sz="2400" dirty="0">
              <a:latin typeface="Montserrat"/>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r>
              <a:rPr lang="en-GB" sz="2400" dirty="0">
                <a:latin typeface="Montserrat"/>
                <a:ea typeface="Open Sans"/>
                <a:cs typeface="Segoe UI"/>
              </a:rPr>
              <a:t>Environment</a:t>
            </a:r>
          </a:p>
          <a:p>
            <a:pPr>
              <a:lnSpc>
                <a:spcPct val="150000"/>
              </a:lnSpc>
              <a:spcBef>
                <a:spcPts val="0"/>
              </a:spcBef>
              <a:buClr>
                <a:srgbClr val="C00000"/>
              </a:buClr>
              <a:buFont typeface="Courier New" panose="02070309020205020404" pitchFamily="49" charset="0"/>
              <a:buChar char="o"/>
            </a:pPr>
            <a:r>
              <a:rPr lang="en-GB" sz="2400" dirty="0">
                <a:latin typeface="Montserrat"/>
                <a:ea typeface="Open Sans"/>
                <a:cs typeface="Segoe UI"/>
              </a:rPr>
              <a:t>Equipment used </a:t>
            </a:r>
            <a:endParaRPr lang="en-GB" sz="2400" dirty="0">
              <a:latin typeface="Montserrat"/>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r>
              <a:rPr lang="en-GB" sz="2400" dirty="0">
                <a:latin typeface="Montserrat"/>
                <a:ea typeface="Open Sans"/>
                <a:cs typeface="Segoe UI"/>
              </a:rPr>
              <a:t>Storage conditions</a:t>
            </a:r>
          </a:p>
          <a:p>
            <a:pPr>
              <a:lnSpc>
                <a:spcPct val="150000"/>
              </a:lnSpc>
              <a:spcBef>
                <a:spcPts val="0"/>
              </a:spcBef>
              <a:buClr>
                <a:srgbClr val="C00000"/>
              </a:buClr>
              <a:buFont typeface="Courier New" panose="02070309020205020404" pitchFamily="49" charset="0"/>
              <a:buChar char="o"/>
            </a:pPr>
            <a:r>
              <a:rPr lang="en-GB" sz="2400" dirty="0">
                <a:latin typeface="Montserrat"/>
                <a:ea typeface="Open Sans"/>
                <a:cs typeface="Segoe UI"/>
              </a:rPr>
              <a:t>Individuals – workers of all kinds and visitors.</a:t>
            </a:r>
          </a:p>
          <a:p>
            <a:pPr>
              <a:lnSpc>
                <a:spcPct val="150000"/>
              </a:lnSpc>
              <a:spcBef>
                <a:spcPts val="0"/>
              </a:spcBef>
              <a:buClr>
                <a:srgbClr val="C00000"/>
              </a:buClr>
              <a:buFont typeface="Courier New" panose="02070309020205020404" pitchFamily="49" charset="0"/>
              <a:buChar char="o"/>
            </a:pPr>
            <a:endParaRPr lang="en-GB" sz="2000" dirty="0">
              <a:latin typeface="Montserrat"/>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endParaRPr lang="en-GB" sz="2000" dirty="0">
              <a:latin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189762E3-56C1-4A5F-8D19-7E358AC2F479}"/>
              </a:ext>
            </a:extLst>
          </p:cNvPr>
          <p:cNvSpPr/>
          <p:nvPr/>
        </p:nvSpPr>
        <p:spPr>
          <a:xfrm>
            <a:off x="0" y="479179"/>
            <a:ext cx="12192000" cy="831730"/>
          </a:xfrm>
          <a:prstGeom prst="rect">
            <a:avLst/>
          </a:prstGeom>
          <a:solidFill>
            <a:srgbClr val="004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49B224D0-56A5-49D0-8A39-6A690EC34354}"/>
              </a:ext>
            </a:extLst>
          </p:cNvPr>
          <p:cNvSpPr txBox="1">
            <a:spLocks noChangeArrowheads="1"/>
          </p:cNvSpPr>
          <p:nvPr/>
        </p:nvSpPr>
        <p:spPr bwMode="auto">
          <a:xfrm>
            <a:off x="911424" y="474100"/>
            <a:ext cx="10164072" cy="646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US" altLang="en-US" sz="3200" b="1" spc="300" dirty="0">
                <a:solidFill>
                  <a:prstClr val="white"/>
                </a:solidFill>
                <a:latin typeface="Montserrat"/>
                <a:cs typeface="Segoe UI Semibold"/>
              </a:rPr>
              <a:t>What</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 </a:t>
            </a:r>
            <a:r>
              <a:rPr lang="en-GB" altLang="en-US" sz="3200" b="1" spc="300" dirty="0">
                <a:solidFill>
                  <a:prstClr val="white"/>
                </a:solidFill>
                <a:latin typeface="Montserrat"/>
                <a:cs typeface="Segoe UI Semibold"/>
              </a:rPr>
              <a:t>is</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 </a:t>
            </a:r>
            <a:r>
              <a:rPr lang="en-GB" altLang="en-US" sz="3200" b="1" spc="300" dirty="0">
                <a:solidFill>
                  <a:prstClr val="white"/>
                </a:solidFill>
                <a:latin typeface="Montserrat"/>
                <a:cs typeface="Segoe UI Semibold"/>
              </a:rPr>
              <a:t>covered by</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 </a:t>
            </a:r>
            <a:r>
              <a:rPr lang="en-GB" altLang="en-US" sz="3200" b="1" spc="300" dirty="0">
                <a:solidFill>
                  <a:prstClr val="white"/>
                </a:solidFill>
                <a:latin typeface="Montserrat"/>
                <a:cs typeface="Segoe UI Semibold"/>
              </a:rPr>
              <a:t>legislation</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a:t>
            </a:r>
            <a:endParaRPr lang="en-US" sz="3200" b="1" dirty="0">
              <a:solidFill>
                <a:prstClr val="white"/>
              </a:solidFill>
              <a:latin typeface="Montserrat"/>
              <a:cs typeface="Segoe UI Semibold"/>
            </a:endParaRPr>
          </a:p>
        </p:txBody>
      </p:sp>
    </p:spTree>
    <p:extLst>
      <p:ext uri="{BB962C8B-B14F-4D97-AF65-F5344CB8AC3E}">
        <p14:creationId xmlns:p14="http://schemas.microsoft.com/office/powerpoint/2010/main" val="28131435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5814C-620E-4DFE-ACAB-B2E9B209665D}"/>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2">
            <a:extLst>
              <a:ext uri="{FF2B5EF4-FFF2-40B4-BE49-F238E27FC236}">
                <a16:creationId xmlns:a16="http://schemas.microsoft.com/office/drawing/2014/main" id="{3B808CD4-BD1D-4C62-BAEB-1DDBD2425584}"/>
              </a:ext>
            </a:extLst>
          </p:cNvPr>
          <p:cNvSpPr txBox="1">
            <a:spLocks noChangeArrowheads="1"/>
          </p:cNvSpPr>
          <p:nvPr/>
        </p:nvSpPr>
        <p:spPr bwMode="auto">
          <a:xfrm>
            <a:off x="0" y="466773"/>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altLang="en-US" sz="3200" b="1" kern="0" spc="300" dirty="0">
                <a:solidFill>
                  <a:prstClr val="white"/>
                </a:solidFill>
                <a:latin typeface="Montserrat"/>
                <a:cs typeface="Segoe UI Semibold"/>
              </a:rPr>
              <a:t>Legislation and regulation</a:t>
            </a:r>
            <a:endParaRPr lang="en-US" altLang="en-US" sz="3200" b="1" i="0" u="none" strike="noStrike" kern="0" cap="none" spc="0" normalizeH="0" baseline="0" noProof="0" dirty="0">
              <a:ln>
                <a:noFill/>
              </a:ln>
              <a:solidFill>
                <a:prstClr val="white"/>
              </a:solidFill>
              <a:effectLst/>
              <a:uLnTx/>
              <a:uFillTx/>
              <a:latin typeface="Montserrat"/>
              <a:cs typeface="Segoe UI Semibold" panose="020B0702040204020203" pitchFamily="34" charset="0"/>
            </a:endParaRPr>
          </a:p>
        </p:txBody>
      </p:sp>
      <p:sp>
        <p:nvSpPr>
          <p:cNvPr id="11" name="Text Placeholder 10">
            <a:extLst>
              <a:ext uri="{FF2B5EF4-FFF2-40B4-BE49-F238E27FC236}">
                <a16:creationId xmlns:a16="http://schemas.microsoft.com/office/drawing/2014/main" id="{86EF69B7-06FE-C656-61D6-1CAB90B0D478}"/>
              </a:ext>
            </a:extLst>
          </p:cNvPr>
          <p:cNvSpPr>
            <a:spLocks noGrp="1"/>
          </p:cNvSpPr>
          <p:nvPr>
            <p:ph type="body" sz="quarter" idx="11"/>
          </p:nvPr>
        </p:nvSpPr>
        <p:spPr>
          <a:xfrm>
            <a:off x="1365411" y="8598171"/>
            <a:ext cx="7632377" cy="648716"/>
          </a:xfrm>
        </p:spPr>
        <p:txBody>
          <a:bodyPr/>
          <a:lstStyle/>
          <a:p>
            <a:endParaRPr lang="en-GB"/>
          </a:p>
        </p:txBody>
      </p:sp>
      <p:sp>
        <p:nvSpPr>
          <p:cNvPr id="8" name="Content Placeholder 2">
            <a:extLst>
              <a:ext uri="{FF2B5EF4-FFF2-40B4-BE49-F238E27FC236}">
                <a16:creationId xmlns:a16="http://schemas.microsoft.com/office/drawing/2014/main" id="{73339893-CD3A-48A0-92F4-B6269C1E32AB}"/>
              </a:ext>
            </a:extLst>
          </p:cNvPr>
          <p:cNvSpPr>
            <a:spLocks noGrp="1"/>
          </p:cNvSpPr>
          <p:nvPr>
            <p:ph sz="quarter" idx="12"/>
          </p:nvPr>
        </p:nvSpPr>
        <p:spPr>
          <a:xfrm>
            <a:off x="275172" y="1429101"/>
            <a:ext cx="7964415" cy="4962126"/>
          </a:xfrm>
        </p:spPr>
        <p:txBody>
          <a:bodyPr lIns="91440" tIns="45720" rIns="91440" bIns="45720" anchor="t">
            <a:noAutofit/>
          </a:bodyPr>
          <a:lstStyle/>
          <a:p>
            <a:pPr marL="0" indent="0">
              <a:lnSpc>
                <a:spcPct val="150000"/>
              </a:lnSpc>
              <a:spcBef>
                <a:spcPts val="0"/>
              </a:spcBef>
              <a:buClr>
                <a:srgbClr val="C00000"/>
              </a:buClr>
              <a:buNone/>
            </a:pPr>
            <a:r>
              <a:rPr lang="en-GB" sz="1800" dirty="0">
                <a:latin typeface="Montserrat"/>
                <a:cs typeface="Segoe UI"/>
              </a:rPr>
              <a:t>We have already established that the Health and Safety at </a:t>
            </a:r>
            <a:endParaRPr lang="en-GB" sz="1800" dirty="0">
              <a:latin typeface="Montserrat"/>
              <a:cs typeface="Segoe UI" panose="020B0502040204020203" pitchFamily="34" charset="0"/>
            </a:endParaRPr>
          </a:p>
          <a:p>
            <a:pPr marL="0" indent="0">
              <a:lnSpc>
                <a:spcPct val="150000"/>
              </a:lnSpc>
              <a:spcBef>
                <a:spcPts val="0"/>
              </a:spcBef>
              <a:buClr>
                <a:srgbClr val="C00000"/>
              </a:buClr>
              <a:buNone/>
            </a:pPr>
            <a:r>
              <a:rPr lang="en-GB" sz="1800" dirty="0">
                <a:latin typeface="Montserrat"/>
                <a:cs typeface="Segoe UI"/>
              </a:rPr>
              <a:t>Work Act is the primary law in keeping us safe. </a:t>
            </a:r>
            <a:endParaRPr lang="en-GB" sz="1800" dirty="0">
              <a:latin typeface="Montserrat"/>
              <a:cs typeface="Segoe UI" panose="020B0502040204020203" pitchFamily="34" charset="0"/>
            </a:endParaRPr>
          </a:p>
          <a:p>
            <a:pPr marL="0" indent="0">
              <a:lnSpc>
                <a:spcPct val="150000"/>
              </a:lnSpc>
              <a:spcBef>
                <a:spcPts val="0"/>
              </a:spcBef>
              <a:buClr>
                <a:srgbClr val="C00000"/>
              </a:buClr>
              <a:buNone/>
            </a:pPr>
            <a:r>
              <a:rPr lang="en-GB" sz="1800" dirty="0">
                <a:solidFill>
                  <a:srgbClr val="C00000"/>
                </a:solidFill>
                <a:latin typeface="Montserrat"/>
                <a:cs typeface="Segoe UI"/>
              </a:rPr>
              <a:t>What are the others?</a:t>
            </a:r>
          </a:p>
          <a:p>
            <a:pPr marL="0" indent="0">
              <a:lnSpc>
                <a:spcPct val="150000"/>
              </a:lnSpc>
              <a:spcBef>
                <a:spcPts val="0"/>
              </a:spcBef>
              <a:buClr>
                <a:srgbClr val="C00000"/>
              </a:buClr>
              <a:buNone/>
            </a:pPr>
            <a:r>
              <a:rPr lang="en-GB" sz="1800" dirty="0">
                <a:latin typeface="Montserrat"/>
                <a:cs typeface="Segoe UI"/>
              </a:rPr>
              <a:t>Other regulations include:</a:t>
            </a:r>
          </a:p>
          <a:p>
            <a:pPr>
              <a:lnSpc>
                <a:spcPct val="150000"/>
              </a:lnSpc>
              <a:spcBef>
                <a:spcPts val="0"/>
              </a:spcBef>
              <a:buClr>
                <a:srgbClr val="C00000"/>
              </a:buClr>
              <a:buFont typeface="Courier New" panose="02070309020205020404" pitchFamily="49" charset="0"/>
              <a:buChar char="o"/>
            </a:pPr>
            <a:r>
              <a:rPr lang="en-GB" sz="1800" b="1" dirty="0">
                <a:solidFill>
                  <a:srgbClr val="C00000"/>
                </a:solidFill>
                <a:latin typeface="Montserrat"/>
                <a:cs typeface="Segoe UI"/>
              </a:rPr>
              <a:t>RIDDOR</a:t>
            </a:r>
            <a:r>
              <a:rPr lang="en-GB" sz="1800" dirty="0">
                <a:latin typeface="Montserrat"/>
                <a:cs typeface="Segoe UI"/>
              </a:rPr>
              <a:t> (the Reporting of Injuries, Diseases and Dangerous </a:t>
            </a:r>
            <a:endParaRPr lang="en-GB" sz="1800" dirty="0">
              <a:latin typeface="Montserrat"/>
              <a:cs typeface="Segoe UI" panose="020B0502040204020203" pitchFamily="34" charset="0"/>
            </a:endParaRPr>
          </a:p>
          <a:p>
            <a:pPr marL="0" indent="0">
              <a:lnSpc>
                <a:spcPct val="150000"/>
              </a:lnSpc>
              <a:spcBef>
                <a:spcPts val="0"/>
              </a:spcBef>
              <a:buClr>
                <a:srgbClr val="C00000"/>
              </a:buClr>
              <a:buNone/>
            </a:pPr>
            <a:r>
              <a:rPr lang="en-GB" sz="1800" dirty="0">
                <a:latin typeface="Montserrat"/>
                <a:cs typeface="Segoe UI"/>
              </a:rPr>
              <a:t>Occurrences Regulations 2013) </a:t>
            </a:r>
            <a:endParaRPr lang="en-GB" sz="1800" dirty="0">
              <a:latin typeface="Montserrat"/>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r>
              <a:rPr lang="en-GB" sz="1800" b="1" dirty="0">
                <a:solidFill>
                  <a:srgbClr val="C00000"/>
                </a:solidFill>
                <a:latin typeface="Montserrat"/>
                <a:cs typeface="Segoe UI"/>
              </a:rPr>
              <a:t>LOLER</a:t>
            </a:r>
            <a:r>
              <a:rPr lang="en-GB" sz="1800" dirty="0">
                <a:solidFill>
                  <a:srgbClr val="C00000"/>
                </a:solidFill>
                <a:latin typeface="Montserrat"/>
                <a:cs typeface="Segoe UI"/>
              </a:rPr>
              <a:t> </a:t>
            </a:r>
            <a:r>
              <a:rPr lang="en-GB" sz="1800" dirty="0">
                <a:latin typeface="Montserrat"/>
                <a:cs typeface="Segoe UI"/>
              </a:rPr>
              <a:t>Lifting Operations &amp; Lifting Equipment Regulations 2021</a:t>
            </a:r>
          </a:p>
          <a:p>
            <a:pPr>
              <a:lnSpc>
                <a:spcPct val="150000"/>
              </a:lnSpc>
              <a:spcBef>
                <a:spcPts val="0"/>
              </a:spcBef>
              <a:buClr>
                <a:srgbClr val="C00000"/>
              </a:buClr>
              <a:buFont typeface="Courier New" panose="02070309020205020404" pitchFamily="49" charset="0"/>
              <a:buChar char="o"/>
            </a:pPr>
            <a:r>
              <a:rPr lang="en-GB" sz="1800" b="1" dirty="0">
                <a:solidFill>
                  <a:srgbClr val="C00000"/>
                </a:solidFill>
                <a:latin typeface="Montserrat"/>
                <a:cs typeface="Segoe UI"/>
              </a:rPr>
              <a:t>PUWER</a:t>
            </a:r>
            <a:r>
              <a:rPr lang="en-GB" sz="1800" dirty="0">
                <a:solidFill>
                  <a:srgbClr val="C00000"/>
                </a:solidFill>
                <a:latin typeface="Montserrat"/>
                <a:cs typeface="Segoe UI"/>
              </a:rPr>
              <a:t>  </a:t>
            </a:r>
            <a:r>
              <a:rPr lang="en-GB" sz="1800" dirty="0">
                <a:latin typeface="Montserrat"/>
                <a:cs typeface="Segoe UI"/>
              </a:rPr>
              <a:t>Provision and Use of Work Equipment Regulations 2021</a:t>
            </a:r>
          </a:p>
          <a:p>
            <a:pPr>
              <a:lnSpc>
                <a:spcPct val="150000"/>
              </a:lnSpc>
              <a:spcBef>
                <a:spcPts val="0"/>
              </a:spcBef>
              <a:buClr>
                <a:srgbClr val="C00000"/>
              </a:buClr>
              <a:buFont typeface="Courier New" panose="02070309020205020404" pitchFamily="49" charset="0"/>
              <a:buChar char="o"/>
            </a:pPr>
            <a:r>
              <a:rPr lang="en-GB" sz="1800" b="1" dirty="0">
                <a:solidFill>
                  <a:srgbClr val="C00000"/>
                </a:solidFill>
                <a:latin typeface="Montserrat"/>
                <a:cs typeface="Segoe UI"/>
              </a:rPr>
              <a:t>COSHH</a:t>
            </a:r>
            <a:r>
              <a:rPr lang="en-GB" sz="1800" dirty="0">
                <a:solidFill>
                  <a:srgbClr val="C00000"/>
                </a:solidFill>
                <a:latin typeface="Montserrat"/>
                <a:cs typeface="Segoe UI"/>
              </a:rPr>
              <a:t> </a:t>
            </a:r>
            <a:r>
              <a:rPr lang="en-GB" sz="1800" dirty="0">
                <a:latin typeface="Montserrat"/>
                <a:cs typeface="Segoe UI"/>
              </a:rPr>
              <a:t>Control of substances Hazardous to Health Regulations 2022 </a:t>
            </a:r>
            <a:endParaRPr lang="en-GB" sz="1800" dirty="0">
              <a:latin typeface="Montserrat"/>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r>
              <a:rPr lang="en-GB" sz="1800" b="1" dirty="0">
                <a:solidFill>
                  <a:srgbClr val="C00000"/>
                </a:solidFill>
                <a:latin typeface="Montserrat"/>
                <a:cs typeface="Segoe UI"/>
              </a:rPr>
              <a:t>WAHR</a:t>
            </a:r>
            <a:r>
              <a:rPr lang="en-GB" sz="1800" dirty="0">
                <a:latin typeface="Montserrat"/>
                <a:cs typeface="Segoe UI"/>
              </a:rPr>
              <a:t> Working at height regulations 2005</a:t>
            </a:r>
          </a:p>
          <a:p>
            <a:pPr>
              <a:lnSpc>
                <a:spcPct val="150000"/>
              </a:lnSpc>
              <a:spcBef>
                <a:spcPts val="0"/>
              </a:spcBef>
              <a:buClr>
                <a:srgbClr val="C00000"/>
              </a:buClr>
              <a:buFont typeface="Courier New" panose="02070309020205020404" pitchFamily="49" charset="0"/>
              <a:buChar char="o"/>
            </a:pPr>
            <a:endParaRPr lang="en-GB" sz="2000" dirty="0">
              <a:latin typeface="Segoe UI" panose="020B0502040204020203" pitchFamily="34" charset="0"/>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endParaRPr lang="en-GB"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3675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5814C-620E-4DFE-ACAB-B2E9B209665D}"/>
              </a:ext>
            </a:extLst>
          </p:cNvPr>
          <p:cNvSpPr/>
          <p:nvPr/>
        </p:nvSpPr>
        <p:spPr>
          <a:xfrm>
            <a:off x="0" y="357644"/>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2">
            <a:extLst>
              <a:ext uri="{FF2B5EF4-FFF2-40B4-BE49-F238E27FC236}">
                <a16:creationId xmlns:a16="http://schemas.microsoft.com/office/drawing/2014/main" id="{3B808CD4-BD1D-4C62-BAEB-1DDBD2425584}"/>
              </a:ext>
            </a:extLst>
          </p:cNvPr>
          <p:cNvSpPr txBox="1">
            <a:spLocks noChangeArrowheads="1"/>
          </p:cNvSpPr>
          <p:nvPr/>
        </p:nvSpPr>
        <p:spPr bwMode="auto">
          <a:xfrm>
            <a:off x="0" y="319872"/>
            <a:ext cx="12191999"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en-US" sz="3200" b="1" kern="0" spc="300" dirty="0">
                <a:solidFill>
                  <a:prstClr val="white"/>
                </a:solidFill>
                <a:latin typeface="Montserrat"/>
                <a:cs typeface="Segoe UI Semibold"/>
              </a:rPr>
              <a:t>Enforcement</a:t>
            </a:r>
            <a:endParaRPr lang="en-GB" altLang="en-US" sz="3200" b="1" i="0" u="none" strike="noStrike" kern="0" cap="none" spc="300" normalizeH="0" baseline="0" noProof="0" dirty="0">
              <a:ln>
                <a:noFill/>
              </a:ln>
              <a:solidFill>
                <a:prstClr val="white"/>
              </a:solidFill>
              <a:effectLst/>
              <a:uLnTx/>
              <a:uFillTx/>
              <a:latin typeface="Montserrat"/>
              <a:cs typeface="Segoe UI Semibold"/>
            </a:endParaRPr>
          </a:p>
        </p:txBody>
      </p:sp>
      <p:sp>
        <p:nvSpPr>
          <p:cNvPr id="4" name="Text Placeholder 3">
            <a:extLst>
              <a:ext uri="{FF2B5EF4-FFF2-40B4-BE49-F238E27FC236}">
                <a16:creationId xmlns:a16="http://schemas.microsoft.com/office/drawing/2014/main" id="{8D775E3D-B35F-CE3E-F348-7D83F999D77D}"/>
              </a:ext>
            </a:extLst>
          </p:cNvPr>
          <p:cNvSpPr>
            <a:spLocks noGrp="1"/>
          </p:cNvSpPr>
          <p:nvPr>
            <p:ph type="body" sz="quarter" idx="11"/>
          </p:nvPr>
        </p:nvSpPr>
        <p:spPr>
          <a:xfrm>
            <a:off x="1351556" y="8889116"/>
            <a:ext cx="7632377" cy="648716"/>
          </a:xfrm>
        </p:spPr>
        <p:txBody>
          <a:bodyPr/>
          <a:lstStyle/>
          <a:p>
            <a:endParaRPr lang="en-GB"/>
          </a:p>
        </p:txBody>
      </p:sp>
      <p:sp>
        <p:nvSpPr>
          <p:cNvPr id="8" name="Content Placeholder 2">
            <a:extLst>
              <a:ext uri="{FF2B5EF4-FFF2-40B4-BE49-F238E27FC236}">
                <a16:creationId xmlns:a16="http://schemas.microsoft.com/office/drawing/2014/main" id="{73339893-CD3A-48A0-92F4-B6269C1E32AB}"/>
              </a:ext>
            </a:extLst>
          </p:cNvPr>
          <p:cNvSpPr>
            <a:spLocks noGrp="1"/>
          </p:cNvSpPr>
          <p:nvPr>
            <p:ph sz="quarter" idx="12"/>
          </p:nvPr>
        </p:nvSpPr>
        <p:spPr/>
        <p:txBody>
          <a:bodyPr lIns="91440" tIns="45720" rIns="91440" bIns="45720" anchor="t">
            <a:noAutofit/>
          </a:bodyPr>
          <a:lstStyle/>
          <a:p>
            <a:pPr marL="0" indent="0">
              <a:lnSpc>
                <a:spcPct val="150000"/>
              </a:lnSpc>
              <a:spcBef>
                <a:spcPts val="0"/>
              </a:spcBef>
              <a:buClr>
                <a:srgbClr val="C00000"/>
              </a:buClr>
              <a:buNone/>
            </a:pPr>
            <a:endParaRPr lang="en-GB" sz="2200" dirty="0">
              <a:latin typeface="Montserrat" panose="00000500000000000000" pitchFamily="2" charset="0"/>
              <a:cs typeface="Segoe UI" panose="020B0502040204020203" pitchFamily="34" charset="0"/>
            </a:endParaRPr>
          </a:p>
          <a:p>
            <a:pPr marL="0" indent="0">
              <a:lnSpc>
                <a:spcPct val="150000"/>
              </a:lnSpc>
              <a:spcBef>
                <a:spcPts val="0"/>
              </a:spcBef>
              <a:buClr>
                <a:srgbClr val="C00000"/>
              </a:buClr>
              <a:buNone/>
            </a:pPr>
            <a:r>
              <a:rPr lang="en-US" sz="2200" dirty="0">
                <a:latin typeface="Montserrat" panose="00000500000000000000" pitchFamily="2" charset="0"/>
                <a:cs typeface="Segoe UI"/>
              </a:rPr>
              <a:t>The Health and Safety at Work Act 1974 (HASAWA) gives </a:t>
            </a:r>
            <a:r>
              <a:rPr lang="en-US" sz="2200" dirty="0">
                <a:latin typeface="Montserrat" panose="00000500000000000000" pitchFamily="2" charset="0"/>
                <a:cs typeface="Segoe UI Semibold"/>
              </a:rPr>
              <a:t>safety</a:t>
            </a:r>
            <a:r>
              <a:rPr lang="en-US" sz="2200" dirty="0">
                <a:latin typeface="Montserrat" panose="00000500000000000000" pitchFamily="2" charset="0"/>
                <a:cs typeface="Segoe UI"/>
              </a:rPr>
              <a:t> inspectors powers to </a:t>
            </a:r>
            <a:r>
              <a:rPr lang="en-US" sz="2200" b="1" dirty="0">
                <a:latin typeface="Montserrat" panose="00000500000000000000" pitchFamily="2" charset="0"/>
                <a:cs typeface="Segoe UI Semibold"/>
              </a:rPr>
              <a:t>enforce</a:t>
            </a:r>
            <a:r>
              <a:rPr lang="en-US" sz="2200" dirty="0">
                <a:latin typeface="Montserrat" panose="00000500000000000000" pitchFamily="2" charset="0"/>
                <a:cs typeface="Segoe UI Semibold"/>
              </a:rPr>
              <a:t> </a:t>
            </a:r>
            <a:r>
              <a:rPr lang="en-US" sz="2200" b="1" dirty="0">
                <a:latin typeface="Montserrat" panose="00000500000000000000" pitchFamily="2" charset="0"/>
                <a:cs typeface="Segoe UI Semibold"/>
              </a:rPr>
              <a:t>safety</a:t>
            </a:r>
            <a:r>
              <a:rPr lang="en-US" sz="2200" dirty="0">
                <a:latin typeface="Montserrat" panose="00000500000000000000" pitchFamily="2" charset="0"/>
                <a:cs typeface="Segoe UI Semibold"/>
              </a:rPr>
              <a:t> </a:t>
            </a:r>
            <a:r>
              <a:rPr lang="en-US" sz="2200" dirty="0">
                <a:latin typeface="Montserrat" panose="00000500000000000000" pitchFamily="2" charset="0"/>
                <a:cs typeface="Segoe UI"/>
              </a:rPr>
              <a:t>standards among employers. As well as giving advice to employers and union safety reps. </a:t>
            </a:r>
            <a:endParaRPr lang="en-US" sz="2200" dirty="0">
              <a:latin typeface="Montserrat" panose="00000500000000000000" pitchFamily="2" charset="0"/>
              <a:cs typeface="Segoe UI" panose="020B0502040204020203" pitchFamily="34" charset="0"/>
            </a:endParaRPr>
          </a:p>
          <a:p>
            <a:pPr marL="0" indent="0">
              <a:lnSpc>
                <a:spcPct val="150000"/>
              </a:lnSpc>
              <a:spcBef>
                <a:spcPts val="0"/>
              </a:spcBef>
              <a:buClr>
                <a:srgbClr val="C00000"/>
              </a:buClr>
              <a:buNone/>
            </a:pPr>
            <a:r>
              <a:rPr lang="en-US" sz="2200" dirty="0">
                <a:latin typeface="Montserrat" panose="00000500000000000000" pitchFamily="2" charset="0"/>
                <a:cs typeface="Segoe UI Semibold"/>
              </a:rPr>
              <a:t>Safety</a:t>
            </a:r>
            <a:r>
              <a:rPr lang="en-US" sz="2200" dirty="0">
                <a:latin typeface="Montserrat" panose="00000500000000000000" pitchFamily="2" charset="0"/>
                <a:cs typeface="Segoe UI"/>
              </a:rPr>
              <a:t> inspectors can take action against employers, for example:</a:t>
            </a:r>
          </a:p>
          <a:p>
            <a:pPr>
              <a:lnSpc>
                <a:spcPct val="150000"/>
              </a:lnSpc>
              <a:spcBef>
                <a:spcPts val="0"/>
              </a:spcBef>
              <a:buClr>
                <a:srgbClr val="C00000"/>
              </a:buClr>
              <a:buFont typeface="Courier New" panose="02070309020205020404" pitchFamily="49" charset="0"/>
              <a:buChar char="o"/>
            </a:pPr>
            <a:r>
              <a:rPr lang="en-US" sz="2200" dirty="0">
                <a:latin typeface="Montserrat" panose="00000500000000000000" pitchFamily="2" charset="0"/>
                <a:cs typeface="Segoe UI"/>
              </a:rPr>
              <a:t>Issue an Improvement Notice, requiring an employer to take action to put things right within a specified time.</a:t>
            </a:r>
          </a:p>
          <a:p>
            <a:pPr>
              <a:lnSpc>
                <a:spcPct val="150000"/>
              </a:lnSpc>
              <a:spcBef>
                <a:spcPts val="0"/>
              </a:spcBef>
              <a:buClr>
                <a:srgbClr val="C00000"/>
              </a:buClr>
              <a:buFont typeface="Courier New" panose="02070309020205020404" pitchFamily="49" charset="0"/>
              <a:buChar char="o"/>
            </a:pPr>
            <a:r>
              <a:rPr lang="en-US" sz="2200" dirty="0">
                <a:latin typeface="Montserrat" panose="00000500000000000000" pitchFamily="2" charset="0"/>
                <a:cs typeface="Segoe UI"/>
              </a:rPr>
              <a:t>Issue a Prohibition  Notice, requiring an employer to stop hazardous operation if there is an immediate risk of danger to workers.</a:t>
            </a:r>
            <a:endParaRPr lang="en-GB" sz="2200" dirty="0">
              <a:latin typeface="Montserrat" panose="00000500000000000000" pitchFamily="2" charset="0"/>
              <a:cs typeface="Segoe UI"/>
            </a:endParaRPr>
          </a:p>
        </p:txBody>
      </p:sp>
      <p:sp>
        <p:nvSpPr>
          <p:cNvPr id="7" name="TextBox 6">
            <a:extLst>
              <a:ext uri="{FF2B5EF4-FFF2-40B4-BE49-F238E27FC236}">
                <a16:creationId xmlns:a16="http://schemas.microsoft.com/office/drawing/2014/main" id="{C7BC10C8-E898-450A-9098-3FA949BE8FA2}"/>
              </a:ext>
            </a:extLst>
          </p:cNvPr>
          <p:cNvSpPr txBox="1"/>
          <p:nvPr/>
        </p:nvSpPr>
        <p:spPr>
          <a:xfrm>
            <a:off x="766762" y="1384757"/>
            <a:ext cx="7089840" cy="707886"/>
          </a:xfrm>
          <a:prstGeom prst="rect">
            <a:avLst/>
          </a:prstGeom>
          <a:noFill/>
        </p:spPr>
        <p:txBody>
          <a:bodyPr wrap="square" lIns="91440" tIns="45720" rIns="91440" bIns="45720" rtlCol="0" anchor="t">
            <a:spAutoFit/>
          </a:bodyPr>
          <a:lstStyle/>
          <a:p>
            <a:pPr>
              <a:defRPr/>
            </a:pPr>
            <a:r>
              <a:rPr kumimoji="0" lang="en-GB" sz="2200" b="0" i="0" u="none" strike="noStrike" kern="1200" cap="none" spc="0" normalizeH="0" baseline="0" noProof="0" dirty="0">
                <a:ln>
                  <a:noFill/>
                </a:ln>
                <a:solidFill>
                  <a:srgbClr val="C00000"/>
                </a:solidFill>
                <a:effectLst/>
                <a:uLnTx/>
                <a:uFillTx/>
                <a:latin typeface="Montserrat" panose="00000500000000000000" pitchFamily="2" charset="0"/>
                <a:cs typeface="Segoe UI Semibold"/>
              </a:rPr>
              <a:t>How </a:t>
            </a:r>
            <a:r>
              <a:rPr kumimoji="0" lang="en-US" sz="2200" b="0" i="0" u="none" strike="noStrike" kern="1200" cap="none" spc="0" normalizeH="0" baseline="0" noProof="0" dirty="0">
                <a:ln>
                  <a:noFill/>
                </a:ln>
                <a:solidFill>
                  <a:srgbClr val="C00000"/>
                </a:solidFill>
                <a:effectLst/>
                <a:uLnTx/>
                <a:uFillTx/>
                <a:latin typeface="Montserrat" panose="00000500000000000000" pitchFamily="2" charset="0"/>
                <a:cs typeface="Segoe UI Semibold"/>
              </a:rPr>
              <a:t>are Health and Safety laws</a:t>
            </a:r>
            <a:r>
              <a:rPr kumimoji="0" lang="en-GB" sz="2200" b="0" i="0" u="none" strike="noStrike" kern="1200" cap="none" spc="0" normalizeH="0" baseline="0" noProof="0" dirty="0">
                <a:ln>
                  <a:noFill/>
                </a:ln>
                <a:solidFill>
                  <a:srgbClr val="C00000"/>
                </a:solidFill>
                <a:effectLst/>
                <a:uLnTx/>
                <a:uFillTx/>
                <a:latin typeface="Montserrat" panose="00000500000000000000" pitchFamily="2" charset="0"/>
                <a:cs typeface="Segoe UI Semibold"/>
              </a:rPr>
              <a:t> enforced?</a:t>
            </a:r>
            <a:r>
              <a:rPr lang="en-GB" sz="2200" dirty="0">
                <a:solidFill>
                  <a:srgbClr val="C00000"/>
                </a:solidFill>
                <a:latin typeface="Montserrat" panose="00000500000000000000" pitchFamily="2" charset="0"/>
                <a:cs typeface="Segoe UI Semibold"/>
              </a:rPr>
              <a:t> </a:t>
            </a:r>
            <a:endParaRPr kumimoji="0" lang="en-GB" sz="2200" b="0" i="0" u="none" strike="noStrike" kern="1200" cap="none" spc="0" normalizeH="0" baseline="0" noProof="0" dirty="0">
              <a:ln>
                <a:noFill/>
              </a:ln>
              <a:solidFill>
                <a:srgbClr val="C00000"/>
              </a:solidFill>
              <a:effectLst/>
              <a:uLnTx/>
              <a:uFillTx/>
              <a:latin typeface="Montserrat" panose="00000500000000000000" pitchFamily="2" charset="0"/>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1997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883D07-7BA2-4AE4-92FA-99DE2CEE012F}"/>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F6DC11B7-D3F3-401E-B0CE-4060D3058C70}"/>
              </a:ext>
            </a:extLst>
          </p:cNvPr>
          <p:cNvSpPr txBox="1">
            <a:spLocks noChangeArrowheads="1"/>
          </p:cNvSpPr>
          <p:nvPr/>
        </p:nvSpPr>
        <p:spPr bwMode="auto">
          <a:xfrm>
            <a:off x="0" y="482192"/>
            <a:ext cx="12192000" cy="544237"/>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kumimoji="0" lang="en-GB" altLang="en-US" sz="3200" b="1" i="0" u="none" strike="noStrike" kern="0" cap="none" spc="300" normalizeH="0" baseline="0" noProof="0" dirty="0">
                <a:ln>
                  <a:noFill/>
                </a:ln>
                <a:solidFill>
                  <a:prstClr val="white"/>
                </a:solidFill>
                <a:effectLst/>
                <a:uLnTx/>
                <a:uFillTx/>
                <a:latin typeface="Montserrat"/>
                <a:cs typeface="Segoe UI Semibold"/>
              </a:rPr>
              <a:t>HSE &amp; </a:t>
            </a:r>
            <a:r>
              <a:rPr lang="en-GB" altLang="en-US" sz="3200" b="1" kern="0" spc="300" dirty="0">
                <a:solidFill>
                  <a:prstClr val="white"/>
                </a:solidFill>
                <a:latin typeface="Montserrat"/>
                <a:cs typeface="Segoe UI Semibold"/>
              </a:rPr>
              <a:t>local authorities</a:t>
            </a:r>
            <a:endParaRPr lang="en-US" altLang="en-US" sz="3200" b="1" i="0" u="none" strike="noStrike" kern="0" cap="none" spc="0" normalizeH="0" baseline="0" noProof="0" dirty="0">
              <a:ln>
                <a:noFill/>
              </a:ln>
              <a:solidFill>
                <a:prstClr val="white"/>
              </a:solidFill>
              <a:effectLst/>
              <a:uLnTx/>
              <a:uFillTx/>
              <a:latin typeface="Montserrat"/>
              <a:cs typeface="Segoe UI Semibold"/>
            </a:endParaRPr>
          </a:p>
        </p:txBody>
      </p:sp>
      <p:sp>
        <p:nvSpPr>
          <p:cNvPr id="9" name="TextBox 8">
            <a:extLst>
              <a:ext uri="{FF2B5EF4-FFF2-40B4-BE49-F238E27FC236}">
                <a16:creationId xmlns:a16="http://schemas.microsoft.com/office/drawing/2014/main" id="{0D5C7711-2E56-4CDF-8B34-B30558E74721}"/>
              </a:ext>
            </a:extLst>
          </p:cNvPr>
          <p:cNvSpPr txBox="1"/>
          <p:nvPr/>
        </p:nvSpPr>
        <p:spPr>
          <a:xfrm>
            <a:off x="942286" y="2132856"/>
            <a:ext cx="10007551" cy="4139146"/>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7000"/>
              </a:lnSpc>
              <a:spcBef>
                <a:spcPts val="0"/>
              </a:spcBef>
              <a:spcAft>
                <a:spcPts val="8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rPr>
              <a:t>Enter premises at any reasonable time.</a:t>
            </a:r>
            <a:endParaRPr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endParaRPr>
          </a:p>
          <a:p>
            <a:pPr marL="285750" marR="0" lvl="0" indent="-285750" algn="l" defTabSz="914400" rtl="0" eaLnBrk="1" fontAlgn="auto" latinLnBrk="0" hangingPunct="1">
              <a:lnSpc>
                <a:spcPct val="107000"/>
              </a:lnSpc>
              <a:spcBef>
                <a:spcPts val="0"/>
              </a:spcBef>
              <a:spcAft>
                <a:spcPts val="8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rPr>
              <a:t>Examine and investigate the premises, as well as request it to be left undisturbed.</a:t>
            </a:r>
            <a:endParaRPr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endParaRPr>
          </a:p>
          <a:p>
            <a:pPr marL="285750" marR="0" lvl="0" indent="-285750" algn="l" defTabSz="914400" rtl="0" eaLnBrk="1" fontAlgn="auto" latinLnBrk="0" hangingPunct="1">
              <a:lnSpc>
                <a:spcPct val="107000"/>
              </a:lnSpc>
              <a:spcBef>
                <a:spcPts val="0"/>
              </a:spcBef>
              <a:spcAft>
                <a:spcPts val="8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rPr>
              <a:t>Take samples and photographs and remove equipment or substances if deemed necessary.</a:t>
            </a:r>
            <a:endParaRPr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endParaRPr>
          </a:p>
          <a:p>
            <a:pPr marL="285750" marR="0" lvl="0" indent="-285750" algn="l" defTabSz="914400" rtl="0" eaLnBrk="1" fontAlgn="auto" latinLnBrk="0" hangingPunct="1">
              <a:lnSpc>
                <a:spcPct val="107000"/>
              </a:lnSpc>
              <a:spcBef>
                <a:spcPts val="0"/>
              </a:spcBef>
              <a:spcAft>
                <a:spcPts val="8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rPr>
              <a:t>Seize, destroy or render harmless, any article or hazardous substance if they deem it necessary.</a:t>
            </a:r>
            <a:endParaRPr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endParaRPr>
          </a:p>
          <a:p>
            <a:pPr marL="285750" marR="0" lvl="0" indent="-285750" algn="l" defTabSz="914400" rtl="0" eaLnBrk="1" fontAlgn="auto" latinLnBrk="0" hangingPunct="1">
              <a:lnSpc>
                <a:spcPct val="107000"/>
              </a:lnSpc>
              <a:spcBef>
                <a:spcPts val="0"/>
              </a:spcBef>
              <a:spcAft>
                <a:spcPts val="8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rPr>
              <a:t>Request the production of relevant documentation.</a:t>
            </a:r>
            <a:endParaRPr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endParaRPr>
          </a:p>
          <a:p>
            <a:pPr marL="285750" marR="0" lvl="0" indent="-285750" algn="l" defTabSz="914400" rtl="0" eaLnBrk="1" fontAlgn="auto" latinLnBrk="0" hangingPunct="1">
              <a:lnSpc>
                <a:spcPct val="107000"/>
              </a:lnSpc>
              <a:spcBef>
                <a:spcPts val="0"/>
              </a:spcBef>
              <a:spcAft>
                <a:spcPts val="8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rPr>
              <a:t>Issue an enforcement notice and initiate a prosecution.</a:t>
            </a:r>
            <a:endParaRPr lang="en-US" sz="2400" b="0" i="0" u="none" strike="noStrike" kern="1200" cap="none" spc="0" normalizeH="0" baseline="0" noProof="0" dirty="0">
              <a:ln>
                <a:noFill/>
              </a:ln>
              <a:solidFill>
                <a:prstClr val="black"/>
              </a:solidFill>
              <a:effectLst/>
              <a:uLnTx/>
              <a:uFillTx/>
              <a:latin typeface="Montserrat"/>
              <a:ea typeface="Calibri" panose="020F0502020204030204" pitchFamily="34" charset="0"/>
              <a:cs typeface="Segoe UI"/>
            </a:endParaRPr>
          </a:p>
        </p:txBody>
      </p:sp>
      <p:sp>
        <p:nvSpPr>
          <p:cNvPr id="10" name="TextBox 9">
            <a:extLst>
              <a:ext uri="{FF2B5EF4-FFF2-40B4-BE49-F238E27FC236}">
                <a16:creationId xmlns:a16="http://schemas.microsoft.com/office/drawing/2014/main" id="{78850B78-F91F-4CB8-84BF-4FB84E707E5E}"/>
              </a:ext>
            </a:extLst>
          </p:cNvPr>
          <p:cNvSpPr txBox="1"/>
          <p:nvPr/>
        </p:nvSpPr>
        <p:spPr>
          <a:xfrm>
            <a:off x="1234000" y="1295300"/>
            <a:ext cx="8352928"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Montserrat"/>
                <a:cs typeface="Segoe UI Semibold"/>
              </a:rPr>
              <a:t>Inspectors for the HSE or the LA have several rights, including the authority to:</a:t>
            </a:r>
          </a:p>
        </p:txBody>
      </p:sp>
    </p:spTree>
    <p:extLst>
      <p:ext uri="{BB962C8B-B14F-4D97-AF65-F5344CB8AC3E}">
        <p14:creationId xmlns:p14="http://schemas.microsoft.com/office/powerpoint/2010/main" val="1919384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4529AC-6350-605C-7C16-1AF79578B201}"/>
              </a:ext>
            </a:extLst>
          </p:cNvPr>
          <p:cNvSpPr>
            <a:spLocks noGrp="1"/>
          </p:cNvSpPr>
          <p:nvPr>
            <p:ph type="body" sz="quarter" idx="10"/>
          </p:nvPr>
        </p:nvSpPr>
        <p:spPr>
          <a:xfrm>
            <a:off x="479376" y="1628800"/>
            <a:ext cx="11377264" cy="4464496"/>
          </a:xfrm>
        </p:spPr>
        <p:txBody>
          <a:bodyPr lIns="91440" tIns="45720" rIns="91440" bIns="45720" anchor="t"/>
          <a:lstStyle/>
          <a:p>
            <a:r>
              <a:rPr lang="en-GB" sz="2400" dirty="0">
                <a:latin typeface="Montserrat"/>
              </a:rPr>
              <a:t>State the key aspects of the Health and Safety at work Act (1.1)</a:t>
            </a:r>
            <a:endParaRPr lang="en-GB" sz="2400" dirty="0">
              <a:latin typeface="Montserrat"/>
              <a:cs typeface="Calibri"/>
            </a:endParaRPr>
          </a:p>
          <a:p>
            <a:pPr marL="0" indent="0">
              <a:buNone/>
            </a:pPr>
            <a:endParaRPr lang="en-GB" sz="2400" dirty="0">
              <a:latin typeface="Montserrat"/>
              <a:cs typeface="Calibri"/>
            </a:endParaRPr>
          </a:p>
          <a:p>
            <a:r>
              <a:rPr lang="en-GB" sz="2400" dirty="0">
                <a:latin typeface="Montserrat"/>
              </a:rPr>
              <a:t>Give examples of the most common types of accidents in a logistic environment (1.2)</a:t>
            </a:r>
            <a:endParaRPr lang="en-GB" sz="2400" dirty="0">
              <a:latin typeface="Montserrat"/>
              <a:cs typeface="Calibri"/>
            </a:endParaRPr>
          </a:p>
          <a:p>
            <a:pPr marL="0" indent="0">
              <a:buNone/>
            </a:pPr>
            <a:endParaRPr lang="en-GB" sz="2400" dirty="0">
              <a:latin typeface="Montserrat"/>
              <a:cs typeface="Calibri"/>
            </a:endParaRPr>
          </a:p>
          <a:p>
            <a:r>
              <a:rPr lang="en-GB" sz="2400" dirty="0">
                <a:latin typeface="Montserrat"/>
              </a:rPr>
              <a:t>Explain how accidents in a logistic environment impact employees (1.3)</a:t>
            </a:r>
            <a:endParaRPr lang="en-GB" sz="2400" dirty="0">
              <a:latin typeface="Montserrat"/>
              <a:cs typeface="Calibri"/>
            </a:endParaRPr>
          </a:p>
        </p:txBody>
      </p:sp>
      <p:sp>
        <p:nvSpPr>
          <p:cNvPr id="3" name="Text Placeholder 2">
            <a:extLst>
              <a:ext uri="{FF2B5EF4-FFF2-40B4-BE49-F238E27FC236}">
                <a16:creationId xmlns:a16="http://schemas.microsoft.com/office/drawing/2014/main" id="{45208D69-80AC-9CEA-95DD-61583155656C}"/>
              </a:ext>
            </a:extLst>
          </p:cNvPr>
          <p:cNvSpPr>
            <a:spLocks noGrp="1"/>
          </p:cNvSpPr>
          <p:nvPr>
            <p:ph type="body" sz="quarter" idx="11"/>
          </p:nvPr>
        </p:nvSpPr>
        <p:spPr/>
        <p:txBody>
          <a:bodyPr lIns="91440" tIns="45720" rIns="91440" bIns="45720" anchor="t">
            <a:normAutofit/>
          </a:bodyPr>
          <a:lstStyle/>
          <a:p>
            <a:r>
              <a:rPr lang="en-GB" sz="3200" dirty="0">
                <a:latin typeface="Montserrat"/>
              </a:rPr>
              <a:t>Learning outcomes</a:t>
            </a:r>
          </a:p>
        </p:txBody>
      </p:sp>
    </p:spTree>
    <p:extLst>
      <p:ext uri="{BB962C8B-B14F-4D97-AF65-F5344CB8AC3E}">
        <p14:creationId xmlns:p14="http://schemas.microsoft.com/office/powerpoint/2010/main" val="397364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44D156-BEF2-4A63-BBA5-BB880C290074}"/>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4935862C-CFAC-45AB-A12F-169CAECCB2B0}"/>
              </a:ext>
            </a:extLst>
          </p:cNvPr>
          <p:cNvSpPr txBox="1">
            <a:spLocks noChangeArrowheads="1"/>
          </p:cNvSpPr>
          <p:nvPr/>
        </p:nvSpPr>
        <p:spPr bwMode="auto">
          <a:xfrm>
            <a:off x="0" y="445369"/>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GB" altLang="en-US" sz="3600" kern="0" spc="300" dirty="0">
                <a:solidFill>
                  <a:prstClr val="white"/>
                </a:solidFill>
                <a:latin typeface="Montserrat"/>
                <a:cs typeface="Segoe UI Semibold"/>
              </a:rPr>
              <a:t>Icebreaker</a:t>
            </a:r>
            <a:endParaRPr lang="en-US" altLang="en-US" sz="3600" b="0" i="0" u="none" strike="noStrike" kern="0" cap="none" spc="0" normalizeH="0" baseline="0" noProof="0" dirty="0">
              <a:ln>
                <a:noFill/>
              </a:ln>
              <a:solidFill>
                <a:prstClr val="white"/>
              </a:solidFill>
              <a:effectLst/>
              <a:uLnTx/>
              <a:uFillTx/>
              <a:latin typeface="Montserrat"/>
              <a:cs typeface="Segoe UI Semibold" panose="020B0702040204020203" pitchFamily="34" charset="0"/>
            </a:endParaRPr>
          </a:p>
        </p:txBody>
      </p:sp>
      <p:pic>
        <p:nvPicPr>
          <p:cNvPr id="7" name="Content Placeholder 6">
            <a:extLst>
              <a:ext uri="{FF2B5EF4-FFF2-40B4-BE49-F238E27FC236}">
                <a16:creationId xmlns:a16="http://schemas.microsoft.com/office/drawing/2014/main" id="{898EDDD0-B838-4AEE-A175-50AFC8FA5C52}"/>
              </a:ext>
            </a:extLst>
          </p:cNvPr>
          <p:cNvPicPr>
            <a:picLocks noGrp="1" noChangeAspect="1"/>
          </p:cNvPicPr>
          <p:nvPr>
            <p:ph idx="4294967295"/>
          </p:nvPr>
        </p:nvPicPr>
        <p:blipFill>
          <a:blip r:embed="rId3"/>
          <a:stretch>
            <a:fillRect/>
          </a:stretch>
        </p:blipFill>
        <p:spPr>
          <a:xfrm>
            <a:off x="0" y="1716088"/>
            <a:ext cx="4826000" cy="3684587"/>
          </a:xfrm>
        </p:spPr>
      </p:pic>
      <p:pic>
        <p:nvPicPr>
          <p:cNvPr id="9" name="Picture 8">
            <a:extLst>
              <a:ext uri="{FF2B5EF4-FFF2-40B4-BE49-F238E27FC236}">
                <a16:creationId xmlns:a16="http://schemas.microsoft.com/office/drawing/2014/main" id="{A3416853-FD1D-411F-B773-AC4293341DC0}"/>
              </a:ext>
            </a:extLst>
          </p:cNvPr>
          <p:cNvPicPr>
            <a:picLocks noChangeAspect="1"/>
          </p:cNvPicPr>
          <p:nvPr/>
        </p:nvPicPr>
        <p:blipFill rotWithShape="1">
          <a:blip r:embed="rId3"/>
          <a:srcRect b="6473"/>
          <a:stretch/>
        </p:blipFill>
        <p:spPr>
          <a:xfrm>
            <a:off x="983432" y="1340768"/>
            <a:ext cx="9793088" cy="5129424"/>
          </a:xfrm>
          <a:prstGeom prst="rect">
            <a:avLst/>
          </a:prstGeom>
        </p:spPr>
      </p:pic>
    </p:spTree>
    <p:extLst>
      <p:ext uri="{BB962C8B-B14F-4D97-AF65-F5344CB8AC3E}">
        <p14:creationId xmlns:p14="http://schemas.microsoft.com/office/powerpoint/2010/main" val="142279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44D156-BEF2-4A63-BBA5-BB880C290074}"/>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2">
            <a:extLst>
              <a:ext uri="{FF2B5EF4-FFF2-40B4-BE49-F238E27FC236}">
                <a16:creationId xmlns:a16="http://schemas.microsoft.com/office/drawing/2014/main" id="{4935862C-CFAC-45AB-A12F-169CAECCB2B0}"/>
              </a:ext>
            </a:extLst>
          </p:cNvPr>
          <p:cNvSpPr txBox="1">
            <a:spLocks noChangeArrowheads="1"/>
          </p:cNvSpPr>
          <p:nvPr/>
        </p:nvSpPr>
        <p:spPr bwMode="auto">
          <a:xfrm>
            <a:off x="0" y="434827"/>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altLang="en-US" sz="3600" kern="0" spc="300" dirty="0">
                <a:solidFill>
                  <a:prstClr val="white"/>
                </a:solidFill>
                <a:latin typeface="Montserrat"/>
                <a:cs typeface="Segoe UI Semibold"/>
              </a:rPr>
              <a:t>Icebreaker answer</a:t>
            </a:r>
            <a:endParaRPr lang="en-US" altLang="en-US" sz="3600" b="0" i="0" u="none" strike="noStrike" kern="0" cap="none" spc="0" normalizeH="0" baseline="0" noProof="0" dirty="0">
              <a:ln>
                <a:noFill/>
              </a:ln>
              <a:solidFill>
                <a:prstClr val="white"/>
              </a:solidFill>
              <a:effectLst/>
              <a:uLnTx/>
              <a:uFillTx/>
              <a:latin typeface="Montserrat"/>
              <a:cs typeface="Segoe UI Semibold" panose="020B0702040204020203" pitchFamily="34" charset="0"/>
            </a:endParaRPr>
          </a:p>
        </p:txBody>
      </p:sp>
      <p:pic>
        <p:nvPicPr>
          <p:cNvPr id="6" name="Content Placeholder 5">
            <a:extLst>
              <a:ext uri="{FF2B5EF4-FFF2-40B4-BE49-F238E27FC236}">
                <a16:creationId xmlns:a16="http://schemas.microsoft.com/office/drawing/2014/main" id="{55A6E2E8-C84C-4B1C-BD73-493C43B6DDAB}"/>
              </a:ext>
            </a:extLst>
          </p:cNvPr>
          <p:cNvPicPr>
            <a:picLocks noGrp="1" noChangeAspect="1"/>
          </p:cNvPicPr>
          <p:nvPr>
            <p:ph idx="4294967295"/>
          </p:nvPr>
        </p:nvPicPr>
        <p:blipFill>
          <a:blip r:embed="rId3"/>
          <a:stretch>
            <a:fillRect/>
          </a:stretch>
        </p:blipFill>
        <p:spPr>
          <a:xfrm>
            <a:off x="0" y="2297113"/>
            <a:ext cx="4845050" cy="2522537"/>
          </a:xfrm>
        </p:spPr>
      </p:pic>
      <p:pic>
        <p:nvPicPr>
          <p:cNvPr id="8" name="Picture 7">
            <a:extLst>
              <a:ext uri="{FF2B5EF4-FFF2-40B4-BE49-F238E27FC236}">
                <a16:creationId xmlns:a16="http://schemas.microsoft.com/office/drawing/2014/main" id="{91215CCC-33D7-44C9-97AA-66E055548624}"/>
              </a:ext>
            </a:extLst>
          </p:cNvPr>
          <p:cNvPicPr>
            <a:picLocks noChangeAspect="1"/>
          </p:cNvPicPr>
          <p:nvPr/>
        </p:nvPicPr>
        <p:blipFill rotWithShape="1">
          <a:blip r:embed="rId3"/>
          <a:srcRect t="1937"/>
          <a:stretch/>
        </p:blipFill>
        <p:spPr>
          <a:xfrm>
            <a:off x="983432" y="1338092"/>
            <a:ext cx="9859294" cy="5030569"/>
          </a:xfrm>
          <a:prstGeom prst="rect">
            <a:avLst/>
          </a:prstGeom>
        </p:spPr>
      </p:pic>
    </p:spTree>
    <p:extLst>
      <p:ext uri="{BB962C8B-B14F-4D97-AF65-F5344CB8AC3E}">
        <p14:creationId xmlns:p14="http://schemas.microsoft.com/office/powerpoint/2010/main" val="317669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2171-D96A-4831-9F5E-10D96D9F3E92}"/>
              </a:ext>
            </a:extLst>
          </p:cNvPr>
          <p:cNvSpPr>
            <a:spLocks noGrp="1"/>
          </p:cNvSpPr>
          <p:nvPr>
            <p:ph type="ctrTitle"/>
          </p:nvPr>
        </p:nvSpPr>
        <p:spPr/>
        <p:txBody>
          <a:bodyPr>
            <a:normAutofit/>
          </a:bodyPr>
          <a:lstStyle/>
          <a:p>
            <a:r>
              <a:rPr lang="en-GB" sz="3200" dirty="0">
                <a:latin typeface="Montserrat"/>
              </a:rPr>
              <a:t>Health and Safety Introduction</a:t>
            </a:r>
          </a:p>
        </p:txBody>
      </p:sp>
      <p:sp>
        <p:nvSpPr>
          <p:cNvPr id="4" name="TextBox 3">
            <a:extLst>
              <a:ext uri="{FF2B5EF4-FFF2-40B4-BE49-F238E27FC236}">
                <a16:creationId xmlns:a16="http://schemas.microsoft.com/office/drawing/2014/main" id="{29EF70EC-2AA8-40D5-BA0F-2EB998DFC50E}"/>
              </a:ext>
            </a:extLst>
          </p:cNvPr>
          <p:cNvSpPr txBox="1"/>
          <p:nvPr/>
        </p:nvSpPr>
        <p:spPr>
          <a:xfrm>
            <a:off x="634669" y="2090172"/>
            <a:ext cx="10451094" cy="3908762"/>
          </a:xfrm>
          <a:prstGeom prst="rect">
            <a:avLst/>
          </a:prstGeom>
          <a:noFill/>
        </p:spPr>
        <p:txBody>
          <a:bodyPr wrap="square" lIns="91440" tIns="45720" rIns="91440" bIns="45720" rtlCol="0" anchor="t">
            <a:spAutoFit/>
          </a:bodyPr>
          <a:lstStyle/>
          <a:p>
            <a:pPr>
              <a:defRPr/>
            </a:pPr>
            <a:r>
              <a:rPr kumimoji="0" lang="en-GB" sz="2400" b="0" i="0" u="none" strike="noStrike" kern="1200" cap="none" spc="0" normalizeH="0" baseline="0" noProof="0" dirty="0">
                <a:ln>
                  <a:noFill/>
                </a:ln>
                <a:solidFill>
                  <a:prstClr val="white"/>
                </a:solidFill>
                <a:effectLst/>
                <a:uLnTx/>
                <a:uFillTx/>
                <a:latin typeface="Montserrat"/>
              </a:rPr>
              <a:t>Over the last five years, accident reports sent to the Health and Safety Executive (HSE) and local authorities show that nearly 60 employees were killed and 5000 seriously injured in haulage and distribution - simply doing their job. Another 23,000 suffered injuries severe enough to keep them off work more than three days.</a:t>
            </a:r>
            <a:r>
              <a:rPr lang="en-GB" sz="2400" dirty="0">
                <a:solidFill>
                  <a:prstClr val="white"/>
                </a:solidFill>
                <a:latin typeface="Montserrat"/>
              </a:rPr>
              <a:t> </a:t>
            </a:r>
            <a:endParaRPr lang="en-GB" sz="2400" b="0" i="0" u="none" strike="noStrike" kern="1200" cap="none" spc="0" normalizeH="0" baseline="0" noProof="0" dirty="0">
              <a:ln>
                <a:noFill/>
              </a:ln>
              <a:solidFill>
                <a:prstClr val="white"/>
              </a:solidFill>
              <a:effectLst/>
              <a:uLnTx/>
              <a:uFillTx/>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white"/>
              </a:solidFill>
              <a:effectLst/>
              <a:uLnTx/>
              <a:uFillTx/>
              <a:latin typeface="Montserrat"/>
            </a:endParaRPr>
          </a:p>
          <a:p>
            <a:pPr>
              <a:defRPr/>
            </a:pPr>
            <a:r>
              <a:rPr kumimoji="0" lang="en-GB" sz="2400" b="0" i="0" u="none" strike="noStrike" kern="1200" cap="none" spc="0" normalizeH="0" baseline="0" noProof="0" dirty="0">
                <a:ln>
                  <a:noFill/>
                </a:ln>
                <a:solidFill>
                  <a:prstClr val="white"/>
                </a:solidFill>
                <a:effectLst/>
                <a:uLnTx/>
                <a:uFillTx/>
                <a:latin typeface="Montserrat"/>
              </a:rPr>
              <a:t>Health and Safety is there to help keep us safe and ensure we can work effectively in any environment.</a:t>
            </a:r>
            <a:r>
              <a:rPr lang="en-GB" sz="2800" dirty="0">
                <a:solidFill>
                  <a:prstClr val="white"/>
                </a:solidFill>
                <a:latin typeface="Calibri"/>
              </a:rPr>
              <a:t> </a:t>
            </a:r>
            <a:endParaRPr lang="en-GB" sz="2800" b="0" i="0" u="none" strike="noStrike" kern="1200" cap="none" spc="0" normalizeH="0" baseline="0" noProof="0" dirty="0">
              <a:ln>
                <a:noFill/>
              </a:ln>
              <a:solidFill>
                <a:prstClr val="white"/>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05829503"/>
      </p:ext>
    </p:extLst>
  </p:cSld>
  <p:clrMapOvr>
    <a:masterClrMapping/>
  </p:clrMapOvr>
  <mc:AlternateContent xmlns:mc="http://schemas.openxmlformats.org/markup-compatibility/2006" xmlns:p14="http://schemas.microsoft.com/office/powerpoint/2010/main">
    <mc:Choice Requires="p14">
      <p:transition spd="slow" p14:dur="1200" advTm="44159">
        <p14:prism/>
      </p:transition>
    </mc:Choice>
    <mc:Fallback xmlns="">
      <p:transition spd="slow" advTm="4415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A93D249-600F-248C-3880-3044A6DA7C85}"/>
              </a:ext>
            </a:extLst>
          </p:cNvPr>
          <p:cNvSpPr>
            <a:spLocks noGrp="1"/>
          </p:cNvSpPr>
          <p:nvPr>
            <p:ph type="body" sz="quarter" idx="11"/>
          </p:nvPr>
        </p:nvSpPr>
        <p:spPr>
          <a:xfrm>
            <a:off x="89352" y="548680"/>
            <a:ext cx="11967327" cy="648716"/>
          </a:xfrm>
        </p:spPr>
        <p:txBody>
          <a:bodyPr lIns="91440" tIns="45720" rIns="91440" bIns="45720" anchor="t">
            <a:normAutofit fontScale="92500"/>
          </a:bodyPr>
          <a:lstStyle/>
          <a:p>
            <a:r>
              <a:rPr lang="en-GB" sz="3200" dirty="0">
                <a:latin typeface="Montserrat"/>
              </a:rPr>
              <a:t>State the key aspects of the Health and Safety at Work Act</a:t>
            </a:r>
          </a:p>
          <a:p>
            <a:endParaRPr lang="en-GB" dirty="0"/>
          </a:p>
        </p:txBody>
      </p:sp>
      <p:sp>
        <p:nvSpPr>
          <p:cNvPr id="6" name="Text Placeholder 5">
            <a:extLst>
              <a:ext uri="{FF2B5EF4-FFF2-40B4-BE49-F238E27FC236}">
                <a16:creationId xmlns:a16="http://schemas.microsoft.com/office/drawing/2014/main" id="{E84E39B8-43E1-EF9D-01BD-5CAEE5308ECD}"/>
              </a:ext>
            </a:extLst>
          </p:cNvPr>
          <p:cNvSpPr>
            <a:spLocks noGrp="1"/>
          </p:cNvSpPr>
          <p:nvPr>
            <p:ph type="body" sz="quarter" idx="12"/>
          </p:nvPr>
        </p:nvSpPr>
        <p:spPr>
          <a:xfrm>
            <a:off x="1508257" y="1772816"/>
            <a:ext cx="9175486" cy="1656184"/>
          </a:xfrm>
        </p:spPr>
        <p:txBody>
          <a:bodyPr lIns="91440" tIns="45720" rIns="91440" bIns="45720" anchor="t"/>
          <a:lstStyle/>
          <a:p>
            <a:r>
              <a:rPr lang="en-GB" dirty="0">
                <a:latin typeface="Montserrat"/>
              </a:rPr>
              <a:t>What do you know about the Health and Safety at Work Act?</a:t>
            </a:r>
          </a:p>
        </p:txBody>
      </p:sp>
    </p:spTree>
    <p:extLst>
      <p:ext uri="{BB962C8B-B14F-4D97-AF65-F5344CB8AC3E}">
        <p14:creationId xmlns:p14="http://schemas.microsoft.com/office/powerpoint/2010/main" val="336718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9762E3-56C1-4A5F-8D19-7E358AC2F479}"/>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2">
            <a:extLst>
              <a:ext uri="{FF2B5EF4-FFF2-40B4-BE49-F238E27FC236}">
                <a16:creationId xmlns:a16="http://schemas.microsoft.com/office/drawing/2014/main" id="{6EBE7198-E4BE-4FB0-8E79-0A5758E13E34}"/>
              </a:ext>
            </a:extLst>
          </p:cNvPr>
          <p:cNvSpPr txBox="1">
            <a:spLocks noChangeArrowheads="1"/>
          </p:cNvSpPr>
          <p:nvPr/>
        </p:nvSpPr>
        <p:spPr bwMode="auto">
          <a:xfrm>
            <a:off x="0" y="474100"/>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defRPr/>
            </a:pPr>
            <a:r>
              <a:rPr lang="en-GB" altLang="en-US" sz="3200" b="1" spc="300" dirty="0">
                <a:solidFill>
                  <a:prstClr val="white"/>
                </a:solidFill>
                <a:latin typeface="Montserrat"/>
                <a:cs typeface="Segoe UI Semibold"/>
              </a:rPr>
              <a:t>Health</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 </a:t>
            </a:r>
            <a:r>
              <a:rPr lang="en-GB" altLang="en-US" sz="3200" b="1" spc="300" dirty="0">
                <a:solidFill>
                  <a:prstClr val="white"/>
                </a:solidFill>
                <a:latin typeface="Montserrat"/>
                <a:cs typeface="Segoe UI Semibold"/>
              </a:rPr>
              <a:t>and Safety at Work Act </a:t>
            </a:r>
            <a:r>
              <a:rPr kumimoji="0" lang="en-GB" altLang="en-US" sz="3200" b="1" i="0" u="none" strike="noStrike" kern="1200" cap="none" spc="300" normalizeH="0" baseline="0" noProof="0" dirty="0">
                <a:ln>
                  <a:noFill/>
                </a:ln>
                <a:solidFill>
                  <a:prstClr val="white"/>
                </a:solidFill>
                <a:effectLst/>
                <a:uLnTx/>
                <a:uFillTx/>
                <a:latin typeface="Montserrat"/>
                <a:cs typeface="Segoe UI Semibold"/>
              </a:rPr>
              <a:t>1974</a:t>
            </a:r>
            <a:endParaRPr lang="en-US" sz="3200" b="1" dirty="0">
              <a:solidFill>
                <a:prstClr val="white"/>
              </a:solidFill>
              <a:cs typeface="Calibri"/>
            </a:endParaRPr>
          </a:p>
        </p:txBody>
      </p:sp>
      <p:sp>
        <p:nvSpPr>
          <p:cNvPr id="10" name="TextBox 9">
            <a:extLst>
              <a:ext uri="{FF2B5EF4-FFF2-40B4-BE49-F238E27FC236}">
                <a16:creationId xmlns:a16="http://schemas.microsoft.com/office/drawing/2014/main" id="{50214329-2EDC-4AFB-B885-E771B3DD1AB0}"/>
              </a:ext>
            </a:extLst>
          </p:cNvPr>
          <p:cNvSpPr txBox="1"/>
          <p:nvPr/>
        </p:nvSpPr>
        <p:spPr>
          <a:xfrm>
            <a:off x="220544" y="1366897"/>
            <a:ext cx="7546312" cy="5201424"/>
          </a:xfrm>
          <a:prstGeom prst="rect">
            <a:avLst/>
          </a:prstGeom>
          <a:noFill/>
        </p:spPr>
        <p:txBody>
          <a:bodyPr wrap="square" lIns="91440" tIns="45720" rIns="91440" bIns="45720" anchor="t">
            <a:spAutoFit/>
          </a:bodyPr>
          <a:lstStyle/>
          <a:p>
            <a:pPr>
              <a:defRPr/>
            </a:pPr>
            <a:r>
              <a:rPr kumimoji="0" lang="en-US" sz="2400" b="0" i="0" u="none" strike="noStrike" kern="1200" cap="none" spc="0" normalizeH="0" baseline="0" noProof="0" dirty="0">
                <a:ln>
                  <a:noFill/>
                </a:ln>
                <a:solidFill>
                  <a:prstClr val="black"/>
                </a:solidFill>
                <a:effectLst/>
                <a:uLnTx/>
                <a:uFillTx/>
                <a:latin typeface="Montserrat"/>
                <a:cs typeface="Segoe UI"/>
              </a:rPr>
              <a:t>Health and Safety At Work Act 1974 (HASAWA) covers all persons, outlining the basic responsibilities of employers and employees for safety while working.</a:t>
            </a:r>
            <a:r>
              <a:rPr lang="en-US" sz="2400" dirty="0">
                <a:solidFill>
                  <a:prstClr val="black"/>
                </a:solidFill>
                <a:latin typeface="Montserrat"/>
                <a:cs typeface="Segoe UI"/>
              </a:rPr>
              <a:t> </a:t>
            </a:r>
            <a:endParaRPr lang="en-US" sz="24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cap="none" spc="0" normalizeH="0" baseline="0" noProof="0" dirty="0">
              <a:ln>
                <a:noFill/>
              </a:ln>
              <a:solidFill>
                <a:prstClr val="black"/>
              </a:solidFill>
              <a:effectLst/>
              <a:uLnTx/>
              <a:uFillTx/>
              <a:latin typeface="Montserrat"/>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Other sources of information that can help:</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6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Your line manager or health and safety officer.</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6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Your employee manual/H&amp;S handbook.</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6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Company intranet, noticeboards and policies.</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6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Risk assessment and inspection reports.</a:t>
            </a:r>
            <a:endParaRPr lang="en-US" sz="2400" b="0" i="0" u="none" strike="noStrike" kern="1200" cap="none" spc="0" normalizeH="0" baseline="0" noProof="0" dirty="0">
              <a:ln>
                <a:noFill/>
              </a:ln>
              <a:solidFill>
                <a:prstClr val="black"/>
              </a:solidFill>
              <a:effectLst/>
              <a:uLnTx/>
              <a:uFillTx/>
              <a:latin typeface="Montserrat"/>
              <a:cs typeface="Segoe UI"/>
            </a:endParaRPr>
          </a:p>
          <a:p>
            <a:pPr marL="342900" marR="0" lvl="0" indent="-342900" algn="l" defTabSz="914400" rtl="0" eaLnBrk="1" fontAlgn="auto" latinLnBrk="0" hangingPunct="1">
              <a:lnSpc>
                <a:spcPct val="100000"/>
              </a:lnSpc>
              <a:spcBef>
                <a:spcPts val="0"/>
              </a:spcBef>
              <a:spcAft>
                <a:spcPts val="600"/>
              </a:spcAft>
              <a:buClr>
                <a:srgbClr val="C00000"/>
              </a:buClr>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Government websites such as gov.uk also give current information.</a:t>
            </a:r>
            <a:endParaRPr lang="en-US" sz="2400" b="0" i="0" u="none" strike="noStrike" kern="1200" cap="none" spc="0" normalizeH="0" baseline="0" noProof="0" dirty="0">
              <a:ln>
                <a:noFill/>
              </a:ln>
              <a:solidFill>
                <a:prstClr val="black"/>
              </a:solidFill>
              <a:effectLst/>
              <a:uLnTx/>
              <a:uFillTx/>
              <a:latin typeface="Montserrat"/>
              <a:cs typeface="Segoe UI"/>
            </a:endParaRPr>
          </a:p>
        </p:txBody>
      </p:sp>
      <p:pic>
        <p:nvPicPr>
          <p:cNvPr id="1026" name="Picture 2" descr="The Health and Safety at Work Act 1974 Toolbox Talk Template - Your Safety  Expert">
            <a:extLst>
              <a:ext uri="{FF2B5EF4-FFF2-40B4-BE49-F238E27FC236}">
                <a16:creationId xmlns:a16="http://schemas.microsoft.com/office/drawing/2014/main" id="{1C092C4F-4CBE-45B9-A0F6-01E8D0048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376" y="1425658"/>
            <a:ext cx="4009628" cy="400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262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C5814C-620E-4DFE-ACAB-B2E9B209665D}"/>
              </a:ext>
            </a:extLst>
          </p:cNvPr>
          <p:cNvSpPr/>
          <p:nvPr/>
        </p:nvSpPr>
        <p:spPr>
          <a:xfrm>
            <a:off x="0" y="489339"/>
            <a:ext cx="12192000" cy="537090"/>
          </a:xfrm>
          <a:prstGeom prst="rect">
            <a:avLst/>
          </a:prstGeom>
          <a:gradFill flip="none" rotWithShape="1">
            <a:gsLst>
              <a:gs pos="0">
                <a:srgbClr val="E3161E">
                  <a:lumMod val="80000"/>
                </a:srgbClr>
              </a:gs>
              <a:gs pos="100000">
                <a:srgbClr val="C0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73339893-CD3A-48A0-92F4-B6269C1E32AB}"/>
              </a:ext>
            </a:extLst>
          </p:cNvPr>
          <p:cNvSpPr>
            <a:spLocks noGrp="1"/>
          </p:cNvSpPr>
          <p:nvPr>
            <p:ph type="body" sz="quarter" idx="10"/>
          </p:nvPr>
        </p:nvSpPr>
        <p:spPr/>
        <p:txBody>
          <a:bodyPr>
            <a:noAutofit/>
          </a:bodyPr>
          <a:lstStyle/>
          <a:p>
            <a:pPr marL="0" indent="0">
              <a:lnSpc>
                <a:spcPct val="150000"/>
              </a:lnSpc>
              <a:spcBef>
                <a:spcPts val="0"/>
              </a:spcBef>
              <a:buClr>
                <a:srgbClr val="C00000"/>
              </a:buClr>
              <a:buNone/>
            </a:pPr>
            <a:endParaRPr lang="en-GB" sz="2000">
              <a:latin typeface="Segoe UI" panose="020B0502040204020203" pitchFamily="34" charset="0"/>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endParaRPr lang="en-GB" sz="2000">
              <a:latin typeface="Segoe UI" panose="020B0502040204020203" pitchFamily="34" charset="0"/>
              <a:cs typeface="Segoe UI" panose="020B0502040204020203" pitchFamily="34" charset="0"/>
            </a:endParaRPr>
          </a:p>
          <a:p>
            <a:pPr>
              <a:lnSpc>
                <a:spcPct val="150000"/>
              </a:lnSpc>
              <a:spcBef>
                <a:spcPts val="0"/>
              </a:spcBef>
              <a:buClr>
                <a:srgbClr val="C00000"/>
              </a:buClr>
              <a:buFont typeface="Courier New" panose="02070309020205020404" pitchFamily="49" charset="0"/>
              <a:buChar char="o"/>
            </a:pPr>
            <a:endParaRPr lang="en-GB" sz="2000">
              <a:latin typeface="Segoe UI" panose="020B0502040204020203" pitchFamily="34" charset="0"/>
              <a:cs typeface="Segoe UI" panose="020B0502040204020203" pitchFamily="34" charset="0"/>
            </a:endParaRPr>
          </a:p>
        </p:txBody>
      </p:sp>
      <p:sp>
        <p:nvSpPr>
          <p:cNvPr id="10" name="Rectangle: Rounded Corners 9">
            <a:extLst>
              <a:ext uri="{FF2B5EF4-FFF2-40B4-BE49-F238E27FC236}">
                <a16:creationId xmlns:a16="http://schemas.microsoft.com/office/drawing/2014/main" id="{EFE71331-E8EB-47D0-B13F-399EE9A5FE0D}"/>
              </a:ext>
            </a:extLst>
          </p:cNvPr>
          <p:cNvSpPr/>
          <p:nvPr/>
        </p:nvSpPr>
        <p:spPr>
          <a:xfrm>
            <a:off x="5378151" y="1342063"/>
            <a:ext cx="2058536" cy="646113"/>
          </a:xfrm>
          <a:prstGeom prst="roundRect">
            <a:avLst/>
          </a:prstGeom>
          <a:solidFill>
            <a:srgbClr val="004AB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sz="2800">
              <a:solidFill>
                <a:prstClr val="white"/>
              </a:solidFill>
              <a:latin typeface="Segoe UI Semibold"/>
              <a:cs typeface="Segoe UI Semibold"/>
            </a:endParaRPr>
          </a:p>
          <a:p>
            <a:pPr algn="ctr">
              <a:defRPr/>
            </a:pPr>
            <a:r>
              <a:rPr kumimoji="0" lang="en-US" sz="2800" b="0" i="0" u="none" strike="noStrike" kern="1200" cap="none" spc="0" normalizeH="0" baseline="0" noProof="0">
                <a:ln>
                  <a:noFill/>
                </a:ln>
                <a:solidFill>
                  <a:prstClr val="white"/>
                </a:solidFill>
                <a:effectLst/>
                <a:uLnTx/>
                <a:uFillTx/>
                <a:latin typeface="Segoe UI Semibold"/>
                <a:cs typeface="Segoe UI Semibold"/>
              </a:rPr>
              <a:t>Remember</a:t>
            </a:r>
            <a:r>
              <a:rPr lang="en-US" sz="2800">
                <a:solidFill>
                  <a:prstClr val="white"/>
                </a:solidFill>
                <a:latin typeface="Calibri"/>
              </a:rPr>
              <a:t> </a:t>
            </a:r>
            <a:endParaRPr lang="en-GB" sz="1800" b="0" i="0" u="none" strike="noStrike" kern="1200" cap="none" spc="0" normalizeH="0" baseline="0" noProof="0">
              <a:ln>
                <a:noFill/>
              </a:ln>
              <a:solidFill>
                <a:prstClr val="white"/>
              </a:solidFill>
              <a:effectLst/>
              <a:uLnTx/>
              <a:uFillTx/>
              <a:latin typeface="Calibri"/>
              <a:cs typeface="Calibri"/>
            </a:endParaRPr>
          </a:p>
        </p:txBody>
      </p:sp>
      <p:sp>
        <p:nvSpPr>
          <p:cNvPr id="12" name="Rectangle: Rounded Corners 11">
            <a:extLst>
              <a:ext uri="{FF2B5EF4-FFF2-40B4-BE49-F238E27FC236}">
                <a16:creationId xmlns:a16="http://schemas.microsoft.com/office/drawing/2014/main" id="{C7A86C15-D9CD-49CD-BCEA-4D0DD0609490}"/>
              </a:ext>
            </a:extLst>
          </p:cNvPr>
          <p:cNvSpPr/>
          <p:nvPr/>
        </p:nvSpPr>
        <p:spPr>
          <a:xfrm>
            <a:off x="1176335" y="3742722"/>
            <a:ext cx="2448272" cy="646113"/>
          </a:xfrm>
          <a:prstGeom prst="roundRect">
            <a:avLst/>
          </a:prstGeom>
          <a:solidFill>
            <a:srgbClr val="004A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Key point </a:t>
            </a:r>
            <a:endParaRPr kumimoji="0" lang="en-GB" sz="18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p:txBody>
      </p:sp>
      <p:sp>
        <p:nvSpPr>
          <p:cNvPr id="7" name="TextBox 6">
            <a:extLst>
              <a:ext uri="{FF2B5EF4-FFF2-40B4-BE49-F238E27FC236}">
                <a16:creationId xmlns:a16="http://schemas.microsoft.com/office/drawing/2014/main" id="{39887402-D066-4677-9F3F-0529D80EB7E2}"/>
              </a:ext>
            </a:extLst>
          </p:cNvPr>
          <p:cNvSpPr txBox="1"/>
          <p:nvPr/>
        </p:nvSpPr>
        <p:spPr>
          <a:xfrm>
            <a:off x="5375920" y="2089487"/>
            <a:ext cx="6382947" cy="193899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
                <a:srgbClr val="FF0000"/>
              </a:buClr>
              <a:buSzTx/>
              <a:buFontTx/>
              <a:buNone/>
              <a:tabLst/>
              <a:defRPr/>
            </a:pPr>
            <a:r>
              <a:rPr kumimoji="0" lang="en-US" sz="2400" b="0" i="0" u="none" strike="noStrike" kern="1200" cap="none" spc="0" normalizeH="0" baseline="0" noProof="0" dirty="0">
                <a:ln>
                  <a:noFill/>
                </a:ln>
                <a:solidFill>
                  <a:prstClr val="black"/>
                </a:solidFill>
                <a:effectLst/>
                <a:uLnTx/>
                <a:uFillTx/>
                <a:latin typeface="Montserrat"/>
                <a:cs typeface="Segoe UI"/>
              </a:rPr>
              <a:t>An induction is essential part of your training, pay attention to the safety aspects and be familiar with company’s health and safety policy and H&amp;S law poster.</a:t>
            </a:r>
            <a:endParaRPr lang="en-GB" sz="2400" b="0" i="0" u="none" strike="noStrike" kern="1200" cap="none" spc="0" normalizeH="0" baseline="0" noProof="0" dirty="0">
              <a:ln>
                <a:noFill/>
              </a:ln>
              <a:solidFill>
                <a:prstClr val="black"/>
              </a:solidFill>
              <a:effectLst/>
              <a:uLnTx/>
              <a:uFillTx/>
              <a:latin typeface="Montserrat"/>
              <a:cs typeface="Segoe UI"/>
            </a:endParaRPr>
          </a:p>
        </p:txBody>
      </p:sp>
      <p:sp>
        <p:nvSpPr>
          <p:cNvPr id="14" name="TextBox 13">
            <a:extLst>
              <a:ext uri="{FF2B5EF4-FFF2-40B4-BE49-F238E27FC236}">
                <a16:creationId xmlns:a16="http://schemas.microsoft.com/office/drawing/2014/main" id="{F7200882-93AA-4AA3-9D10-B927824926BE}"/>
              </a:ext>
            </a:extLst>
          </p:cNvPr>
          <p:cNvSpPr txBox="1"/>
          <p:nvPr/>
        </p:nvSpPr>
        <p:spPr>
          <a:xfrm>
            <a:off x="1055440" y="4622374"/>
            <a:ext cx="4032448" cy="1938992"/>
          </a:xfrm>
          <a:prstGeom prst="rect">
            <a:avLst/>
          </a:prstGeom>
          <a:noFill/>
        </p:spPr>
        <p:txBody>
          <a:bodyPr wrap="square" lIns="91440" tIns="45720" rIns="91440" bIns="45720" rtlCol="0" anchor="t">
            <a:spAutoFit/>
          </a:bodyPr>
          <a:lstStyle/>
          <a:p>
            <a:pPr>
              <a:defRPr/>
            </a:pPr>
            <a:r>
              <a:rPr kumimoji="0" lang="en-US" sz="2400" b="0" i="0" u="none" strike="noStrike" kern="1200" cap="none" spc="0" normalizeH="0" baseline="0" noProof="0" dirty="0">
                <a:ln>
                  <a:noFill/>
                </a:ln>
                <a:solidFill>
                  <a:prstClr val="black"/>
                </a:solidFill>
                <a:effectLst/>
                <a:uLnTx/>
                <a:uFillTx/>
                <a:latin typeface="Montserrat"/>
                <a:cs typeface="Segoe UI"/>
              </a:rPr>
              <a:t>Both employer and employees have legal duties under the Health and Safety work act 1974.</a:t>
            </a:r>
            <a:r>
              <a:rPr lang="en-US" sz="2400" dirty="0">
                <a:solidFill>
                  <a:prstClr val="black"/>
                </a:solidFill>
                <a:latin typeface="Montserrat"/>
                <a:cs typeface="Segoe UI"/>
              </a:rPr>
              <a:t> </a:t>
            </a:r>
            <a:endParaRPr kumimoji="0" lang="en-GB"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1" name="Rectangle 2">
            <a:extLst>
              <a:ext uri="{FF2B5EF4-FFF2-40B4-BE49-F238E27FC236}">
                <a16:creationId xmlns:a16="http://schemas.microsoft.com/office/drawing/2014/main" id="{F7436D70-1260-40D1-8D5B-44613897970E}"/>
              </a:ext>
            </a:extLst>
          </p:cNvPr>
          <p:cNvSpPr txBox="1">
            <a:spLocks noChangeArrowheads="1"/>
          </p:cNvSpPr>
          <p:nvPr/>
        </p:nvSpPr>
        <p:spPr bwMode="auto">
          <a:xfrm>
            <a:off x="0" y="474100"/>
            <a:ext cx="12192000" cy="646113"/>
          </a:xfrm>
          <a:prstGeom prst="rect">
            <a:avLst/>
          </a:prstGeom>
          <a:solidFill>
            <a:srgbClr val="004ABF"/>
          </a:solidFill>
        </p:spPr>
        <p:txBody>
          <a:bodyPr lIns="91440" tIns="45720" rIns="91440" bIns="45720" anchor="t"/>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GB" sz="3200" b="1" spc="300" dirty="0">
                <a:solidFill>
                  <a:prstClr val="white"/>
                </a:solidFill>
                <a:latin typeface="Montserrat" panose="00000500000000000000" pitchFamily="2" charset="0"/>
                <a:ea typeface="+mj-lt"/>
                <a:cs typeface="+mj-lt"/>
              </a:rPr>
              <a:t>Health and Safety at Work Act</a:t>
            </a:r>
            <a:r>
              <a:rPr kumimoji="0" lang="en-GB" sz="3200" b="1" i="0" u="none" strike="noStrike" kern="1200" cap="none" spc="300" normalizeH="0" baseline="0" noProof="0" dirty="0">
                <a:ln>
                  <a:noFill/>
                </a:ln>
                <a:solidFill>
                  <a:prstClr val="white"/>
                </a:solidFill>
                <a:effectLst/>
                <a:uLnTx/>
                <a:uFillTx/>
                <a:latin typeface="Montserrat" panose="00000500000000000000" pitchFamily="2" charset="0"/>
                <a:ea typeface="+mj-lt"/>
                <a:cs typeface="+mj-lt"/>
              </a:rPr>
              <a:t> 1974</a:t>
            </a:r>
            <a:endParaRPr lang="en-US" sz="3200" b="1" dirty="0">
              <a:latin typeface="Montserrat" panose="00000500000000000000" pitchFamily="2" charset="0"/>
              <a:ea typeface="+mj-lt"/>
              <a:cs typeface="+mj-lt"/>
            </a:endParaRPr>
          </a:p>
        </p:txBody>
      </p:sp>
      <p:pic>
        <p:nvPicPr>
          <p:cNvPr id="2" name="Picture 10">
            <a:extLst>
              <a:ext uri="{FF2B5EF4-FFF2-40B4-BE49-F238E27FC236}">
                <a16:creationId xmlns:a16="http://schemas.microsoft.com/office/drawing/2014/main" id="{9395379F-4AE0-ECD4-ECA0-7F330D251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2235" y="1281129"/>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884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7"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B426D7-602E-6215-6DA4-3EA3E4F61A0A}"/>
              </a:ext>
            </a:extLst>
          </p:cNvPr>
          <p:cNvSpPr txBox="1"/>
          <p:nvPr/>
        </p:nvSpPr>
        <p:spPr>
          <a:xfrm>
            <a:off x="776605" y="1816100"/>
            <a:ext cx="10377805" cy="1130299"/>
          </a:xfrm>
          <a:prstGeom prst="rect">
            <a:avLst/>
          </a:prstGeom>
        </p:spPr>
        <p:txBody>
          <a:bodyPr lIns="91440" tIns="45720" rIns="91440" bIns="45720" rtlCol="0" anchor="t">
            <a:noAutofit/>
          </a:bodyPr>
          <a:lstStyle/>
          <a:p>
            <a:pPr algn="ctr">
              <a:lnSpc>
                <a:spcPct val="90000"/>
              </a:lnSpc>
              <a:spcBef>
                <a:spcPct val="20000"/>
              </a:spcBef>
            </a:pPr>
            <a:r>
              <a:rPr lang="en-US" sz="3200" b="1" kern="1200" dirty="0">
                <a:solidFill>
                  <a:schemeClr val="bg1"/>
                </a:solidFill>
                <a:latin typeface="Montserrat"/>
              </a:rPr>
              <a:t>In the workplace employers and employees have legal responsibilities, what are these?</a:t>
            </a:r>
          </a:p>
        </p:txBody>
      </p:sp>
      <p:sp>
        <p:nvSpPr>
          <p:cNvPr id="10" name="Text Placeholder 2">
            <a:extLst>
              <a:ext uri="{FF2B5EF4-FFF2-40B4-BE49-F238E27FC236}">
                <a16:creationId xmlns:a16="http://schemas.microsoft.com/office/drawing/2014/main" id="{380DB739-05A2-D61C-F11D-639075284EC2}"/>
              </a:ext>
            </a:extLst>
          </p:cNvPr>
          <p:cNvSpPr>
            <a:spLocks noGrp="1"/>
          </p:cNvSpPr>
          <p:nvPr>
            <p:ph type="body" sz="quarter" idx="11"/>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2157884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f7bf10-8920-405c-b4ea-32753fe25b3a">
      <Terms xmlns="http://schemas.microsoft.com/office/infopath/2007/PartnerControls"/>
    </lcf76f155ced4ddcb4097134ff3c332f>
    <TaxCatchAll xmlns="edc02efd-96c8-4407-9213-3601c83b44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FE361A1B26474EBF9C750B9423DFE9" ma:contentTypeVersion="14" ma:contentTypeDescription="Create a new document." ma:contentTypeScope="" ma:versionID="5e8cdcf1a0df571b28cb83a7788b941e">
  <xsd:schema xmlns:xsd="http://www.w3.org/2001/XMLSchema" xmlns:xs="http://www.w3.org/2001/XMLSchema" xmlns:p="http://schemas.microsoft.com/office/2006/metadata/properties" xmlns:ns2="51f7bf10-8920-405c-b4ea-32753fe25b3a" xmlns:ns3="edc02efd-96c8-4407-9213-3601c83b448a" targetNamespace="http://schemas.microsoft.com/office/2006/metadata/properties" ma:root="true" ma:fieldsID="1ee8988cd09673e71933f490f67d924a" ns2:_="" ns3:_="">
    <xsd:import namespace="51f7bf10-8920-405c-b4ea-32753fe25b3a"/>
    <xsd:import namespace="edc02efd-96c8-4407-9213-3601c83b44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7bf10-8920-405c-b4ea-32753fe25b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624f20-a294-4e3a-8b0d-5470c7471d3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02efd-96c8-4407-9213-3601c83b44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99cab6-b58f-4c42-8a8f-9869d9e80770}" ma:internalName="TaxCatchAll" ma:showField="CatchAllData" ma:web="edc02efd-96c8-4407-9213-3601c83b44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5512E0-A06E-4245-8269-87210F8480AC}">
  <ds:schemaRefs>
    <ds:schemaRef ds:uri="http://schemas.microsoft.com/sharepoint/v3/contenttype/forms"/>
  </ds:schemaRefs>
</ds:datastoreItem>
</file>

<file path=customXml/itemProps2.xml><?xml version="1.0" encoding="utf-8"?>
<ds:datastoreItem xmlns:ds="http://schemas.openxmlformats.org/officeDocument/2006/customXml" ds:itemID="{E2B71C58-871F-40D9-8BC9-A829087ECF34}">
  <ds:schemaRefs>
    <ds:schemaRef ds:uri="http://www.w3.org/XML/1998/namespace"/>
    <ds:schemaRef ds:uri="http://schemas.microsoft.com/office/2006/documentManagement/types"/>
    <ds:schemaRef ds:uri="http://purl.org/dc/dcmitype/"/>
    <ds:schemaRef ds:uri="8a58e7fd-1e96-42c6-a79f-08d666fa7c59"/>
    <ds:schemaRef ds:uri="http://schemas.microsoft.com/office/infopath/2007/PartnerControls"/>
    <ds:schemaRef ds:uri="http://purl.org/dc/elements/1.1/"/>
    <ds:schemaRef ds:uri="http://schemas.openxmlformats.org/package/2006/metadata/core-properties"/>
    <ds:schemaRef ds:uri="be9d0b97-4c32-470d-b369-3547c2f246d3"/>
    <ds:schemaRef ds:uri="http://schemas.microsoft.com/office/2006/metadata/properties"/>
    <ds:schemaRef ds:uri="http://purl.org/dc/terms/"/>
    <ds:schemaRef ds:uri="51f7bf10-8920-405c-b4ea-32753fe25b3a"/>
    <ds:schemaRef ds:uri="edc02efd-96c8-4407-9213-3601c83b448a"/>
  </ds:schemaRefs>
</ds:datastoreItem>
</file>

<file path=customXml/itemProps3.xml><?xml version="1.0" encoding="utf-8"?>
<ds:datastoreItem xmlns:ds="http://schemas.openxmlformats.org/officeDocument/2006/customXml" ds:itemID="{3BD911C7-EDDD-441D-BD82-C2BCE4D62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f7bf10-8920-405c-b4ea-32753fe25b3a"/>
    <ds:schemaRef ds:uri="edc02efd-96c8-4407-9213-3601c83b4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TotalTime>
  <Words>883</Words>
  <Application>Microsoft Office PowerPoint</Application>
  <PresentationFormat>Widescreen</PresentationFormat>
  <Paragraphs>107</Paragraphs>
  <Slides>17</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Times New Roman</vt:lpstr>
      <vt:lpstr>Monseratt</vt:lpstr>
      <vt:lpstr>Courier New</vt:lpstr>
      <vt:lpstr>Montserrat</vt:lpstr>
      <vt:lpstr>Segoe UI Semibold</vt:lpstr>
      <vt:lpstr>Segoe UI</vt:lpstr>
      <vt:lpstr>Calibri</vt:lpstr>
      <vt:lpstr>Arial</vt:lpstr>
      <vt:lpstr>Open Sans</vt:lpstr>
      <vt:lpstr>Office Theme</vt:lpstr>
      <vt:lpstr>4_Office Theme</vt:lpstr>
      <vt:lpstr>PowerPoint Presentation</vt:lpstr>
      <vt:lpstr>PowerPoint Presentation</vt:lpstr>
      <vt:lpstr>PowerPoint Presentation</vt:lpstr>
      <vt:lpstr>PowerPoint Presentation</vt:lpstr>
      <vt:lpstr>Health and Safety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Seetec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Moll</dc:creator>
  <cp:lastModifiedBy>Natalie Gregory</cp:lastModifiedBy>
  <cp:revision>338</cp:revision>
  <dcterms:created xsi:type="dcterms:W3CDTF">2017-10-27T09:11:17Z</dcterms:created>
  <dcterms:modified xsi:type="dcterms:W3CDTF">2024-01-09T10:55:49Z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0x0101001BFE361A1B26474EBF9C750B9423DFE9</vt:lpwstr>
  </property>
  <property fmtid="{D5CDD505-2E9C-101B-9397-08002B2CF9AE}" pid="3" name="MediaServiceImageTags">
    <vt:lpwstr/>
  </property>
</Properties>
</file>