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4" r:id="rId5"/>
    <p:sldMasterId id="2147483677" r:id="rId6"/>
  </p:sldMasterIdLst>
  <p:notesMasterIdLst>
    <p:notesMasterId r:id="rId26"/>
  </p:notesMasterIdLst>
  <p:sldIdLst>
    <p:sldId id="257" r:id="rId7"/>
    <p:sldId id="477" r:id="rId8"/>
    <p:sldId id="276" r:id="rId9"/>
    <p:sldId id="361" r:id="rId10"/>
    <p:sldId id="401" r:id="rId11"/>
    <p:sldId id="345" r:id="rId12"/>
    <p:sldId id="404" r:id="rId13"/>
    <p:sldId id="405" r:id="rId14"/>
    <p:sldId id="402" r:id="rId15"/>
    <p:sldId id="406" r:id="rId16"/>
    <p:sldId id="353" r:id="rId17"/>
    <p:sldId id="331" r:id="rId18"/>
    <p:sldId id="332" r:id="rId19"/>
    <p:sldId id="348" r:id="rId20"/>
    <p:sldId id="349" r:id="rId21"/>
    <p:sldId id="475" r:id="rId22"/>
    <p:sldId id="311" r:id="rId23"/>
    <p:sldId id="490" r:id="rId24"/>
    <p:sldId id="48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ontserrat" panose="00000500000000000000" pitchFamily="2"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Segoe UI" panose="020B0502040204020203" pitchFamily="34" charset="0"/>
      <p:regular r:id="rId41"/>
      <p:bold r:id="rId42"/>
      <p:italic r:id="rId43"/>
      <p:boldItalic r:id="rId44"/>
    </p:embeddedFont>
    <p:embeddedFont>
      <p:font typeface="Segoe UI Semibold" panose="020B0702040204020203" pitchFamily="34" charset="0"/>
      <p:bold r:id="rId45"/>
      <p:boldItalic r:id="rId46"/>
    </p:embeddedFont>
    <p:embeddedFont>
      <p:font typeface="Wingdings 3" panose="05040102010807070707" pitchFamily="18" charset="2"/>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CE5F1A05-F64C-4CE6-9123-4FB0014DEB56}">
          <p14:sldIdLst>
            <p14:sldId id="257"/>
          </p14:sldIdLst>
        </p14:section>
        <p14:section name="Default Slides" id="{7EEA1F4F-EA9F-44B8-8CB2-5D878F68E2DD}">
          <p14:sldIdLst>
            <p14:sldId id="477"/>
            <p14:sldId id="276"/>
            <p14:sldId id="361"/>
            <p14:sldId id="401"/>
            <p14:sldId id="345"/>
            <p14:sldId id="404"/>
            <p14:sldId id="405"/>
            <p14:sldId id="402"/>
            <p14:sldId id="406"/>
            <p14:sldId id="353"/>
            <p14:sldId id="331"/>
            <p14:sldId id="332"/>
            <p14:sldId id="348"/>
            <p14:sldId id="349"/>
            <p14:sldId id="475"/>
            <p14:sldId id="311"/>
            <p14:sldId id="490"/>
            <p14:sldId id="4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1F3C"/>
    <a:srgbClr val="0080DB"/>
    <a:srgbClr val="EAEDF2"/>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AA910-2D37-403A-9A08-5FF8EF5644B1}" v="1" dt="2024-01-09T10:57:01.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varScale="1">
        <p:scale>
          <a:sx n="111" d="100"/>
          <a:sy n="111" d="100"/>
        </p:scale>
        <p:origin x="12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4.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0C0EB74E-71EE-4CD1-B2D3-B0D2E4181861}"/>
    <pc:docChg chg="custSel delSld modSld delMainMaster modSection">
      <pc:chgData name="Natalie Gregory" userId="5029e876-f44a-41d6-85f5-571cd131df41" providerId="ADAL" clId="{0C0EB74E-71EE-4CD1-B2D3-B0D2E4181861}" dt="2024-01-02T09:18:35.598" v="38" actId="478"/>
      <pc:docMkLst>
        <pc:docMk/>
      </pc:docMkLst>
      <pc:sldChg chg="modNotesTx">
        <pc:chgData name="Natalie Gregory" userId="5029e876-f44a-41d6-85f5-571cd131df41" providerId="ADAL" clId="{0C0EB74E-71EE-4CD1-B2D3-B0D2E4181861}" dt="2024-01-02T09:13:19.185" v="7" actId="6549"/>
        <pc:sldMkLst>
          <pc:docMk/>
          <pc:sldMk cId="1560228462" sldId="276"/>
        </pc:sldMkLst>
      </pc:sldChg>
      <pc:sldChg chg="modNotesTx">
        <pc:chgData name="Natalie Gregory" userId="5029e876-f44a-41d6-85f5-571cd131df41" providerId="ADAL" clId="{0C0EB74E-71EE-4CD1-B2D3-B0D2E4181861}" dt="2024-01-02T09:15:00.788" v="19" actId="6549"/>
        <pc:sldMkLst>
          <pc:docMk/>
          <pc:sldMk cId="3399365757" sldId="311"/>
        </pc:sldMkLst>
      </pc:sldChg>
      <pc:sldChg chg="delSp">
        <pc:chgData name="Natalie Gregory" userId="5029e876-f44a-41d6-85f5-571cd131df41" providerId="ADAL" clId="{0C0EB74E-71EE-4CD1-B2D3-B0D2E4181861}" dt="2024-01-02T09:18:03.517" v="36" actId="478"/>
        <pc:sldMkLst>
          <pc:docMk/>
          <pc:sldMk cId="1995722443" sldId="315"/>
        </pc:sldMkLst>
        <pc:picChg chg="del">
          <ac:chgData name="Natalie Gregory" userId="5029e876-f44a-41d6-85f5-571cd131df41" providerId="ADAL" clId="{0C0EB74E-71EE-4CD1-B2D3-B0D2E4181861}" dt="2024-01-02T09:18:03.517" v="36" actId="478"/>
          <ac:picMkLst>
            <pc:docMk/>
            <pc:sldMk cId="1995722443" sldId="315"/>
            <ac:picMk id="2050" creationId="{BCCE38B2-2E38-4643-B139-3CA667501834}"/>
          </ac:picMkLst>
        </pc:picChg>
      </pc:sldChg>
      <pc:sldChg chg="delSp mod">
        <pc:chgData name="Natalie Gregory" userId="5029e876-f44a-41d6-85f5-571cd131df41" providerId="ADAL" clId="{0C0EB74E-71EE-4CD1-B2D3-B0D2E4181861}" dt="2024-01-02T09:18:00.498" v="35" actId="478"/>
        <pc:sldMkLst>
          <pc:docMk/>
          <pc:sldMk cId="3157751797" sldId="316"/>
        </pc:sldMkLst>
        <pc:picChg chg="del">
          <ac:chgData name="Natalie Gregory" userId="5029e876-f44a-41d6-85f5-571cd131df41" providerId="ADAL" clId="{0C0EB74E-71EE-4CD1-B2D3-B0D2E4181861}" dt="2024-01-02T09:18:00.498" v="35" actId="478"/>
          <ac:picMkLst>
            <pc:docMk/>
            <pc:sldMk cId="3157751797" sldId="316"/>
            <ac:picMk id="6" creationId="{D0FEF7C6-B72C-4B1A-9CDC-71CD7CE0189D}"/>
          </ac:picMkLst>
        </pc:picChg>
      </pc:sldChg>
      <pc:sldChg chg="delSp">
        <pc:chgData name="Natalie Gregory" userId="5029e876-f44a-41d6-85f5-571cd131df41" providerId="ADAL" clId="{0C0EB74E-71EE-4CD1-B2D3-B0D2E4181861}" dt="2024-01-02T09:17:54.949" v="34" actId="478"/>
        <pc:sldMkLst>
          <pc:docMk/>
          <pc:sldMk cId="490272312" sldId="317"/>
        </pc:sldMkLst>
        <pc:picChg chg="del">
          <ac:chgData name="Natalie Gregory" userId="5029e876-f44a-41d6-85f5-571cd131df41" providerId="ADAL" clId="{0C0EB74E-71EE-4CD1-B2D3-B0D2E4181861}" dt="2024-01-02T09:17:54.949" v="34" actId="478"/>
          <ac:picMkLst>
            <pc:docMk/>
            <pc:sldMk cId="490272312" sldId="317"/>
            <ac:picMk id="4098" creationId="{1D1C137D-8AC6-413C-BC03-04631E193479}"/>
          </ac:picMkLst>
        </pc:picChg>
      </pc:sldChg>
      <pc:sldChg chg="modNotesTx">
        <pc:chgData name="Natalie Gregory" userId="5029e876-f44a-41d6-85f5-571cd131df41" providerId="ADAL" clId="{0C0EB74E-71EE-4CD1-B2D3-B0D2E4181861}" dt="2024-01-02T09:10:28.033" v="4" actId="6549"/>
        <pc:sldMkLst>
          <pc:docMk/>
          <pc:sldMk cId="473675288" sldId="319"/>
        </pc:sldMkLst>
      </pc:sldChg>
      <pc:sldChg chg="modNotesTx">
        <pc:chgData name="Natalie Gregory" userId="5029e876-f44a-41d6-85f5-571cd131df41" providerId="ADAL" clId="{0C0EB74E-71EE-4CD1-B2D3-B0D2E4181861}" dt="2024-01-02T09:14:38.448" v="14" actId="6549"/>
        <pc:sldMkLst>
          <pc:docMk/>
          <pc:sldMk cId="2454088540" sldId="331"/>
        </pc:sldMkLst>
      </pc:sldChg>
      <pc:sldChg chg="modNotesTx">
        <pc:chgData name="Natalie Gregory" userId="5029e876-f44a-41d6-85f5-571cd131df41" providerId="ADAL" clId="{0C0EB74E-71EE-4CD1-B2D3-B0D2E4181861}" dt="2024-01-02T09:14:42.619" v="15" actId="6549"/>
        <pc:sldMkLst>
          <pc:docMk/>
          <pc:sldMk cId="691749916" sldId="332"/>
        </pc:sldMkLst>
      </pc:sldChg>
      <pc:sldChg chg="modNotesTx">
        <pc:chgData name="Natalie Gregory" userId="5029e876-f44a-41d6-85f5-571cd131df41" providerId="ADAL" clId="{0C0EB74E-71EE-4CD1-B2D3-B0D2E4181861}" dt="2024-01-02T09:09:55.482" v="0" actId="6549"/>
        <pc:sldMkLst>
          <pc:docMk/>
          <pc:sldMk cId="1422793151" sldId="334"/>
        </pc:sldMkLst>
      </pc:sldChg>
      <pc:sldChg chg="modNotesTx">
        <pc:chgData name="Natalie Gregory" userId="5029e876-f44a-41d6-85f5-571cd131df41" providerId="ADAL" clId="{0C0EB74E-71EE-4CD1-B2D3-B0D2E4181861}" dt="2024-01-02T09:09:58.598" v="1" actId="6549"/>
        <pc:sldMkLst>
          <pc:docMk/>
          <pc:sldMk cId="3176697312" sldId="335"/>
        </pc:sldMkLst>
      </pc:sldChg>
      <pc:sldChg chg="delSp mod modNotesTx">
        <pc:chgData name="Natalie Gregory" userId="5029e876-f44a-41d6-85f5-571cd131df41" providerId="ADAL" clId="{0C0EB74E-71EE-4CD1-B2D3-B0D2E4181861}" dt="2024-01-02T09:17:39.849" v="33" actId="478"/>
        <pc:sldMkLst>
          <pc:docMk/>
          <pc:sldMk cId="2981687777" sldId="345"/>
        </pc:sldMkLst>
        <pc:picChg chg="del">
          <ac:chgData name="Natalie Gregory" userId="5029e876-f44a-41d6-85f5-571cd131df41" providerId="ADAL" clId="{0C0EB74E-71EE-4CD1-B2D3-B0D2E4181861}" dt="2024-01-02T09:17:39.849" v="33" actId="478"/>
          <ac:picMkLst>
            <pc:docMk/>
            <pc:sldMk cId="2981687777" sldId="345"/>
            <ac:picMk id="10" creationId="{389BB4EC-8B8F-E65C-74C0-82399FE66370}"/>
          </ac:picMkLst>
        </pc:picChg>
      </pc:sldChg>
      <pc:sldChg chg="modNotes modNotesTx">
        <pc:chgData name="Natalie Gregory" userId="5029e876-f44a-41d6-85f5-571cd131df41" providerId="ADAL" clId="{0C0EB74E-71EE-4CD1-B2D3-B0D2E4181861}" dt="2024-01-02T09:17:23.056" v="31" actId="27636"/>
        <pc:sldMkLst>
          <pc:docMk/>
          <pc:sldMk cId="803120222" sldId="348"/>
        </pc:sldMkLst>
      </pc:sldChg>
      <pc:sldChg chg="modNotes modNotesTx">
        <pc:chgData name="Natalie Gregory" userId="5029e876-f44a-41d6-85f5-571cd131df41" providerId="ADAL" clId="{0C0EB74E-71EE-4CD1-B2D3-B0D2E4181861}" dt="2024-01-02T09:17:23.065" v="32" actId="27636"/>
        <pc:sldMkLst>
          <pc:docMk/>
          <pc:sldMk cId="3854236729" sldId="349"/>
        </pc:sldMkLst>
      </pc:sldChg>
      <pc:sldChg chg="delSp modNotes modNotesTx">
        <pc:chgData name="Natalie Gregory" userId="5029e876-f44a-41d6-85f5-571cd131df41" providerId="ADAL" clId="{0C0EB74E-71EE-4CD1-B2D3-B0D2E4181861}" dt="2024-01-02T09:17:23.032" v="30" actId="27636"/>
        <pc:sldMkLst>
          <pc:docMk/>
          <pc:sldMk cId="740060548" sldId="353"/>
        </pc:sldMkLst>
        <pc:picChg chg="del">
          <ac:chgData name="Natalie Gregory" userId="5029e876-f44a-41d6-85f5-571cd131df41" providerId="ADAL" clId="{0C0EB74E-71EE-4CD1-B2D3-B0D2E4181861}" dt="2024-01-02T09:17:22.949" v="29" actId="478"/>
          <ac:picMkLst>
            <pc:docMk/>
            <pc:sldMk cId="740060548" sldId="353"/>
            <ac:picMk id="4098" creationId="{1D1C137D-8AC6-413C-BC03-04631E193479}"/>
          </ac:picMkLst>
        </pc:picChg>
      </pc:sldChg>
      <pc:sldChg chg="modNotesTx">
        <pc:chgData name="Natalie Gregory" userId="5029e876-f44a-41d6-85f5-571cd131df41" providerId="ADAL" clId="{0C0EB74E-71EE-4CD1-B2D3-B0D2E4181861}" dt="2024-01-02T09:13:59.765" v="8" actId="6549"/>
        <pc:sldMkLst>
          <pc:docMk/>
          <pc:sldMk cId="2734063135" sldId="401"/>
        </pc:sldMkLst>
      </pc:sldChg>
      <pc:sldChg chg="modNotesTx">
        <pc:chgData name="Natalie Gregory" userId="5029e876-f44a-41d6-85f5-571cd131df41" providerId="ADAL" clId="{0C0EB74E-71EE-4CD1-B2D3-B0D2E4181861}" dt="2024-01-02T09:14:23.859" v="11" actId="6549"/>
        <pc:sldMkLst>
          <pc:docMk/>
          <pc:sldMk cId="701139693" sldId="402"/>
        </pc:sldMkLst>
      </pc:sldChg>
      <pc:sldChg chg="modNotesTx">
        <pc:chgData name="Natalie Gregory" userId="5029e876-f44a-41d6-85f5-571cd131df41" providerId="ADAL" clId="{0C0EB74E-71EE-4CD1-B2D3-B0D2E4181861}" dt="2024-01-02T09:14:09.885" v="10" actId="6549"/>
        <pc:sldMkLst>
          <pc:docMk/>
          <pc:sldMk cId="2738426060" sldId="404"/>
        </pc:sldMkLst>
      </pc:sldChg>
      <pc:sldChg chg="modNotesTx">
        <pc:chgData name="Natalie Gregory" userId="5029e876-f44a-41d6-85f5-571cd131df41" providerId="ADAL" clId="{0C0EB74E-71EE-4CD1-B2D3-B0D2E4181861}" dt="2024-01-02T09:14:28.674" v="12" actId="6549"/>
        <pc:sldMkLst>
          <pc:docMk/>
          <pc:sldMk cId="4141962356" sldId="406"/>
        </pc:sldMkLst>
      </pc:sldChg>
      <pc:sldChg chg="del">
        <pc:chgData name="Natalie Gregory" userId="5029e876-f44a-41d6-85f5-571cd131df41" providerId="ADAL" clId="{0C0EB74E-71EE-4CD1-B2D3-B0D2E4181861}" dt="2024-01-02T09:15:49.035" v="21" actId="2696"/>
        <pc:sldMkLst>
          <pc:docMk/>
          <pc:sldMk cId="1001030672" sldId="471"/>
        </pc:sldMkLst>
      </pc:sldChg>
      <pc:sldChg chg="delSp mod">
        <pc:chgData name="Natalie Gregory" userId="5029e876-f44a-41d6-85f5-571cd131df41" providerId="ADAL" clId="{0C0EB74E-71EE-4CD1-B2D3-B0D2E4181861}" dt="2024-01-02T09:18:35.598" v="38" actId="478"/>
        <pc:sldMkLst>
          <pc:docMk/>
          <pc:sldMk cId="3973644146" sldId="472"/>
        </pc:sldMkLst>
        <pc:picChg chg="del">
          <ac:chgData name="Natalie Gregory" userId="5029e876-f44a-41d6-85f5-571cd131df41" providerId="ADAL" clId="{0C0EB74E-71EE-4CD1-B2D3-B0D2E4181861}" dt="2024-01-02T09:18:35.598" v="38" actId="478"/>
          <ac:picMkLst>
            <pc:docMk/>
            <pc:sldMk cId="3973644146" sldId="472"/>
            <ac:picMk id="5" creationId="{6AF73D1F-106E-84BA-A2F6-9C717D43F9D0}"/>
          </ac:picMkLst>
        </pc:picChg>
      </pc:sldChg>
      <pc:sldChg chg="delSp mod modNotesTx">
        <pc:chgData name="Natalie Gregory" userId="5029e876-f44a-41d6-85f5-571cd131df41" providerId="ADAL" clId="{0C0EB74E-71EE-4CD1-B2D3-B0D2E4181861}" dt="2024-01-02T09:18:24.999" v="37" actId="478"/>
        <pc:sldMkLst>
          <pc:docMk/>
          <pc:sldMk cId="3367182440" sldId="474"/>
        </pc:sldMkLst>
        <pc:picChg chg="del">
          <ac:chgData name="Natalie Gregory" userId="5029e876-f44a-41d6-85f5-571cd131df41" providerId="ADAL" clId="{0C0EB74E-71EE-4CD1-B2D3-B0D2E4181861}" dt="2024-01-02T09:18:24.999" v="37" actId="478"/>
          <ac:picMkLst>
            <pc:docMk/>
            <pc:sldMk cId="3367182440" sldId="474"/>
            <ac:picMk id="2" creationId="{2F711B10-29FB-F59D-BF98-77E7404175C4}"/>
          </ac:picMkLst>
        </pc:picChg>
      </pc:sldChg>
      <pc:sldChg chg="modSp mod modNotesTx">
        <pc:chgData name="Natalie Gregory" userId="5029e876-f44a-41d6-85f5-571cd131df41" providerId="ADAL" clId="{0C0EB74E-71EE-4CD1-B2D3-B0D2E4181861}" dt="2024-01-02T09:16:44.844" v="26" actId="255"/>
        <pc:sldMkLst>
          <pc:docMk/>
          <pc:sldMk cId="2210898039" sldId="475"/>
        </pc:sldMkLst>
        <pc:spChg chg="mod">
          <ac:chgData name="Natalie Gregory" userId="5029e876-f44a-41d6-85f5-571cd131df41" providerId="ADAL" clId="{0C0EB74E-71EE-4CD1-B2D3-B0D2E4181861}" dt="2024-01-02T09:16:44.844" v="26" actId="255"/>
          <ac:spMkLst>
            <pc:docMk/>
            <pc:sldMk cId="2210898039" sldId="475"/>
            <ac:spMk id="6" creationId="{64033B80-E738-73F5-F595-047A6BD2D4DE}"/>
          </ac:spMkLst>
        </pc:spChg>
      </pc:sldChg>
      <pc:sldChg chg="modNotesTx">
        <pc:chgData name="Natalie Gregory" userId="5029e876-f44a-41d6-85f5-571cd131df41" providerId="ADAL" clId="{0C0EB74E-71EE-4CD1-B2D3-B0D2E4181861}" dt="2024-01-02T09:10:38.182" v="5" actId="6549"/>
        <pc:sldMkLst>
          <pc:docMk/>
          <pc:sldMk cId="3400765074" sldId="477"/>
        </pc:sldMkLst>
      </pc:sldChg>
      <pc:sldChg chg="modNotesTx">
        <pc:chgData name="Natalie Gregory" userId="5029e876-f44a-41d6-85f5-571cd131df41" providerId="ADAL" clId="{0C0EB74E-71EE-4CD1-B2D3-B0D2E4181861}" dt="2024-01-02T09:10:13.915" v="3" actId="6549"/>
        <pc:sldMkLst>
          <pc:docMk/>
          <pc:sldMk cId="2157884723" sldId="483"/>
        </pc:sldMkLst>
      </pc:sldChg>
      <pc:sldChg chg="delSp mod">
        <pc:chgData name="Natalie Gregory" userId="5029e876-f44a-41d6-85f5-571cd131df41" providerId="ADAL" clId="{0C0EB74E-71EE-4CD1-B2D3-B0D2E4181861}" dt="2024-01-02T09:17:08.850" v="27" actId="478"/>
        <pc:sldMkLst>
          <pc:docMk/>
          <pc:sldMk cId="1129647349" sldId="488"/>
        </pc:sldMkLst>
        <pc:picChg chg="del">
          <ac:chgData name="Natalie Gregory" userId="5029e876-f44a-41d6-85f5-571cd131df41" providerId="ADAL" clId="{0C0EB74E-71EE-4CD1-B2D3-B0D2E4181861}" dt="2024-01-02T09:17:08.850" v="27" actId="478"/>
          <ac:picMkLst>
            <pc:docMk/>
            <pc:sldMk cId="1129647349" sldId="488"/>
            <ac:picMk id="3" creationId="{06DFF200-0D1D-1DD0-EC9E-D6C43554AF52}"/>
          </ac:picMkLst>
        </pc:picChg>
      </pc:sldChg>
      <pc:sldChg chg="del modNotesTx">
        <pc:chgData name="Natalie Gregory" userId="5029e876-f44a-41d6-85f5-571cd131df41" providerId="ADAL" clId="{0C0EB74E-71EE-4CD1-B2D3-B0D2E4181861}" dt="2024-01-02T09:15:53.567" v="22" actId="2696"/>
        <pc:sldMkLst>
          <pc:docMk/>
          <pc:sldMk cId="3531287759" sldId="489"/>
        </pc:sldMkLst>
      </pc:sldChg>
      <pc:sldChg chg="delSp mod">
        <pc:chgData name="Natalie Gregory" userId="5029e876-f44a-41d6-85f5-571cd131df41" providerId="ADAL" clId="{0C0EB74E-71EE-4CD1-B2D3-B0D2E4181861}" dt="2024-01-02T09:17:11.982" v="28" actId="478"/>
        <pc:sldMkLst>
          <pc:docMk/>
          <pc:sldMk cId="1258722611" sldId="490"/>
        </pc:sldMkLst>
        <pc:picChg chg="del">
          <ac:chgData name="Natalie Gregory" userId="5029e876-f44a-41d6-85f5-571cd131df41" providerId="ADAL" clId="{0C0EB74E-71EE-4CD1-B2D3-B0D2E4181861}" dt="2024-01-02T09:17:11.982" v="28" actId="478"/>
          <ac:picMkLst>
            <pc:docMk/>
            <pc:sldMk cId="1258722611" sldId="490"/>
            <ac:picMk id="4" creationId="{EEA12758-FCB8-7607-F9EE-BBF2394C2E41}"/>
          </ac:picMkLst>
        </pc:picChg>
      </pc:sldChg>
      <pc:sldMasterChg chg="del delSldLayout">
        <pc:chgData name="Natalie Gregory" userId="5029e876-f44a-41d6-85f5-571cd131df41" providerId="ADAL" clId="{0C0EB74E-71EE-4CD1-B2D3-B0D2E4181861}" dt="2024-01-02T09:15:53.567" v="22" actId="2696"/>
        <pc:sldMasterMkLst>
          <pc:docMk/>
          <pc:sldMasterMk cId="987216964" sldId="2147483670"/>
        </pc:sldMasterMkLst>
        <pc:sldLayoutChg chg="del">
          <pc:chgData name="Natalie Gregory" userId="5029e876-f44a-41d6-85f5-571cd131df41" providerId="ADAL" clId="{0C0EB74E-71EE-4CD1-B2D3-B0D2E4181861}" dt="2024-01-02T09:15:53.567" v="22" actId="2696"/>
          <pc:sldLayoutMkLst>
            <pc:docMk/>
            <pc:sldMasterMk cId="987216964" sldId="2147483670"/>
            <pc:sldLayoutMk cId="3025256007" sldId="2147483671"/>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308016961" sldId="2147483672"/>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057379593" sldId="2147483673"/>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501305398" sldId="2147483674"/>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3361883899" sldId="2147483675"/>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30241919" sldId="2147483676"/>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2680793592" sldId="2147483681"/>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2432675269" sldId="2147483682"/>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939547590" sldId="2147483683"/>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788055016" sldId="2147483684"/>
          </pc:sldLayoutMkLst>
        </pc:sldLayoutChg>
      </pc:sldMasterChg>
    </pc:docChg>
  </pc:docChgLst>
  <pc:docChgLst>
    <pc:chgData name="Natalie Gregory" userId="S::natalie.gregory@seetec.co.uk::5029e876-f44a-41d6-85f5-571cd131df41" providerId="AD" clId="Web-{A6EF90C9-BE4C-E456-0D8C-DE99E1D4E865}"/>
    <pc:docChg chg="modSld">
      <pc:chgData name="Natalie Gregory" userId="S::natalie.gregory@seetec.co.uk::5029e876-f44a-41d6-85f5-571cd131df41" providerId="AD" clId="Web-{A6EF90C9-BE4C-E456-0D8C-DE99E1D4E865}" dt="2023-12-29T12:45:45.377" v="16" actId="1076"/>
      <pc:docMkLst>
        <pc:docMk/>
      </pc:docMkLst>
      <pc:sldChg chg="modSp">
        <pc:chgData name="Natalie Gregory" userId="S::natalie.gregory@seetec.co.uk::5029e876-f44a-41d6-85f5-571cd131df41" providerId="AD" clId="Web-{A6EF90C9-BE4C-E456-0D8C-DE99E1D4E865}" dt="2023-12-29T12:45:45.377" v="16" actId="1076"/>
        <pc:sldMkLst>
          <pc:docMk/>
          <pc:sldMk cId="1258722611" sldId="490"/>
        </pc:sldMkLst>
        <pc:spChg chg="mod">
          <ac:chgData name="Natalie Gregory" userId="S::natalie.gregory@seetec.co.uk::5029e876-f44a-41d6-85f5-571cd131df41" providerId="AD" clId="Web-{A6EF90C9-BE4C-E456-0D8C-DE99E1D4E865}" dt="2023-12-29T12:45:45.377" v="16" actId="1076"/>
          <ac:spMkLst>
            <pc:docMk/>
            <pc:sldMk cId="1258722611" sldId="490"/>
            <ac:spMk id="3" creationId="{45208D69-80AC-9CEA-95DD-61583155656C}"/>
          </ac:spMkLst>
        </pc:spChg>
      </pc:sldChg>
    </pc:docChg>
  </pc:docChgLst>
  <pc:docChgLst>
    <pc:chgData name="Natalie Gregory" userId="5029e876-f44a-41d6-85f5-571cd131df41" providerId="ADAL" clId="{36CAA910-2D37-403A-9A08-5FF8EF5644B1}"/>
    <pc:docChg chg="custSel delSld modSld modSection">
      <pc:chgData name="Natalie Gregory" userId="5029e876-f44a-41d6-85f5-571cd131df41" providerId="ADAL" clId="{36CAA910-2D37-403A-9A08-5FF8EF5644B1}" dt="2024-01-09T10:57:01.516" v="2" actId="478"/>
      <pc:docMkLst>
        <pc:docMk/>
      </pc:docMkLst>
      <pc:sldChg chg="del">
        <pc:chgData name="Natalie Gregory" userId="5029e876-f44a-41d6-85f5-571cd131df41" providerId="ADAL" clId="{36CAA910-2D37-403A-9A08-5FF8EF5644B1}" dt="2024-01-02T09:22:06.926" v="0" actId="2696"/>
        <pc:sldMkLst>
          <pc:docMk/>
          <pc:sldMk cId="1905829503" sldId="271"/>
        </pc:sldMkLst>
      </pc:sldChg>
      <pc:sldChg chg="del">
        <pc:chgData name="Natalie Gregory" userId="5029e876-f44a-41d6-85f5-571cd131df41" providerId="ADAL" clId="{36CAA910-2D37-403A-9A08-5FF8EF5644B1}" dt="2024-01-02T09:22:06.926" v="0" actId="2696"/>
        <pc:sldMkLst>
          <pc:docMk/>
          <pc:sldMk cId="436526229" sldId="312"/>
        </pc:sldMkLst>
      </pc:sldChg>
      <pc:sldChg chg="del">
        <pc:chgData name="Natalie Gregory" userId="5029e876-f44a-41d6-85f5-571cd131df41" providerId="ADAL" clId="{36CAA910-2D37-403A-9A08-5FF8EF5644B1}" dt="2024-01-02T09:22:06.926" v="0" actId="2696"/>
        <pc:sldMkLst>
          <pc:docMk/>
          <pc:sldMk cId="3702884117" sldId="313"/>
        </pc:sldMkLst>
      </pc:sldChg>
      <pc:sldChg chg="del">
        <pc:chgData name="Natalie Gregory" userId="5029e876-f44a-41d6-85f5-571cd131df41" providerId="ADAL" clId="{36CAA910-2D37-403A-9A08-5FF8EF5644B1}" dt="2024-01-02T09:22:06.926" v="0" actId="2696"/>
        <pc:sldMkLst>
          <pc:docMk/>
          <pc:sldMk cId="3247148767" sldId="314"/>
        </pc:sldMkLst>
      </pc:sldChg>
      <pc:sldChg chg="del">
        <pc:chgData name="Natalie Gregory" userId="5029e876-f44a-41d6-85f5-571cd131df41" providerId="ADAL" clId="{36CAA910-2D37-403A-9A08-5FF8EF5644B1}" dt="2024-01-02T09:22:06.926" v="0" actId="2696"/>
        <pc:sldMkLst>
          <pc:docMk/>
          <pc:sldMk cId="1995722443" sldId="315"/>
        </pc:sldMkLst>
      </pc:sldChg>
      <pc:sldChg chg="del">
        <pc:chgData name="Natalie Gregory" userId="5029e876-f44a-41d6-85f5-571cd131df41" providerId="ADAL" clId="{36CAA910-2D37-403A-9A08-5FF8EF5644B1}" dt="2024-01-02T09:22:06.926" v="0" actId="2696"/>
        <pc:sldMkLst>
          <pc:docMk/>
          <pc:sldMk cId="3157751797" sldId="316"/>
        </pc:sldMkLst>
      </pc:sldChg>
      <pc:sldChg chg="del">
        <pc:chgData name="Natalie Gregory" userId="5029e876-f44a-41d6-85f5-571cd131df41" providerId="ADAL" clId="{36CAA910-2D37-403A-9A08-5FF8EF5644B1}" dt="2024-01-02T09:22:06.926" v="0" actId="2696"/>
        <pc:sldMkLst>
          <pc:docMk/>
          <pc:sldMk cId="490272312" sldId="317"/>
        </pc:sldMkLst>
      </pc:sldChg>
      <pc:sldChg chg="del">
        <pc:chgData name="Natalie Gregory" userId="5029e876-f44a-41d6-85f5-571cd131df41" providerId="ADAL" clId="{36CAA910-2D37-403A-9A08-5FF8EF5644B1}" dt="2024-01-02T09:22:06.926" v="0" actId="2696"/>
        <pc:sldMkLst>
          <pc:docMk/>
          <pc:sldMk cId="2813143546" sldId="318"/>
        </pc:sldMkLst>
      </pc:sldChg>
      <pc:sldChg chg="del">
        <pc:chgData name="Natalie Gregory" userId="5029e876-f44a-41d6-85f5-571cd131df41" providerId="ADAL" clId="{36CAA910-2D37-403A-9A08-5FF8EF5644B1}" dt="2024-01-02T09:22:06.926" v="0" actId="2696"/>
        <pc:sldMkLst>
          <pc:docMk/>
          <pc:sldMk cId="473675288" sldId="319"/>
        </pc:sldMkLst>
      </pc:sldChg>
      <pc:sldChg chg="del">
        <pc:chgData name="Natalie Gregory" userId="5029e876-f44a-41d6-85f5-571cd131df41" providerId="ADAL" clId="{36CAA910-2D37-403A-9A08-5FF8EF5644B1}" dt="2024-01-02T09:22:06.926" v="0" actId="2696"/>
        <pc:sldMkLst>
          <pc:docMk/>
          <pc:sldMk cId="3711997789" sldId="320"/>
        </pc:sldMkLst>
      </pc:sldChg>
      <pc:sldChg chg="del">
        <pc:chgData name="Natalie Gregory" userId="5029e876-f44a-41d6-85f5-571cd131df41" providerId="ADAL" clId="{36CAA910-2D37-403A-9A08-5FF8EF5644B1}" dt="2024-01-02T09:22:06.926" v="0" actId="2696"/>
        <pc:sldMkLst>
          <pc:docMk/>
          <pc:sldMk cId="1919384397" sldId="321"/>
        </pc:sldMkLst>
      </pc:sldChg>
      <pc:sldChg chg="delSp">
        <pc:chgData name="Natalie Gregory" userId="5029e876-f44a-41d6-85f5-571cd131df41" providerId="ADAL" clId="{36CAA910-2D37-403A-9A08-5FF8EF5644B1}" dt="2024-01-09T10:57:01.516" v="2" actId="478"/>
        <pc:sldMkLst>
          <pc:docMk/>
          <pc:sldMk cId="691749916" sldId="332"/>
        </pc:sldMkLst>
        <pc:picChg chg="del">
          <ac:chgData name="Natalie Gregory" userId="5029e876-f44a-41d6-85f5-571cd131df41" providerId="ADAL" clId="{36CAA910-2D37-403A-9A08-5FF8EF5644B1}" dt="2024-01-09T10:57:01.516" v="2" actId="478"/>
          <ac:picMkLst>
            <pc:docMk/>
            <pc:sldMk cId="691749916" sldId="332"/>
            <ac:picMk id="13314" creationId="{BE139BC8-5B7F-4E0A-8AD8-8723FDD08BCB}"/>
          </ac:picMkLst>
        </pc:picChg>
      </pc:sldChg>
      <pc:sldChg chg="del">
        <pc:chgData name="Natalie Gregory" userId="5029e876-f44a-41d6-85f5-571cd131df41" providerId="ADAL" clId="{36CAA910-2D37-403A-9A08-5FF8EF5644B1}" dt="2024-01-02T09:22:06.926" v="0" actId="2696"/>
        <pc:sldMkLst>
          <pc:docMk/>
          <pc:sldMk cId="1422793151" sldId="334"/>
        </pc:sldMkLst>
      </pc:sldChg>
      <pc:sldChg chg="del">
        <pc:chgData name="Natalie Gregory" userId="5029e876-f44a-41d6-85f5-571cd131df41" providerId="ADAL" clId="{36CAA910-2D37-403A-9A08-5FF8EF5644B1}" dt="2024-01-02T09:22:06.926" v="0" actId="2696"/>
        <pc:sldMkLst>
          <pc:docMk/>
          <pc:sldMk cId="3176697312" sldId="335"/>
        </pc:sldMkLst>
      </pc:sldChg>
      <pc:sldChg chg="delSp mod">
        <pc:chgData name="Natalie Gregory" userId="5029e876-f44a-41d6-85f5-571cd131df41" providerId="ADAL" clId="{36CAA910-2D37-403A-9A08-5FF8EF5644B1}" dt="2024-01-09T10:56:48.483" v="1" actId="478"/>
        <pc:sldMkLst>
          <pc:docMk/>
          <pc:sldMk cId="2738426060" sldId="404"/>
        </pc:sldMkLst>
        <pc:picChg chg="del">
          <ac:chgData name="Natalie Gregory" userId="5029e876-f44a-41d6-85f5-571cd131df41" providerId="ADAL" clId="{36CAA910-2D37-403A-9A08-5FF8EF5644B1}" dt="2024-01-09T10:56:48.483" v="1" actId="478"/>
          <ac:picMkLst>
            <pc:docMk/>
            <pc:sldMk cId="2738426060" sldId="404"/>
            <ac:picMk id="3" creationId="{D5D6F21F-2069-4B76-832C-731B442BB056}"/>
          </ac:picMkLst>
        </pc:picChg>
      </pc:sldChg>
      <pc:sldChg chg="del">
        <pc:chgData name="Natalie Gregory" userId="5029e876-f44a-41d6-85f5-571cd131df41" providerId="ADAL" clId="{36CAA910-2D37-403A-9A08-5FF8EF5644B1}" dt="2024-01-02T09:22:06.926" v="0" actId="2696"/>
        <pc:sldMkLst>
          <pc:docMk/>
          <pc:sldMk cId="3973644146" sldId="472"/>
        </pc:sldMkLst>
      </pc:sldChg>
      <pc:sldChg chg="del">
        <pc:chgData name="Natalie Gregory" userId="5029e876-f44a-41d6-85f5-571cd131df41" providerId="ADAL" clId="{36CAA910-2D37-403A-9A08-5FF8EF5644B1}" dt="2024-01-02T09:22:06.926" v="0" actId="2696"/>
        <pc:sldMkLst>
          <pc:docMk/>
          <pc:sldMk cId="3367182440" sldId="474"/>
        </pc:sldMkLst>
      </pc:sldChg>
      <pc:sldChg chg="del">
        <pc:chgData name="Natalie Gregory" userId="5029e876-f44a-41d6-85f5-571cd131df41" providerId="ADAL" clId="{36CAA910-2D37-403A-9A08-5FF8EF5644B1}" dt="2024-01-02T09:22:06.926" v="0" actId="2696"/>
        <pc:sldMkLst>
          <pc:docMk/>
          <pc:sldMk cId="2157884723" sldId="483"/>
        </pc:sldMkLst>
      </pc:sldChg>
    </pc:docChg>
  </pc:docChgLst>
  <pc:docChgLst>
    <pc:chgData name="Natalie Gregory" userId="5029e876-f44a-41d6-85f5-571cd131df41" providerId="ADAL" clId="{E64E8670-0E33-456C-8D62-B42A5F40AF2F}"/>
    <pc:docChg chg="undo custSel modSld">
      <pc:chgData name="Natalie Gregory" userId="5029e876-f44a-41d6-85f5-571cd131df41" providerId="ADAL" clId="{E64E8670-0E33-456C-8D62-B42A5F40AF2F}" dt="2023-12-28T16:03:39.776" v="174" actId="1076"/>
      <pc:docMkLst>
        <pc:docMk/>
      </pc:docMkLst>
      <pc:sldChg chg="modSp mod">
        <pc:chgData name="Natalie Gregory" userId="5029e876-f44a-41d6-85f5-571cd131df41" providerId="ADAL" clId="{E64E8670-0E33-456C-8D62-B42A5F40AF2F}" dt="2023-12-28T15:44:42.965" v="50" actId="113"/>
        <pc:sldMkLst>
          <pc:docMk/>
          <pc:sldMk cId="1905829503" sldId="271"/>
        </pc:sldMkLst>
        <pc:spChg chg="mod">
          <ac:chgData name="Natalie Gregory" userId="5029e876-f44a-41d6-85f5-571cd131df41" providerId="ADAL" clId="{E64E8670-0E33-456C-8D62-B42A5F40AF2F}" dt="2023-12-28T15:44:42.965" v="50" actId="113"/>
          <ac:spMkLst>
            <pc:docMk/>
            <pc:sldMk cId="1905829503" sldId="271"/>
            <ac:spMk id="2" creationId="{3E0F2171-D96A-4831-9F5E-10D96D9F3E92}"/>
          </ac:spMkLst>
        </pc:spChg>
      </pc:sldChg>
      <pc:sldChg chg="modSp mod">
        <pc:chgData name="Natalie Gregory" userId="5029e876-f44a-41d6-85f5-571cd131df41" providerId="ADAL" clId="{E64E8670-0E33-456C-8D62-B42A5F40AF2F}" dt="2023-12-28T15:55:37.869" v="119" actId="255"/>
        <pc:sldMkLst>
          <pc:docMk/>
          <pc:sldMk cId="1560228462" sldId="276"/>
        </pc:sldMkLst>
        <pc:spChg chg="mod">
          <ac:chgData name="Natalie Gregory" userId="5029e876-f44a-41d6-85f5-571cd131df41" providerId="ADAL" clId="{E64E8670-0E33-456C-8D62-B42A5F40AF2F}" dt="2023-12-28T15:55:37.869" v="119" actId="255"/>
          <ac:spMkLst>
            <pc:docMk/>
            <pc:sldMk cId="1560228462" sldId="276"/>
            <ac:spMk id="9" creationId="{FF86A00E-3790-48DF-8B9D-C7C4B18E2EA9}"/>
          </ac:spMkLst>
        </pc:spChg>
        <pc:spChg chg="mod">
          <ac:chgData name="Natalie Gregory" userId="5029e876-f44a-41d6-85f5-571cd131df41" providerId="ADAL" clId="{E64E8670-0E33-456C-8D62-B42A5F40AF2F}" dt="2023-12-28T15:55:28.071" v="118" actId="20577"/>
          <ac:spMkLst>
            <pc:docMk/>
            <pc:sldMk cId="1560228462" sldId="276"/>
            <ac:spMk id="10" creationId="{C81FE748-2A2F-4569-81E7-ACF23C06693E}"/>
          </ac:spMkLst>
        </pc:spChg>
      </pc:sldChg>
      <pc:sldChg chg="modSp mod">
        <pc:chgData name="Natalie Gregory" userId="5029e876-f44a-41d6-85f5-571cd131df41" providerId="ADAL" clId="{E64E8670-0E33-456C-8D62-B42A5F40AF2F}" dt="2023-12-28T16:02:51.204" v="168" actId="113"/>
        <pc:sldMkLst>
          <pc:docMk/>
          <pc:sldMk cId="3399365757" sldId="311"/>
        </pc:sldMkLst>
        <pc:spChg chg="mod">
          <ac:chgData name="Natalie Gregory" userId="5029e876-f44a-41d6-85f5-571cd131df41" providerId="ADAL" clId="{E64E8670-0E33-456C-8D62-B42A5F40AF2F}" dt="2023-12-28T16:02:51.204" v="168" actId="113"/>
          <ac:spMkLst>
            <pc:docMk/>
            <pc:sldMk cId="3399365757" sldId="311"/>
            <ac:spMk id="8" creationId="{B8EACAA2-694A-45C7-9164-F4118078B515}"/>
          </ac:spMkLst>
        </pc:spChg>
      </pc:sldChg>
      <pc:sldChg chg="modSp mod">
        <pc:chgData name="Natalie Gregory" userId="5029e876-f44a-41d6-85f5-571cd131df41" providerId="ADAL" clId="{E64E8670-0E33-456C-8D62-B42A5F40AF2F}" dt="2023-12-28T15:45:13.988" v="55" actId="113"/>
        <pc:sldMkLst>
          <pc:docMk/>
          <pc:sldMk cId="436526229" sldId="312"/>
        </pc:sldMkLst>
        <pc:spChg chg="mod">
          <ac:chgData name="Natalie Gregory" userId="5029e876-f44a-41d6-85f5-571cd131df41" providerId="ADAL" clId="{E64E8670-0E33-456C-8D62-B42A5F40AF2F}" dt="2023-12-28T15:45:13.988" v="55" actId="113"/>
          <ac:spMkLst>
            <pc:docMk/>
            <pc:sldMk cId="436526229" sldId="312"/>
            <ac:spMk id="8" creationId="{6EBE7198-E4BE-4FB0-8E79-0A5758E13E34}"/>
          </ac:spMkLst>
        </pc:spChg>
      </pc:sldChg>
      <pc:sldChg chg="modSp mod">
        <pc:chgData name="Natalie Gregory" userId="5029e876-f44a-41d6-85f5-571cd131df41" providerId="ADAL" clId="{E64E8670-0E33-456C-8D62-B42A5F40AF2F}" dt="2023-12-28T15:45:38.400" v="58" actId="113"/>
        <pc:sldMkLst>
          <pc:docMk/>
          <pc:sldMk cId="3702884117" sldId="313"/>
        </pc:sldMkLst>
        <pc:spChg chg="mod">
          <ac:chgData name="Natalie Gregory" userId="5029e876-f44a-41d6-85f5-571cd131df41" providerId="ADAL" clId="{E64E8670-0E33-456C-8D62-B42A5F40AF2F}" dt="2023-12-28T15:45:38.400" v="58" actId="113"/>
          <ac:spMkLst>
            <pc:docMk/>
            <pc:sldMk cId="3702884117" sldId="313"/>
            <ac:spMk id="11" creationId="{F7436D70-1260-40D1-8D5B-44613897970E}"/>
          </ac:spMkLst>
        </pc:spChg>
      </pc:sldChg>
      <pc:sldChg chg="modSp mod">
        <pc:chgData name="Natalie Gregory" userId="5029e876-f44a-41d6-85f5-571cd131df41" providerId="ADAL" clId="{E64E8670-0E33-456C-8D62-B42A5F40AF2F}" dt="2023-12-28T15:46:32.026" v="66" actId="255"/>
        <pc:sldMkLst>
          <pc:docMk/>
          <pc:sldMk cId="3247148767" sldId="314"/>
        </pc:sldMkLst>
        <pc:spChg chg="mod">
          <ac:chgData name="Natalie Gregory" userId="5029e876-f44a-41d6-85f5-571cd131df41" providerId="ADAL" clId="{E64E8670-0E33-456C-8D62-B42A5F40AF2F}" dt="2023-12-28T15:46:20.855" v="64" actId="113"/>
          <ac:spMkLst>
            <pc:docMk/>
            <pc:sldMk cId="3247148767" sldId="314"/>
            <ac:spMk id="9" creationId="{C982A025-E9AB-4F5B-B239-50584833AE20}"/>
          </ac:spMkLst>
        </pc:spChg>
        <pc:spChg chg="mod">
          <ac:chgData name="Natalie Gregory" userId="5029e876-f44a-41d6-85f5-571cd131df41" providerId="ADAL" clId="{E64E8670-0E33-456C-8D62-B42A5F40AF2F}" dt="2023-12-28T15:46:32.026" v="66" actId="255"/>
          <ac:spMkLst>
            <pc:docMk/>
            <pc:sldMk cId="3247148767" sldId="314"/>
            <ac:spMk id="11" creationId="{198820AB-FA0F-4B97-8865-0B67C6E1D092}"/>
          </ac:spMkLst>
        </pc:spChg>
      </pc:sldChg>
      <pc:sldChg chg="delSp modSp mod">
        <pc:chgData name="Natalie Gregory" userId="5029e876-f44a-41d6-85f5-571cd131df41" providerId="ADAL" clId="{E64E8670-0E33-456C-8D62-B42A5F40AF2F}" dt="2023-12-28T15:47:22.070" v="86" actId="1076"/>
        <pc:sldMkLst>
          <pc:docMk/>
          <pc:sldMk cId="1995722443" sldId="315"/>
        </pc:sldMkLst>
        <pc:spChg chg="mod">
          <ac:chgData name="Natalie Gregory" userId="5029e876-f44a-41d6-85f5-571cd131df41" providerId="ADAL" clId="{E64E8670-0E33-456C-8D62-B42A5F40AF2F}" dt="2023-12-28T15:46:44.656" v="68" actId="113"/>
          <ac:spMkLst>
            <pc:docMk/>
            <pc:sldMk cId="1995722443" sldId="315"/>
            <ac:spMk id="6" creationId="{3B808CD4-BD1D-4C62-BAEB-1DDBD2425584}"/>
          </ac:spMkLst>
        </pc:spChg>
        <pc:spChg chg="mod">
          <ac:chgData name="Natalie Gregory" userId="5029e876-f44a-41d6-85f5-571cd131df41" providerId="ADAL" clId="{E64E8670-0E33-456C-8D62-B42A5F40AF2F}" dt="2023-12-28T15:47:10.442" v="84" actId="20577"/>
          <ac:spMkLst>
            <pc:docMk/>
            <pc:sldMk cId="1995722443" sldId="315"/>
            <ac:spMk id="8" creationId="{73339893-CD3A-48A0-92F4-B6269C1E32AB}"/>
          </ac:spMkLst>
        </pc:spChg>
        <pc:picChg chg="del mod">
          <ac:chgData name="Natalie Gregory" userId="5029e876-f44a-41d6-85f5-571cd131df41" providerId="ADAL" clId="{E64E8670-0E33-456C-8D62-B42A5F40AF2F}" dt="2023-12-28T15:46:59.030" v="71" actId="478"/>
          <ac:picMkLst>
            <pc:docMk/>
            <pc:sldMk cId="1995722443" sldId="315"/>
            <ac:picMk id="2" creationId="{5112B4FB-153D-830F-EFE1-57FA0D1E75C7}"/>
          </ac:picMkLst>
        </pc:picChg>
        <pc:picChg chg="mod">
          <ac:chgData name="Natalie Gregory" userId="5029e876-f44a-41d6-85f5-571cd131df41" providerId="ADAL" clId="{E64E8670-0E33-456C-8D62-B42A5F40AF2F}" dt="2023-12-28T15:47:22.070" v="86" actId="1076"/>
          <ac:picMkLst>
            <pc:docMk/>
            <pc:sldMk cId="1995722443" sldId="315"/>
            <ac:picMk id="2050" creationId="{BCCE38B2-2E38-4643-B139-3CA667501834}"/>
          </ac:picMkLst>
        </pc:picChg>
      </pc:sldChg>
      <pc:sldChg chg="delSp modSp mod">
        <pc:chgData name="Natalie Gregory" userId="5029e876-f44a-41d6-85f5-571cd131df41" providerId="ADAL" clId="{E64E8670-0E33-456C-8D62-B42A5F40AF2F}" dt="2023-12-28T15:47:44.620" v="91" actId="113"/>
        <pc:sldMkLst>
          <pc:docMk/>
          <pc:sldMk cId="3157751797" sldId="316"/>
        </pc:sldMkLst>
        <pc:spChg chg="mod">
          <ac:chgData name="Natalie Gregory" userId="5029e876-f44a-41d6-85f5-571cd131df41" providerId="ADAL" clId="{E64E8670-0E33-456C-8D62-B42A5F40AF2F}" dt="2023-12-28T15:47:44.620" v="91" actId="113"/>
          <ac:spMkLst>
            <pc:docMk/>
            <pc:sldMk cId="3157751797" sldId="316"/>
            <ac:spMk id="8" creationId="{B8EACAA2-694A-45C7-9164-F4118078B515}"/>
          </ac:spMkLst>
        </pc:spChg>
        <pc:picChg chg="del">
          <ac:chgData name="Natalie Gregory" userId="5029e876-f44a-41d6-85f5-571cd131df41" providerId="ADAL" clId="{E64E8670-0E33-456C-8D62-B42A5F40AF2F}" dt="2023-12-28T15:47:28.323" v="87" actId="478"/>
          <ac:picMkLst>
            <pc:docMk/>
            <pc:sldMk cId="3157751797" sldId="316"/>
            <ac:picMk id="2" creationId="{AC26888D-35B3-DE19-1B0D-D8F29F0BB21B}"/>
          </ac:picMkLst>
        </pc:picChg>
        <pc:picChg chg="mod">
          <ac:chgData name="Natalie Gregory" userId="5029e876-f44a-41d6-85f5-571cd131df41" providerId="ADAL" clId="{E64E8670-0E33-456C-8D62-B42A5F40AF2F}" dt="2023-12-28T15:47:34.162" v="89" actId="1076"/>
          <ac:picMkLst>
            <pc:docMk/>
            <pc:sldMk cId="3157751797" sldId="316"/>
            <ac:picMk id="6" creationId="{D0FEF7C6-B72C-4B1A-9CDC-71CD7CE0189D}"/>
          </ac:picMkLst>
        </pc:picChg>
      </pc:sldChg>
      <pc:sldChg chg="delSp modSp mod">
        <pc:chgData name="Natalie Gregory" userId="5029e876-f44a-41d6-85f5-571cd131df41" providerId="ADAL" clId="{E64E8670-0E33-456C-8D62-B42A5F40AF2F}" dt="2023-12-28T15:48:29.126" v="96" actId="255"/>
        <pc:sldMkLst>
          <pc:docMk/>
          <pc:sldMk cId="490272312" sldId="317"/>
        </pc:sldMkLst>
        <pc:spChg chg="mod">
          <ac:chgData name="Natalie Gregory" userId="5029e876-f44a-41d6-85f5-571cd131df41" providerId="ADAL" clId="{E64E8670-0E33-456C-8D62-B42A5F40AF2F}" dt="2023-12-28T15:48:29.126" v="96" actId="255"/>
          <ac:spMkLst>
            <pc:docMk/>
            <pc:sldMk cId="490272312" sldId="317"/>
            <ac:spMk id="3" creationId="{00000000-0000-0000-0000-000000000000}"/>
          </ac:spMkLst>
        </pc:spChg>
        <pc:spChg chg="mod">
          <ac:chgData name="Natalie Gregory" userId="5029e876-f44a-41d6-85f5-571cd131df41" providerId="ADAL" clId="{E64E8670-0E33-456C-8D62-B42A5F40AF2F}" dt="2023-12-28T15:48:11.885" v="94" actId="113"/>
          <ac:spMkLst>
            <pc:docMk/>
            <pc:sldMk cId="490272312" sldId="317"/>
            <ac:spMk id="8" creationId="{B8EACAA2-694A-45C7-9164-F4118078B515}"/>
          </ac:spMkLst>
        </pc:spChg>
        <pc:picChg chg="del">
          <ac:chgData name="Natalie Gregory" userId="5029e876-f44a-41d6-85f5-571cd131df41" providerId="ADAL" clId="{E64E8670-0E33-456C-8D62-B42A5F40AF2F}" dt="2023-12-28T15:48:02.701" v="92" actId="478"/>
          <ac:picMkLst>
            <pc:docMk/>
            <pc:sldMk cId="490272312" sldId="317"/>
            <ac:picMk id="2" creationId="{ED594FCA-6233-A456-3365-4F606353E15F}"/>
          </ac:picMkLst>
        </pc:picChg>
      </pc:sldChg>
      <pc:sldChg chg="delSp modSp mod">
        <pc:chgData name="Natalie Gregory" userId="5029e876-f44a-41d6-85f5-571cd131df41" providerId="ADAL" clId="{E64E8670-0E33-456C-8D62-B42A5F40AF2F}" dt="2023-12-28T15:48:47.214" v="100" actId="478"/>
        <pc:sldMkLst>
          <pc:docMk/>
          <pc:sldMk cId="2813143546" sldId="318"/>
        </pc:sldMkLst>
        <pc:spChg chg="mod">
          <ac:chgData name="Natalie Gregory" userId="5029e876-f44a-41d6-85f5-571cd131df41" providerId="ADAL" clId="{E64E8670-0E33-456C-8D62-B42A5F40AF2F}" dt="2023-12-28T15:48:45.497" v="98" actId="113"/>
          <ac:spMkLst>
            <pc:docMk/>
            <pc:sldMk cId="2813143546" sldId="318"/>
            <ac:spMk id="5" creationId="{49B224D0-56A5-49D0-8A39-6A690EC34354}"/>
          </ac:spMkLst>
        </pc:spChg>
        <pc:picChg chg="del mod">
          <ac:chgData name="Natalie Gregory" userId="5029e876-f44a-41d6-85f5-571cd131df41" providerId="ADAL" clId="{E64E8670-0E33-456C-8D62-B42A5F40AF2F}" dt="2023-12-28T15:48:47.214" v="100" actId="478"/>
          <ac:picMkLst>
            <pc:docMk/>
            <pc:sldMk cId="2813143546" sldId="318"/>
            <ac:picMk id="2" creationId="{ECB17B5D-C502-BFE8-B3E7-CE6B8C9C4F7D}"/>
          </ac:picMkLst>
        </pc:picChg>
      </pc:sldChg>
      <pc:sldChg chg="modSp mod">
        <pc:chgData name="Natalie Gregory" userId="5029e876-f44a-41d6-85f5-571cd131df41" providerId="ADAL" clId="{E64E8670-0E33-456C-8D62-B42A5F40AF2F}" dt="2023-12-28T15:49:15.387" v="103" actId="113"/>
        <pc:sldMkLst>
          <pc:docMk/>
          <pc:sldMk cId="473675288" sldId="319"/>
        </pc:sldMkLst>
        <pc:spChg chg="mod">
          <ac:chgData name="Natalie Gregory" userId="5029e876-f44a-41d6-85f5-571cd131df41" providerId="ADAL" clId="{E64E8670-0E33-456C-8D62-B42A5F40AF2F}" dt="2023-12-28T15:49:15.387" v="103" actId="113"/>
          <ac:spMkLst>
            <pc:docMk/>
            <pc:sldMk cId="473675288" sldId="319"/>
            <ac:spMk id="6" creationId="{3B808CD4-BD1D-4C62-BAEB-1DDBD2425584}"/>
          </ac:spMkLst>
        </pc:spChg>
        <pc:spChg chg="mod">
          <ac:chgData name="Natalie Gregory" userId="5029e876-f44a-41d6-85f5-571cd131df41" providerId="ADAL" clId="{E64E8670-0E33-456C-8D62-B42A5F40AF2F}" dt="2023-12-28T15:49:00.339" v="101" actId="255"/>
          <ac:spMkLst>
            <pc:docMk/>
            <pc:sldMk cId="473675288" sldId="319"/>
            <ac:spMk id="8" creationId="{73339893-CD3A-48A0-92F4-B6269C1E32AB}"/>
          </ac:spMkLst>
        </pc:spChg>
      </pc:sldChg>
      <pc:sldChg chg="modSp mod">
        <pc:chgData name="Natalie Gregory" userId="5029e876-f44a-41d6-85f5-571cd131df41" providerId="ADAL" clId="{E64E8670-0E33-456C-8D62-B42A5F40AF2F}" dt="2023-12-28T15:54:34.481" v="111" actId="20577"/>
        <pc:sldMkLst>
          <pc:docMk/>
          <pc:sldMk cId="3711997789" sldId="320"/>
        </pc:sldMkLst>
        <pc:spChg chg="mod">
          <ac:chgData name="Natalie Gregory" userId="5029e876-f44a-41d6-85f5-571cd131df41" providerId="ADAL" clId="{E64E8670-0E33-456C-8D62-B42A5F40AF2F}" dt="2023-12-28T15:54:00.115" v="105" actId="113"/>
          <ac:spMkLst>
            <pc:docMk/>
            <pc:sldMk cId="3711997789" sldId="320"/>
            <ac:spMk id="6" creationId="{3B808CD4-BD1D-4C62-BAEB-1DDBD2425584}"/>
          </ac:spMkLst>
        </pc:spChg>
        <pc:spChg chg="mod">
          <ac:chgData name="Natalie Gregory" userId="5029e876-f44a-41d6-85f5-571cd131df41" providerId="ADAL" clId="{E64E8670-0E33-456C-8D62-B42A5F40AF2F}" dt="2023-12-28T15:54:34.481" v="111" actId="20577"/>
          <ac:spMkLst>
            <pc:docMk/>
            <pc:sldMk cId="3711997789" sldId="320"/>
            <ac:spMk id="7" creationId="{C7BC10C8-E898-450A-9098-3FA949BE8FA2}"/>
          </ac:spMkLst>
        </pc:spChg>
        <pc:spChg chg="mod">
          <ac:chgData name="Natalie Gregory" userId="5029e876-f44a-41d6-85f5-571cd131df41" providerId="ADAL" clId="{E64E8670-0E33-456C-8D62-B42A5F40AF2F}" dt="2023-12-28T15:54:21.566" v="108" actId="255"/>
          <ac:spMkLst>
            <pc:docMk/>
            <pc:sldMk cId="3711997789" sldId="320"/>
            <ac:spMk id="8" creationId="{73339893-CD3A-48A0-92F4-B6269C1E32AB}"/>
          </ac:spMkLst>
        </pc:spChg>
      </pc:sldChg>
      <pc:sldChg chg="modSp mod">
        <pc:chgData name="Natalie Gregory" userId="5029e876-f44a-41d6-85f5-571cd131df41" providerId="ADAL" clId="{E64E8670-0E33-456C-8D62-B42A5F40AF2F}" dt="2023-12-28T15:54:47.328" v="113" actId="113"/>
        <pc:sldMkLst>
          <pc:docMk/>
          <pc:sldMk cId="1919384397" sldId="321"/>
        </pc:sldMkLst>
        <pc:spChg chg="mod">
          <ac:chgData name="Natalie Gregory" userId="5029e876-f44a-41d6-85f5-571cd131df41" providerId="ADAL" clId="{E64E8670-0E33-456C-8D62-B42A5F40AF2F}" dt="2023-12-28T15:54:47.328" v="113" actId="113"/>
          <ac:spMkLst>
            <pc:docMk/>
            <pc:sldMk cId="1919384397" sldId="321"/>
            <ac:spMk id="8" creationId="{F6DC11B7-D3F3-401E-B0CE-4060D3058C70}"/>
          </ac:spMkLst>
        </pc:spChg>
      </pc:sldChg>
      <pc:sldChg chg="modSp mod">
        <pc:chgData name="Natalie Gregory" userId="5029e876-f44a-41d6-85f5-571cd131df41" providerId="ADAL" clId="{E64E8670-0E33-456C-8D62-B42A5F40AF2F}" dt="2023-12-28T15:59:01.519" v="145" actId="113"/>
        <pc:sldMkLst>
          <pc:docMk/>
          <pc:sldMk cId="2454088540" sldId="331"/>
        </pc:sldMkLst>
        <pc:spChg chg="mod">
          <ac:chgData name="Natalie Gregory" userId="5029e876-f44a-41d6-85f5-571cd131df41" providerId="ADAL" clId="{E64E8670-0E33-456C-8D62-B42A5F40AF2F}" dt="2023-12-28T15:59:01.519" v="145" actId="113"/>
          <ac:spMkLst>
            <pc:docMk/>
            <pc:sldMk cId="2454088540" sldId="331"/>
            <ac:spMk id="13" creationId="{A6F1F717-854D-40E6-B11F-58F5CD9C7882}"/>
          </ac:spMkLst>
        </pc:spChg>
      </pc:sldChg>
      <pc:sldChg chg="modSp mod">
        <pc:chgData name="Natalie Gregory" userId="5029e876-f44a-41d6-85f5-571cd131df41" providerId="ADAL" clId="{E64E8670-0E33-456C-8D62-B42A5F40AF2F}" dt="2023-12-28T15:59:36.979" v="147" actId="113"/>
        <pc:sldMkLst>
          <pc:docMk/>
          <pc:sldMk cId="691749916" sldId="332"/>
        </pc:sldMkLst>
        <pc:spChg chg="mod">
          <ac:chgData name="Natalie Gregory" userId="5029e876-f44a-41d6-85f5-571cd131df41" providerId="ADAL" clId="{E64E8670-0E33-456C-8D62-B42A5F40AF2F}" dt="2023-12-28T15:59:36.979" v="147" actId="113"/>
          <ac:spMkLst>
            <pc:docMk/>
            <pc:sldMk cId="691749916" sldId="332"/>
            <ac:spMk id="11" creationId="{6BA8E7E5-8635-4636-B217-6E4C43B1A1BA}"/>
          </ac:spMkLst>
        </pc:spChg>
      </pc:sldChg>
      <pc:sldChg chg="delSp modSp mod">
        <pc:chgData name="Natalie Gregory" userId="5029e876-f44a-41d6-85f5-571cd131df41" providerId="ADAL" clId="{E64E8670-0E33-456C-8D62-B42A5F40AF2F}" dt="2023-12-28T15:58:45.156" v="144" actId="478"/>
        <pc:sldMkLst>
          <pc:docMk/>
          <pc:sldMk cId="2981687777" sldId="345"/>
        </pc:sldMkLst>
        <pc:spChg chg="mod">
          <ac:chgData name="Natalie Gregory" userId="5029e876-f44a-41d6-85f5-571cd131df41" providerId="ADAL" clId="{E64E8670-0E33-456C-8D62-B42A5F40AF2F}" dt="2023-12-28T15:56:09.132" v="123" actId="113"/>
          <ac:spMkLst>
            <pc:docMk/>
            <pc:sldMk cId="2981687777" sldId="345"/>
            <ac:spMk id="6" creationId="{3B808CD4-BD1D-4C62-BAEB-1DDBD2425584}"/>
          </ac:spMkLst>
        </pc:spChg>
        <pc:picChg chg="del">
          <ac:chgData name="Natalie Gregory" userId="5029e876-f44a-41d6-85f5-571cd131df41" providerId="ADAL" clId="{E64E8670-0E33-456C-8D62-B42A5F40AF2F}" dt="2023-12-28T15:58:45.156" v="144" actId="478"/>
          <ac:picMkLst>
            <pc:docMk/>
            <pc:sldMk cId="2981687777" sldId="345"/>
            <ac:picMk id="4" creationId="{FA0D17F6-832C-5963-82DE-CF56DB9175CC}"/>
          </ac:picMkLst>
        </pc:picChg>
      </pc:sldChg>
      <pc:sldChg chg="modSp mod">
        <pc:chgData name="Natalie Gregory" userId="5029e876-f44a-41d6-85f5-571cd131df41" providerId="ADAL" clId="{E64E8670-0E33-456C-8D62-B42A5F40AF2F}" dt="2023-12-28T16:01:28.147" v="158" actId="113"/>
        <pc:sldMkLst>
          <pc:docMk/>
          <pc:sldMk cId="803120222" sldId="348"/>
        </pc:sldMkLst>
        <pc:spChg chg="mod">
          <ac:chgData name="Natalie Gregory" userId="5029e876-f44a-41d6-85f5-571cd131df41" providerId="ADAL" clId="{E64E8670-0E33-456C-8D62-B42A5F40AF2F}" dt="2023-12-28T16:00:47.512" v="154" actId="255"/>
          <ac:spMkLst>
            <pc:docMk/>
            <pc:sldMk cId="803120222" sldId="348"/>
            <ac:spMk id="3" creationId="{016CAB34-7FE0-4388-A1D9-5F4CBFB974A9}"/>
          </ac:spMkLst>
        </pc:spChg>
        <pc:spChg chg="mod">
          <ac:chgData name="Natalie Gregory" userId="5029e876-f44a-41d6-85f5-571cd131df41" providerId="ADAL" clId="{E64E8670-0E33-456C-8D62-B42A5F40AF2F}" dt="2023-12-28T16:01:28.147" v="158" actId="113"/>
          <ac:spMkLst>
            <pc:docMk/>
            <pc:sldMk cId="803120222" sldId="348"/>
            <ac:spMk id="5" creationId="{49B224D0-56A5-49D0-8A39-6A690EC34354}"/>
          </ac:spMkLst>
        </pc:spChg>
        <pc:spChg chg="mod">
          <ac:chgData name="Natalie Gregory" userId="5029e876-f44a-41d6-85f5-571cd131df41" providerId="ADAL" clId="{E64E8670-0E33-456C-8D62-B42A5F40AF2F}" dt="2023-12-28T16:01:02.104" v="156" actId="1076"/>
          <ac:spMkLst>
            <pc:docMk/>
            <pc:sldMk cId="803120222" sldId="348"/>
            <ac:spMk id="6" creationId="{4B2C8B03-66C4-46C4-AA4F-53F58F76903C}"/>
          </ac:spMkLst>
        </pc:spChg>
      </pc:sldChg>
      <pc:sldChg chg="modSp mod">
        <pc:chgData name="Natalie Gregory" userId="5029e876-f44a-41d6-85f5-571cd131df41" providerId="ADAL" clId="{E64E8670-0E33-456C-8D62-B42A5F40AF2F}" dt="2023-12-28T16:01:42.673" v="161" actId="113"/>
        <pc:sldMkLst>
          <pc:docMk/>
          <pc:sldMk cId="3854236729" sldId="349"/>
        </pc:sldMkLst>
        <pc:spChg chg="mod">
          <ac:chgData name="Natalie Gregory" userId="5029e876-f44a-41d6-85f5-571cd131df41" providerId="ADAL" clId="{E64E8670-0E33-456C-8D62-B42A5F40AF2F}" dt="2023-12-28T16:01:42.673" v="161" actId="113"/>
          <ac:spMkLst>
            <pc:docMk/>
            <pc:sldMk cId="3854236729" sldId="349"/>
            <ac:spMk id="5" creationId="{49B224D0-56A5-49D0-8A39-6A690EC34354}"/>
          </ac:spMkLst>
        </pc:spChg>
      </pc:sldChg>
      <pc:sldChg chg="delSp modSp mod">
        <pc:chgData name="Natalie Gregory" userId="5029e876-f44a-41d6-85f5-571cd131df41" providerId="ADAL" clId="{E64E8670-0E33-456C-8D62-B42A5F40AF2F}" dt="2023-12-28T15:58:34.667" v="143" actId="478"/>
        <pc:sldMkLst>
          <pc:docMk/>
          <pc:sldMk cId="740060548" sldId="353"/>
        </pc:sldMkLst>
        <pc:spChg chg="mod">
          <ac:chgData name="Natalie Gregory" userId="5029e876-f44a-41d6-85f5-571cd131df41" providerId="ADAL" clId="{E64E8670-0E33-456C-8D62-B42A5F40AF2F}" dt="2023-12-28T15:58:21.138" v="140" actId="255"/>
          <ac:spMkLst>
            <pc:docMk/>
            <pc:sldMk cId="740060548" sldId="353"/>
            <ac:spMk id="7" creationId="{03767039-FF6F-49DA-963C-79B7E20648A8}"/>
          </ac:spMkLst>
        </pc:spChg>
        <pc:spChg chg="mod">
          <ac:chgData name="Natalie Gregory" userId="5029e876-f44a-41d6-85f5-571cd131df41" providerId="ADAL" clId="{E64E8670-0E33-456C-8D62-B42A5F40AF2F}" dt="2023-12-28T15:58:07.515" v="138" actId="113"/>
          <ac:spMkLst>
            <pc:docMk/>
            <pc:sldMk cId="740060548" sldId="353"/>
            <ac:spMk id="8" creationId="{B8EACAA2-694A-45C7-9164-F4118078B515}"/>
          </ac:spMkLst>
        </pc:spChg>
        <pc:picChg chg="del">
          <ac:chgData name="Natalie Gregory" userId="5029e876-f44a-41d6-85f5-571cd131df41" providerId="ADAL" clId="{E64E8670-0E33-456C-8D62-B42A5F40AF2F}" dt="2023-12-28T15:58:34.667" v="143" actId="478"/>
          <ac:picMkLst>
            <pc:docMk/>
            <pc:sldMk cId="740060548" sldId="353"/>
            <ac:picMk id="2" creationId="{ED594FCA-6233-A456-3365-4F606353E15F}"/>
          </ac:picMkLst>
        </pc:picChg>
        <pc:picChg chg="mod">
          <ac:chgData name="Natalie Gregory" userId="5029e876-f44a-41d6-85f5-571cd131df41" providerId="ADAL" clId="{E64E8670-0E33-456C-8D62-B42A5F40AF2F}" dt="2023-12-28T15:58:32.701" v="142" actId="14100"/>
          <ac:picMkLst>
            <pc:docMk/>
            <pc:sldMk cId="740060548" sldId="353"/>
            <ac:picMk id="4098" creationId="{1D1C137D-8AC6-413C-BC03-04631E193479}"/>
          </ac:picMkLst>
        </pc:picChg>
      </pc:sldChg>
      <pc:sldChg chg="modSp mod">
        <pc:chgData name="Natalie Gregory" userId="5029e876-f44a-41d6-85f5-571cd131df41" providerId="ADAL" clId="{E64E8670-0E33-456C-8D62-B42A5F40AF2F}" dt="2023-12-28T15:55:49.771" v="120" actId="255"/>
        <pc:sldMkLst>
          <pc:docMk/>
          <pc:sldMk cId="967058250" sldId="361"/>
        </pc:sldMkLst>
        <pc:spChg chg="mod">
          <ac:chgData name="Natalie Gregory" userId="5029e876-f44a-41d6-85f5-571cd131df41" providerId="ADAL" clId="{E64E8670-0E33-456C-8D62-B42A5F40AF2F}" dt="2023-12-28T15:55:49.771" v="120" actId="255"/>
          <ac:spMkLst>
            <pc:docMk/>
            <pc:sldMk cId="967058250" sldId="361"/>
            <ac:spMk id="2" creationId="{46AA0604-C441-411E-B6A1-EF7466FE2A8A}"/>
          </ac:spMkLst>
        </pc:spChg>
      </pc:sldChg>
      <pc:sldChg chg="modSp mod">
        <pc:chgData name="Natalie Gregory" userId="5029e876-f44a-41d6-85f5-571cd131df41" providerId="ADAL" clId="{E64E8670-0E33-456C-8D62-B42A5F40AF2F}" dt="2023-12-28T15:55:58.348" v="121" actId="255"/>
        <pc:sldMkLst>
          <pc:docMk/>
          <pc:sldMk cId="2734063135" sldId="401"/>
        </pc:sldMkLst>
        <pc:spChg chg="mod">
          <ac:chgData name="Natalie Gregory" userId="5029e876-f44a-41d6-85f5-571cd131df41" providerId="ADAL" clId="{E64E8670-0E33-456C-8D62-B42A5F40AF2F}" dt="2023-12-28T15:55:58.348" v="121" actId="255"/>
          <ac:spMkLst>
            <pc:docMk/>
            <pc:sldMk cId="2734063135" sldId="401"/>
            <ac:spMk id="2" creationId="{74AEEE63-9224-4C56-9064-5356437BE89B}"/>
          </ac:spMkLst>
        </pc:spChg>
      </pc:sldChg>
      <pc:sldChg chg="modSp mod">
        <pc:chgData name="Natalie Gregory" userId="5029e876-f44a-41d6-85f5-571cd131df41" providerId="ADAL" clId="{E64E8670-0E33-456C-8D62-B42A5F40AF2F}" dt="2023-12-28T15:56:51.787" v="126" actId="255"/>
        <pc:sldMkLst>
          <pc:docMk/>
          <pc:sldMk cId="701139693" sldId="402"/>
        </pc:sldMkLst>
        <pc:spChg chg="mod">
          <ac:chgData name="Natalie Gregory" userId="5029e876-f44a-41d6-85f5-571cd131df41" providerId="ADAL" clId="{E64E8670-0E33-456C-8D62-B42A5F40AF2F}" dt="2023-12-28T15:56:51.787" v="126" actId="255"/>
          <ac:spMkLst>
            <pc:docMk/>
            <pc:sldMk cId="701139693" sldId="402"/>
            <ac:spMk id="2" creationId="{3D91EAF9-E570-4A5E-AF97-C870AC9E3755}"/>
          </ac:spMkLst>
        </pc:spChg>
      </pc:sldChg>
      <pc:sldChg chg="modSp mod">
        <pc:chgData name="Natalie Gregory" userId="5029e876-f44a-41d6-85f5-571cd131df41" providerId="ADAL" clId="{E64E8670-0E33-456C-8D62-B42A5F40AF2F}" dt="2023-12-28T15:56:26.926" v="124" actId="255"/>
        <pc:sldMkLst>
          <pc:docMk/>
          <pc:sldMk cId="2738426060" sldId="404"/>
        </pc:sldMkLst>
        <pc:spChg chg="mod">
          <ac:chgData name="Natalie Gregory" userId="5029e876-f44a-41d6-85f5-571cd131df41" providerId="ADAL" clId="{E64E8670-0E33-456C-8D62-B42A5F40AF2F}" dt="2023-12-28T15:56:26.926" v="124" actId="255"/>
          <ac:spMkLst>
            <pc:docMk/>
            <pc:sldMk cId="2738426060" sldId="404"/>
            <ac:spMk id="2" creationId="{BCC85231-0F0E-4BCA-9542-F3C6F2D56B49}"/>
          </ac:spMkLst>
        </pc:spChg>
      </pc:sldChg>
      <pc:sldChg chg="modSp mod">
        <pc:chgData name="Natalie Gregory" userId="5029e876-f44a-41d6-85f5-571cd131df41" providerId="ADAL" clId="{E64E8670-0E33-456C-8D62-B42A5F40AF2F}" dt="2023-12-28T15:56:37.943" v="125" actId="255"/>
        <pc:sldMkLst>
          <pc:docMk/>
          <pc:sldMk cId="302297915" sldId="405"/>
        </pc:sldMkLst>
        <pc:spChg chg="mod">
          <ac:chgData name="Natalie Gregory" userId="5029e876-f44a-41d6-85f5-571cd131df41" providerId="ADAL" clId="{E64E8670-0E33-456C-8D62-B42A5F40AF2F}" dt="2023-12-28T15:56:37.943" v="125" actId="255"/>
          <ac:spMkLst>
            <pc:docMk/>
            <pc:sldMk cId="302297915" sldId="405"/>
            <ac:spMk id="2" creationId="{D4393413-8092-44F1-887A-0C5C26856B56}"/>
          </ac:spMkLst>
        </pc:spChg>
      </pc:sldChg>
      <pc:sldChg chg="modSp mod">
        <pc:chgData name="Natalie Gregory" userId="5029e876-f44a-41d6-85f5-571cd131df41" providerId="ADAL" clId="{E64E8670-0E33-456C-8D62-B42A5F40AF2F}" dt="2023-12-28T15:57:46.607" v="136" actId="27636"/>
        <pc:sldMkLst>
          <pc:docMk/>
          <pc:sldMk cId="4141962356" sldId="406"/>
        </pc:sldMkLst>
        <pc:spChg chg="mod">
          <ac:chgData name="Natalie Gregory" userId="5029e876-f44a-41d6-85f5-571cd131df41" providerId="ADAL" clId="{E64E8670-0E33-456C-8D62-B42A5F40AF2F}" dt="2023-12-28T15:57:01.511" v="127" actId="255"/>
          <ac:spMkLst>
            <pc:docMk/>
            <pc:sldMk cId="4141962356" sldId="406"/>
            <ac:spMk id="2" creationId="{F8636A87-EB82-470C-92C0-1A3444581111}"/>
          </ac:spMkLst>
        </pc:spChg>
        <pc:spChg chg="mod">
          <ac:chgData name="Natalie Gregory" userId="5029e876-f44a-41d6-85f5-571cd131df41" providerId="ADAL" clId="{E64E8670-0E33-456C-8D62-B42A5F40AF2F}" dt="2023-12-28T15:57:46.607" v="136" actId="27636"/>
          <ac:spMkLst>
            <pc:docMk/>
            <pc:sldMk cId="4141962356" sldId="406"/>
            <ac:spMk id="3" creationId="{A4D0083C-2643-449D-A3DB-F9415AC46D24}"/>
          </ac:spMkLst>
        </pc:spChg>
      </pc:sldChg>
      <pc:sldChg chg="modSp mod">
        <pc:chgData name="Natalie Gregory" userId="5029e876-f44a-41d6-85f5-571cd131df41" providerId="ADAL" clId="{E64E8670-0E33-456C-8D62-B42A5F40AF2F}" dt="2023-12-28T15:44:16.364" v="48" actId="6549"/>
        <pc:sldMkLst>
          <pc:docMk/>
          <pc:sldMk cId="3973644146" sldId="472"/>
        </pc:sldMkLst>
        <pc:spChg chg="mod">
          <ac:chgData name="Natalie Gregory" userId="5029e876-f44a-41d6-85f5-571cd131df41" providerId="ADAL" clId="{E64E8670-0E33-456C-8D62-B42A5F40AF2F}" dt="2023-12-28T15:44:16.364" v="48" actId="6549"/>
          <ac:spMkLst>
            <pc:docMk/>
            <pc:sldMk cId="3973644146" sldId="472"/>
            <ac:spMk id="2" creationId="{3F4529AC-6350-605C-7C16-1AF79578B201}"/>
          </ac:spMkLst>
        </pc:spChg>
        <pc:spChg chg="mod">
          <ac:chgData name="Natalie Gregory" userId="5029e876-f44a-41d6-85f5-571cd131df41" providerId="ADAL" clId="{E64E8670-0E33-456C-8D62-B42A5F40AF2F}" dt="2023-12-28T15:43:47.789" v="1" actId="113"/>
          <ac:spMkLst>
            <pc:docMk/>
            <pc:sldMk cId="3973644146" sldId="472"/>
            <ac:spMk id="3" creationId="{45208D69-80AC-9CEA-95DD-61583155656C}"/>
          </ac:spMkLst>
        </pc:spChg>
      </pc:sldChg>
      <pc:sldChg chg="modSp mod">
        <pc:chgData name="Natalie Gregory" userId="5029e876-f44a-41d6-85f5-571cd131df41" providerId="ADAL" clId="{E64E8670-0E33-456C-8D62-B42A5F40AF2F}" dt="2023-12-28T15:45:00.485" v="53" actId="113"/>
        <pc:sldMkLst>
          <pc:docMk/>
          <pc:sldMk cId="3367182440" sldId="474"/>
        </pc:sldMkLst>
        <pc:spChg chg="mod">
          <ac:chgData name="Natalie Gregory" userId="5029e876-f44a-41d6-85f5-571cd131df41" providerId="ADAL" clId="{E64E8670-0E33-456C-8D62-B42A5F40AF2F}" dt="2023-12-28T15:45:00.485" v="53" actId="113"/>
          <ac:spMkLst>
            <pc:docMk/>
            <pc:sldMk cId="3367182440" sldId="474"/>
            <ac:spMk id="5" creationId="{AA93D249-600F-248C-3880-3044A6DA7C85}"/>
          </ac:spMkLst>
        </pc:spChg>
      </pc:sldChg>
      <pc:sldChg chg="modSp mod">
        <pc:chgData name="Natalie Gregory" userId="5029e876-f44a-41d6-85f5-571cd131df41" providerId="ADAL" clId="{E64E8670-0E33-456C-8D62-B42A5F40AF2F}" dt="2023-12-28T16:02:30.613" v="167" actId="14100"/>
        <pc:sldMkLst>
          <pc:docMk/>
          <pc:sldMk cId="2210898039" sldId="475"/>
        </pc:sldMkLst>
        <pc:spChg chg="mod">
          <ac:chgData name="Natalie Gregory" userId="5029e876-f44a-41d6-85f5-571cd131df41" providerId="ADAL" clId="{E64E8670-0E33-456C-8D62-B42A5F40AF2F}" dt="2023-12-28T16:02:30.613" v="167" actId="14100"/>
          <ac:spMkLst>
            <pc:docMk/>
            <pc:sldMk cId="2210898039" sldId="475"/>
            <ac:spMk id="6" creationId="{64033B80-E738-73F5-F595-047A6BD2D4DE}"/>
          </ac:spMkLst>
        </pc:spChg>
        <pc:graphicFrameChg chg="mod">
          <ac:chgData name="Natalie Gregory" userId="5029e876-f44a-41d6-85f5-571cd131df41" providerId="ADAL" clId="{E64E8670-0E33-456C-8D62-B42A5F40AF2F}" dt="2023-12-28T16:02:27.993" v="166"/>
          <ac:graphicFrameMkLst>
            <pc:docMk/>
            <pc:sldMk cId="2210898039" sldId="475"/>
            <ac:graphicFrameMk id="11" creationId="{FF774180-7A4C-40E7-5AEA-7AC70ACF0EF0}"/>
          </ac:graphicFrameMkLst>
        </pc:graphicFrameChg>
      </pc:sldChg>
      <pc:sldChg chg="modSp mod">
        <pc:chgData name="Natalie Gregory" userId="5029e876-f44a-41d6-85f5-571cd131df41" providerId="ADAL" clId="{E64E8670-0E33-456C-8D62-B42A5F40AF2F}" dt="2023-12-28T15:55:17.347" v="117" actId="14100"/>
        <pc:sldMkLst>
          <pc:docMk/>
          <pc:sldMk cId="3400765074" sldId="477"/>
        </pc:sldMkLst>
        <pc:spChg chg="mod">
          <ac:chgData name="Natalie Gregory" userId="5029e876-f44a-41d6-85f5-571cd131df41" providerId="ADAL" clId="{E64E8670-0E33-456C-8D62-B42A5F40AF2F}" dt="2023-12-28T15:55:17.347" v="117" actId="14100"/>
          <ac:spMkLst>
            <pc:docMk/>
            <pc:sldMk cId="3400765074" sldId="477"/>
            <ac:spMk id="7" creationId="{483C2200-99F1-4481-1EBC-24C508183994}"/>
          </ac:spMkLst>
        </pc:spChg>
      </pc:sldChg>
      <pc:sldChg chg="modSp mod">
        <pc:chgData name="Natalie Gregory" userId="5029e876-f44a-41d6-85f5-571cd131df41" providerId="ADAL" clId="{E64E8670-0E33-456C-8D62-B42A5F40AF2F}" dt="2023-12-28T15:46:08.404" v="62" actId="113"/>
        <pc:sldMkLst>
          <pc:docMk/>
          <pc:sldMk cId="2157884723" sldId="483"/>
        </pc:sldMkLst>
        <pc:spChg chg="mod">
          <ac:chgData name="Natalie Gregory" userId="5029e876-f44a-41d6-85f5-571cd131df41" providerId="ADAL" clId="{E64E8670-0E33-456C-8D62-B42A5F40AF2F}" dt="2023-12-28T15:46:08.404" v="62" actId="113"/>
          <ac:spMkLst>
            <pc:docMk/>
            <pc:sldMk cId="2157884723" sldId="483"/>
            <ac:spMk id="5" creationId="{F9B426D7-602E-6215-6DA4-3EA3E4F61A0A}"/>
          </ac:spMkLst>
        </pc:spChg>
      </pc:sldChg>
      <pc:sldChg chg="modSp mod">
        <pc:chgData name="Natalie Gregory" userId="5029e876-f44a-41d6-85f5-571cd131df41" providerId="ADAL" clId="{E64E8670-0E33-456C-8D62-B42A5F40AF2F}" dt="2023-12-28T16:03:39.776" v="174" actId="1076"/>
        <pc:sldMkLst>
          <pc:docMk/>
          <pc:sldMk cId="1129647349" sldId="488"/>
        </pc:sldMkLst>
        <pc:spChg chg="mod">
          <ac:chgData name="Natalie Gregory" userId="5029e876-f44a-41d6-85f5-571cd131df41" providerId="ADAL" clId="{E64E8670-0E33-456C-8D62-B42A5F40AF2F}" dt="2023-12-28T16:03:24.223" v="171" actId="255"/>
          <ac:spMkLst>
            <pc:docMk/>
            <pc:sldMk cId="1129647349" sldId="488"/>
            <ac:spMk id="2" creationId="{FA853E60-6E33-2AFA-B1FF-341E7A9974DA}"/>
          </ac:spMkLst>
        </pc:spChg>
        <pc:spChg chg="mod">
          <ac:chgData name="Natalie Gregory" userId="5029e876-f44a-41d6-85f5-571cd131df41" providerId="ADAL" clId="{E64E8670-0E33-456C-8D62-B42A5F40AF2F}" dt="2023-12-28T16:03:39.776" v="174" actId="1076"/>
          <ac:spMkLst>
            <pc:docMk/>
            <pc:sldMk cId="1129647349" sldId="488"/>
            <ac:spMk id="4" creationId="{675E4A4A-AF86-AE41-880F-2238510485F5}"/>
          </ac:spMkLst>
        </pc:spChg>
      </pc:sldChg>
      <pc:sldChg chg="modSp mod">
        <pc:chgData name="Natalie Gregory" userId="5029e876-f44a-41d6-85f5-571cd131df41" providerId="ADAL" clId="{E64E8670-0E33-456C-8D62-B42A5F40AF2F}" dt="2023-12-28T16:03:09.469" v="170" actId="255"/>
        <pc:sldMkLst>
          <pc:docMk/>
          <pc:sldMk cId="1258722611" sldId="490"/>
        </pc:sldMkLst>
        <pc:spChg chg="mod">
          <ac:chgData name="Natalie Gregory" userId="5029e876-f44a-41d6-85f5-571cd131df41" providerId="ADAL" clId="{E64E8670-0E33-456C-8D62-B42A5F40AF2F}" dt="2023-12-28T16:03:09.469" v="170" actId="255"/>
          <ac:spMkLst>
            <pc:docMk/>
            <pc:sldMk cId="1258722611" sldId="490"/>
            <ac:spMk id="3" creationId="{45208D69-80AC-9CEA-95DD-61583155656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B25AC-62C6-4964-B8EB-2E5FD346DE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6EDAB0-617F-4C31-BA8F-931F99F26CE4}">
      <dgm:prSet/>
      <dgm:spPr/>
      <dgm:t>
        <a:bodyPr/>
        <a:lstStyle/>
        <a:p>
          <a:r>
            <a:rPr lang="en-GB" dirty="0">
              <a:latin typeface="Montserrat"/>
            </a:rPr>
            <a:t>How do accidents have an impact on employees?</a:t>
          </a:r>
          <a:endParaRPr lang="en-US" dirty="0">
            <a:latin typeface="Montserrat"/>
          </a:endParaRPr>
        </a:p>
      </dgm:t>
    </dgm:pt>
    <dgm:pt modelId="{CD3650AA-35D1-4524-9DF9-2F3C4ADC609E}" type="parTrans" cxnId="{FE455960-4472-46E3-92CD-67D9C77179A4}">
      <dgm:prSet/>
      <dgm:spPr/>
      <dgm:t>
        <a:bodyPr/>
        <a:lstStyle/>
        <a:p>
          <a:endParaRPr lang="en-US"/>
        </a:p>
      </dgm:t>
    </dgm:pt>
    <dgm:pt modelId="{83603531-BA28-4A5E-8C67-6FD92E428C7E}" type="sibTrans" cxnId="{FE455960-4472-46E3-92CD-67D9C77179A4}">
      <dgm:prSet/>
      <dgm:spPr/>
      <dgm:t>
        <a:bodyPr/>
        <a:lstStyle/>
        <a:p>
          <a:endParaRPr lang="en-US"/>
        </a:p>
      </dgm:t>
    </dgm:pt>
    <dgm:pt modelId="{BA6318E3-7FB9-40D8-AF4E-6A660DECCE54}">
      <dgm:prSet/>
      <dgm:spPr/>
      <dgm:t>
        <a:bodyPr/>
        <a:lstStyle/>
        <a:p>
          <a:pPr rtl="0"/>
          <a:r>
            <a:rPr lang="en-GB" dirty="0">
              <a:latin typeface="Montserrat"/>
            </a:rPr>
            <a:t>How do accidents have an impact on employers?  </a:t>
          </a:r>
          <a:endParaRPr lang="en-US" dirty="0">
            <a:latin typeface="Montserrat"/>
          </a:endParaRPr>
        </a:p>
      </dgm:t>
    </dgm:pt>
    <dgm:pt modelId="{A0CB6B79-D915-42AB-BF69-4FE8F5C4B0A2}" type="parTrans" cxnId="{1E50312E-558C-40DE-9B28-12AA994FAE0D}">
      <dgm:prSet/>
      <dgm:spPr/>
      <dgm:t>
        <a:bodyPr/>
        <a:lstStyle/>
        <a:p>
          <a:endParaRPr lang="en-US"/>
        </a:p>
      </dgm:t>
    </dgm:pt>
    <dgm:pt modelId="{7AAC4207-DB86-4764-B0D9-0466064A0375}" type="sibTrans" cxnId="{1E50312E-558C-40DE-9B28-12AA994FAE0D}">
      <dgm:prSet/>
      <dgm:spPr/>
      <dgm:t>
        <a:bodyPr/>
        <a:lstStyle/>
        <a:p>
          <a:endParaRPr lang="en-US"/>
        </a:p>
      </dgm:t>
    </dgm:pt>
    <dgm:pt modelId="{CC163105-D4F8-4AA6-BA04-AA54D2CAAAEF}" type="pres">
      <dgm:prSet presAssocID="{F7DB25AC-62C6-4964-B8EB-2E5FD346DEC4}" presName="root" presStyleCnt="0">
        <dgm:presLayoutVars>
          <dgm:dir/>
          <dgm:resizeHandles val="exact"/>
        </dgm:presLayoutVars>
      </dgm:prSet>
      <dgm:spPr/>
    </dgm:pt>
    <dgm:pt modelId="{DC58D1AB-888A-42DF-9138-F0A7D040E857}" type="pres">
      <dgm:prSet presAssocID="{096EDAB0-617F-4C31-BA8F-931F99F26CE4}" presName="compNode" presStyleCnt="0"/>
      <dgm:spPr/>
    </dgm:pt>
    <dgm:pt modelId="{F850DA5D-4DE2-49A6-B6D8-94424BE55926}" type="pres">
      <dgm:prSet presAssocID="{096EDAB0-617F-4C31-BA8F-931F99F26CE4}" presName="bgRect" presStyleLbl="bgShp" presStyleIdx="0" presStyleCnt="2"/>
      <dgm:spPr/>
    </dgm:pt>
    <dgm:pt modelId="{B5169F3C-D9F6-4A45-9F14-FB21AA86FDDC}" type="pres">
      <dgm:prSet presAssocID="{096EDAB0-617F-4C31-BA8F-931F99F26C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D9B66E96-A345-47FC-9BF2-B300F31C2B8A}" type="pres">
      <dgm:prSet presAssocID="{096EDAB0-617F-4C31-BA8F-931F99F26CE4}" presName="spaceRect" presStyleCnt="0"/>
      <dgm:spPr/>
    </dgm:pt>
    <dgm:pt modelId="{C5758E5D-CC29-45AE-9A9C-913EA3A03F7C}" type="pres">
      <dgm:prSet presAssocID="{096EDAB0-617F-4C31-BA8F-931F99F26CE4}" presName="parTx" presStyleLbl="revTx" presStyleIdx="0" presStyleCnt="2">
        <dgm:presLayoutVars>
          <dgm:chMax val="0"/>
          <dgm:chPref val="0"/>
        </dgm:presLayoutVars>
      </dgm:prSet>
      <dgm:spPr/>
    </dgm:pt>
    <dgm:pt modelId="{97822FE5-0C07-444C-BF6E-398773B99CB9}" type="pres">
      <dgm:prSet presAssocID="{83603531-BA28-4A5E-8C67-6FD92E428C7E}" presName="sibTrans" presStyleCnt="0"/>
      <dgm:spPr/>
    </dgm:pt>
    <dgm:pt modelId="{FCF47796-30D9-4EDB-A252-D177001E75B3}" type="pres">
      <dgm:prSet presAssocID="{BA6318E3-7FB9-40D8-AF4E-6A660DECCE54}" presName="compNode" presStyleCnt="0"/>
      <dgm:spPr/>
    </dgm:pt>
    <dgm:pt modelId="{FBB31DEA-AA83-42D0-895D-864B60152643}" type="pres">
      <dgm:prSet presAssocID="{BA6318E3-7FB9-40D8-AF4E-6A660DECCE54}" presName="bgRect" presStyleLbl="bgShp" presStyleIdx="1" presStyleCnt="2"/>
      <dgm:spPr/>
    </dgm:pt>
    <dgm:pt modelId="{7274F0E7-045B-43E3-953E-672D0836A0EB}" type="pres">
      <dgm:prSet presAssocID="{BA6318E3-7FB9-40D8-AF4E-6A660DECCE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CC59631-5C1C-46C9-8C11-4D186FD7BDA4}" type="pres">
      <dgm:prSet presAssocID="{BA6318E3-7FB9-40D8-AF4E-6A660DECCE54}" presName="spaceRect" presStyleCnt="0"/>
      <dgm:spPr/>
    </dgm:pt>
    <dgm:pt modelId="{A50B25FF-8C6B-4307-890F-AEC6C7ADC79C}" type="pres">
      <dgm:prSet presAssocID="{BA6318E3-7FB9-40D8-AF4E-6A660DECCE54}" presName="parTx" presStyleLbl="revTx" presStyleIdx="1" presStyleCnt="2">
        <dgm:presLayoutVars>
          <dgm:chMax val="0"/>
          <dgm:chPref val="0"/>
        </dgm:presLayoutVars>
      </dgm:prSet>
      <dgm:spPr/>
    </dgm:pt>
  </dgm:ptLst>
  <dgm:cxnLst>
    <dgm:cxn modelId="{3844471B-B543-4A5F-9E73-49EF59BA5ABF}" type="presOf" srcId="{F7DB25AC-62C6-4964-B8EB-2E5FD346DEC4}" destId="{CC163105-D4F8-4AA6-BA04-AA54D2CAAAEF}" srcOrd="0" destOrd="0" presId="urn:microsoft.com/office/officeart/2018/2/layout/IconVerticalSolidList"/>
    <dgm:cxn modelId="{80ADD720-6DBB-4018-80E8-8419FF405D4D}" type="presOf" srcId="{BA6318E3-7FB9-40D8-AF4E-6A660DECCE54}" destId="{A50B25FF-8C6B-4307-890F-AEC6C7ADC79C}" srcOrd="0" destOrd="0" presId="urn:microsoft.com/office/officeart/2018/2/layout/IconVerticalSolidList"/>
    <dgm:cxn modelId="{1E50312E-558C-40DE-9B28-12AA994FAE0D}" srcId="{F7DB25AC-62C6-4964-B8EB-2E5FD346DEC4}" destId="{BA6318E3-7FB9-40D8-AF4E-6A660DECCE54}" srcOrd="1" destOrd="0" parTransId="{A0CB6B79-D915-42AB-BF69-4FE8F5C4B0A2}" sibTransId="{7AAC4207-DB86-4764-B0D9-0466064A0375}"/>
    <dgm:cxn modelId="{FE455960-4472-46E3-92CD-67D9C77179A4}" srcId="{F7DB25AC-62C6-4964-B8EB-2E5FD346DEC4}" destId="{096EDAB0-617F-4C31-BA8F-931F99F26CE4}" srcOrd="0" destOrd="0" parTransId="{CD3650AA-35D1-4524-9DF9-2F3C4ADC609E}" sibTransId="{83603531-BA28-4A5E-8C67-6FD92E428C7E}"/>
    <dgm:cxn modelId="{A62C0A42-61CE-4B3B-A0FA-69604AC4C2D1}" type="presOf" srcId="{096EDAB0-617F-4C31-BA8F-931F99F26CE4}" destId="{C5758E5D-CC29-45AE-9A9C-913EA3A03F7C}" srcOrd="0" destOrd="0" presId="urn:microsoft.com/office/officeart/2018/2/layout/IconVerticalSolidList"/>
    <dgm:cxn modelId="{7EA27C49-7C6E-4907-A9F0-68EA46B4B9DB}" type="presParOf" srcId="{CC163105-D4F8-4AA6-BA04-AA54D2CAAAEF}" destId="{DC58D1AB-888A-42DF-9138-F0A7D040E857}" srcOrd="0" destOrd="0" presId="urn:microsoft.com/office/officeart/2018/2/layout/IconVerticalSolidList"/>
    <dgm:cxn modelId="{EF3571A4-C631-4325-91B4-260859BC00D6}" type="presParOf" srcId="{DC58D1AB-888A-42DF-9138-F0A7D040E857}" destId="{F850DA5D-4DE2-49A6-B6D8-94424BE55926}" srcOrd="0" destOrd="0" presId="urn:microsoft.com/office/officeart/2018/2/layout/IconVerticalSolidList"/>
    <dgm:cxn modelId="{958DC16C-E3DD-4D55-9862-6288CDF96E5F}" type="presParOf" srcId="{DC58D1AB-888A-42DF-9138-F0A7D040E857}" destId="{B5169F3C-D9F6-4A45-9F14-FB21AA86FDDC}" srcOrd="1" destOrd="0" presId="urn:microsoft.com/office/officeart/2018/2/layout/IconVerticalSolidList"/>
    <dgm:cxn modelId="{1713CE6D-5C7F-4318-99DD-B600060B773D}" type="presParOf" srcId="{DC58D1AB-888A-42DF-9138-F0A7D040E857}" destId="{D9B66E96-A345-47FC-9BF2-B300F31C2B8A}" srcOrd="2" destOrd="0" presId="urn:microsoft.com/office/officeart/2018/2/layout/IconVerticalSolidList"/>
    <dgm:cxn modelId="{1E7A89E6-EACD-468E-9DD4-D0EEDA113668}" type="presParOf" srcId="{DC58D1AB-888A-42DF-9138-F0A7D040E857}" destId="{C5758E5D-CC29-45AE-9A9C-913EA3A03F7C}" srcOrd="3" destOrd="0" presId="urn:microsoft.com/office/officeart/2018/2/layout/IconVerticalSolidList"/>
    <dgm:cxn modelId="{38C9B8DA-74CC-4962-9880-0CCCB34ACB07}" type="presParOf" srcId="{CC163105-D4F8-4AA6-BA04-AA54D2CAAAEF}" destId="{97822FE5-0C07-444C-BF6E-398773B99CB9}" srcOrd="1" destOrd="0" presId="urn:microsoft.com/office/officeart/2018/2/layout/IconVerticalSolidList"/>
    <dgm:cxn modelId="{3A27D716-59B2-4522-B59E-218EB222AF09}" type="presParOf" srcId="{CC163105-D4F8-4AA6-BA04-AA54D2CAAAEF}" destId="{FCF47796-30D9-4EDB-A252-D177001E75B3}" srcOrd="2" destOrd="0" presId="urn:microsoft.com/office/officeart/2018/2/layout/IconVerticalSolidList"/>
    <dgm:cxn modelId="{A1F7C217-1744-41CC-B330-6795CE9DE9B9}" type="presParOf" srcId="{FCF47796-30D9-4EDB-A252-D177001E75B3}" destId="{FBB31DEA-AA83-42D0-895D-864B60152643}" srcOrd="0" destOrd="0" presId="urn:microsoft.com/office/officeart/2018/2/layout/IconVerticalSolidList"/>
    <dgm:cxn modelId="{B47BFC8E-0E50-4A12-A932-46AD4F4096F7}" type="presParOf" srcId="{FCF47796-30D9-4EDB-A252-D177001E75B3}" destId="{7274F0E7-045B-43E3-953E-672D0836A0EB}" srcOrd="1" destOrd="0" presId="urn:microsoft.com/office/officeart/2018/2/layout/IconVerticalSolidList"/>
    <dgm:cxn modelId="{E56CBB1E-A778-42C1-B95C-01633B71358A}" type="presParOf" srcId="{FCF47796-30D9-4EDB-A252-D177001E75B3}" destId="{DCC59631-5C1C-46C9-8C11-4D186FD7BDA4}" srcOrd="2" destOrd="0" presId="urn:microsoft.com/office/officeart/2018/2/layout/IconVerticalSolidList"/>
    <dgm:cxn modelId="{CF1849CE-F6F7-4D1A-863A-92CD4E623903}" type="presParOf" srcId="{FCF47796-30D9-4EDB-A252-D177001E75B3}" destId="{A50B25FF-8C6B-4307-890F-AEC6C7ADC7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0DA5D-4DE2-49A6-B6D8-94424BE55926}">
      <dsp:nvSpPr>
        <dsp:cNvPr id="0" name=""/>
        <dsp:cNvSpPr/>
      </dsp:nvSpPr>
      <dsp:spPr>
        <a:xfrm>
          <a:off x="0" y="631870"/>
          <a:ext cx="10658475" cy="1166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69F3C-D9F6-4A45-9F14-FB21AA86FDDC}">
      <dsp:nvSpPr>
        <dsp:cNvPr id="0" name=""/>
        <dsp:cNvSpPr/>
      </dsp:nvSpPr>
      <dsp:spPr>
        <a:xfrm>
          <a:off x="352875" y="894339"/>
          <a:ext cx="641591" cy="641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58E5D-CC29-45AE-9A9C-913EA3A03F7C}">
      <dsp:nvSpPr>
        <dsp:cNvPr id="0" name=""/>
        <dsp:cNvSpPr/>
      </dsp:nvSpPr>
      <dsp:spPr>
        <a:xfrm>
          <a:off x="1347341" y="631870"/>
          <a:ext cx="9311133" cy="116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123458" rIns="123458" bIns="123458"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Montserrat"/>
            </a:rPr>
            <a:t>How do accidents have an impact on employees?</a:t>
          </a:r>
          <a:endParaRPr lang="en-US" sz="2500" kern="1200" dirty="0">
            <a:latin typeface="Montserrat"/>
          </a:endParaRPr>
        </a:p>
      </dsp:txBody>
      <dsp:txXfrm>
        <a:off x="1347341" y="631870"/>
        <a:ext cx="9311133" cy="1166529"/>
      </dsp:txXfrm>
    </dsp:sp>
    <dsp:sp modelId="{FBB31DEA-AA83-42D0-895D-864B60152643}">
      <dsp:nvSpPr>
        <dsp:cNvPr id="0" name=""/>
        <dsp:cNvSpPr/>
      </dsp:nvSpPr>
      <dsp:spPr>
        <a:xfrm>
          <a:off x="0" y="2090032"/>
          <a:ext cx="10658475" cy="1166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4F0E7-045B-43E3-953E-672D0836A0EB}">
      <dsp:nvSpPr>
        <dsp:cNvPr id="0" name=""/>
        <dsp:cNvSpPr/>
      </dsp:nvSpPr>
      <dsp:spPr>
        <a:xfrm>
          <a:off x="352875" y="2352501"/>
          <a:ext cx="641591" cy="641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0B25FF-8C6B-4307-890F-AEC6C7ADC79C}">
      <dsp:nvSpPr>
        <dsp:cNvPr id="0" name=""/>
        <dsp:cNvSpPr/>
      </dsp:nvSpPr>
      <dsp:spPr>
        <a:xfrm>
          <a:off x="1347341" y="2090032"/>
          <a:ext cx="9311133" cy="116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123458" rIns="123458" bIns="123458" numCol="1" spcCol="1270" anchor="ctr" anchorCtr="0">
          <a:noAutofit/>
        </a:bodyPr>
        <a:lstStyle/>
        <a:p>
          <a:pPr marL="0" lvl="0" indent="0" algn="l" defTabSz="1111250" rtl="0">
            <a:lnSpc>
              <a:spcPct val="90000"/>
            </a:lnSpc>
            <a:spcBef>
              <a:spcPct val="0"/>
            </a:spcBef>
            <a:spcAft>
              <a:spcPct val="35000"/>
            </a:spcAft>
            <a:buNone/>
          </a:pPr>
          <a:r>
            <a:rPr lang="en-GB" sz="2500" kern="1200" dirty="0">
              <a:latin typeface="Montserrat"/>
            </a:rPr>
            <a:t>How do accidents have an impact on employers?  </a:t>
          </a:r>
          <a:endParaRPr lang="en-US" sz="2500" kern="1200" dirty="0">
            <a:latin typeface="Montserrat"/>
          </a:endParaRPr>
        </a:p>
      </dsp:txBody>
      <dsp:txXfrm>
        <a:off x="1347341" y="2090032"/>
        <a:ext cx="9311133" cy="11665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38ED-F3BD-424E-8445-740A582B029F}"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970EC-786B-4EDC-BDD0-A26F6E6EDE31}" type="slidenum">
              <a:rPr lang="en-GB" smtClean="0"/>
              <a:t>‹#›</a:t>
            </a:fld>
            <a:endParaRPr lang="en-GB"/>
          </a:p>
        </p:txBody>
      </p:sp>
    </p:spTree>
    <p:extLst>
      <p:ext uri="{BB962C8B-B14F-4D97-AF65-F5344CB8AC3E}">
        <p14:creationId xmlns:p14="http://schemas.microsoft.com/office/powerpoint/2010/main" val="340424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02970EC-786B-4EDC-BDD0-A26F6E6EDE31}" type="slidenum">
              <a:rPr lang="en-GB" smtClean="0"/>
              <a:t>2</a:t>
            </a:fld>
            <a:endParaRPr lang="en-GB"/>
          </a:p>
        </p:txBody>
      </p:sp>
    </p:spTree>
    <p:extLst>
      <p:ext uri="{BB962C8B-B14F-4D97-AF65-F5344CB8AC3E}">
        <p14:creationId xmlns:p14="http://schemas.microsoft.com/office/powerpoint/2010/main" val="292028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fontAlgn="auto" hangingPunct="1">
              <a:spcBef>
                <a:spcPts val="463"/>
              </a:spcBef>
              <a:spcAft>
                <a:spcPts val="0"/>
              </a:spcAft>
              <a:buClr>
                <a:srgbClr val="00B050"/>
              </a:buClr>
              <a:defRPr/>
            </a:pPr>
            <a:endParaRPr lang="en-US"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10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64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72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GB" dirty="0"/>
          </a:p>
          <a:p>
            <a:endParaRPr lang="en-GB" dirty="0"/>
          </a:p>
          <a:p>
            <a:r>
              <a:rPr lang="en-US"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70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16</a:t>
            </a:fld>
            <a:endParaRPr lang="en-GB"/>
          </a:p>
        </p:txBody>
      </p:sp>
    </p:spTree>
    <p:extLst>
      <p:ext uri="{BB962C8B-B14F-4D97-AF65-F5344CB8AC3E}">
        <p14:creationId xmlns:p14="http://schemas.microsoft.com/office/powerpoint/2010/main" val="341925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96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68BEC-2D6D-456F-B6AF-A883BA0168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1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9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10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76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59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33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33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755" y="53752"/>
            <a:ext cx="6940352" cy="926976"/>
          </a:xfrm>
        </p:spPr>
        <p:txBody>
          <a:bodyPr>
            <a:normAutofit/>
          </a:bodyPr>
          <a:lstStyle>
            <a:lvl1pPr algn="l">
              <a:defRPr sz="4000">
                <a:solidFill>
                  <a:schemeClr val="bg1"/>
                </a:solidFill>
                <a:effectLst>
                  <a:outerShdw blurRad="38100" dist="38100" dir="2700000" algn="tl">
                    <a:srgbClr val="000000">
                      <a:alpha val="43137"/>
                    </a:srgbClr>
                  </a:outerShdw>
                </a:effectLst>
              </a:defRPr>
            </a:lvl1pPr>
          </a:lstStyle>
          <a:p>
            <a:r>
              <a:rPr lang="en-US"/>
              <a:t>Click to edit Master title style</a:t>
            </a:r>
            <a:endParaRPr lang="en-GB"/>
          </a:p>
        </p:txBody>
      </p:sp>
      <p:sp>
        <p:nvSpPr>
          <p:cNvPr id="3" name="Content Placeholder 2"/>
          <p:cNvSpPr>
            <a:spLocks noGrp="1"/>
          </p:cNvSpPr>
          <p:nvPr>
            <p:ph idx="1"/>
          </p:nvPr>
        </p:nvSpPr>
        <p:spPr>
          <a:xfrm>
            <a:off x="609600" y="1600201"/>
            <a:ext cx="10972800" cy="3917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2F089D-6C19-4F2E-95C1-E4D97835564C}"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469FD-403A-4DCB-B425-1D07555FFACF}" type="slidenum">
              <a:rPr lang="en-GB" smtClean="0"/>
              <a:pPr/>
              <a:t>‹#›</a:t>
            </a:fld>
            <a:endParaRPr lang="en-GB"/>
          </a:p>
        </p:txBody>
      </p:sp>
      <p:pic>
        <p:nvPicPr>
          <p:cNvPr id="7" name="Picture 6">
            <a:extLst>
              <a:ext uri="{FF2B5EF4-FFF2-40B4-BE49-F238E27FC236}">
                <a16:creationId xmlns:a16="http://schemas.microsoft.com/office/drawing/2014/main" id="{AF552712-D517-43DB-B9B2-7EAE18E283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3352" y="6370007"/>
            <a:ext cx="11628000" cy="162460"/>
          </a:xfrm>
          <a:prstGeom prst="rect">
            <a:avLst/>
          </a:prstGeom>
        </p:spPr>
      </p:pic>
    </p:spTree>
    <p:extLst>
      <p:ext uri="{BB962C8B-B14F-4D97-AF65-F5344CB8AC3E}">
        <p14:creationId xmlns:p14="http://schemas.microsoft.com/office/powerpoint/2010/main" val="189156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92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uction 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F90148A6-822E-4638-B57D-7DB1763979D7}"/>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 name="Title 1"/>
          <p:cNvSpPr>
            <a:spLocks noGrp="1"/>
          </p:cNvSpPr>
          <p:nvPr>
            <p:ph type="ctrTitle"/>
          </p:nvPr>
        </p:nvSpPr>
        <p:spPr>
          <a:xfrm>
            <a:off x="1" y="-44862"/>
            <a:ext cx="12253836" cy="1470025"/>
          </a:xfrm>
          <a:solidFill>
            <a:srgbClr val="001F3C"/>
          </a:solidFill>
        </p:spPr>
        <p:txBody>
          <a:bodyPr>
            <a:normAutofit/>
          </a:bodyPr>
          <a:lstStyle>
            <a:lvl1pPr>
              <a:defRPr sz="2993" b="1">
                <a:solidFill>
                  <a:schemeClr val="bg1"/>
                </a:solidFill>
                <a:latin typeface="+mj-lt"/>
              </a:defRPr>
            </a:lvl1pPr>
          </a:lstStyle>
          <a:p>
            <a:r>
              <a:rPr lang="en-US"/>
              <a:t>Click to edit Master title style</a:t>
            </a:r>
            <a:endParaRPr lang="en-GB"/>
          </a:p>
        </p:txBody>
      </p:sp>
      <p:sp>
        <p:nvSpPr>
          <p:cNvPr id="3" name="Rectangle: Diagonal Corners Rounded 2">
            <a:extLst>
              <a:ext uri="{FF2B5EF4-FFF2-40B4-BE49-F238E27FC236}">
                <a16:creationId xmlns:a16="http://schemas.microsoft.com/office/drawing/2014/main" id="{B6F8B3E7-6156-4FF4-8B1B-BD4E53C9BD35}"/>
              </a:ext>
            </a:extLst>
          </p:cNvPr>
          <p:cNvSpPr/>
          <p:nvPr userDrawn="1"/>
        </p:nvSpPr>
        <p:spPr>
          <a:xfrm>
            <a:off x="309568" y="1797269"/>
            <a:ext cx="11572864" cy="4855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8154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63F6F5D-440F-431E-AC20-B7C58ED75FE6}"/>
              </a:ext>
            </a:extLst>
          </p:cNvPr>
          <p:cNvSpPr/>
          <p:nvPr userDrawn="1"/>
        </p:nvSpPr>
        <p:spPr>
          <a:xfrm>
            <a:off x="-114299" y="1146183"/>
            <a:ext cx="12337768"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 name="Title 1"/>
          <p:cNvSpPr>
            <a:spLocks noGrp="1"/>
          </p:cNvSpPr>
          <p:nvPr>
            <p:ph type="title"/>
          </p:nvPr>
        </p:nvSpPr>
        <p:spPr>
          <a:xfrm>
            <a:off x="-20652" y="3182"/>
            <a:ext cx="12212655" cy="1143000"/>
          </a:xfrm>
          <a:solidFill>
            <a:srgbClr val="001F3C"/>
          </a:solidFill>
        </p:spPr>
        <p:txBody>
          <a:bodyPr>
            <a:normAutofit/>
          </a:bodyPr>
          <a:lstStyle>
            <a:lvl1pPr>
              <a:defRPr sz="2993" b="1">
                <a:latin typeface="+mj-lt"/>
              </a:defRPr>
            </a:lvl1pPr>
          </a:lstStyle>
          <a:p>
            <a:r>
              <a:rPr lang="en-US"/>
              <a:t>Click to edit Master title style</a:t>
            </a:r>
            <a:endParaRPr lang="en-GB"/>
          </a:p>
        </p:txBody>
      </p:sp>
      <p:sp>
        <p:nvSpPr>
          <p:cNvPr id="5" name="Rectangle: Diagonal Corners Rounded 4">
            <a:extLst>
              <a:ext uri="{FF2B5EF4-FFF2-40B4-BE49-F238E27FC236}">
                <a16:creationId xmlns:a16="http://schemas.microsoft.com/office/drawing/2014/main" id="{DCD645A7-EA43-449F-A5D5-EF8BF4567F86}"/>
              </a:ext>
            </a:extLst>
          </p:cNvPr>
          <p:cNvSpPr/>
          <p:nvPr userDrawn="1"/>
        </p:nvSpPr>
        <p:spPr>
          <a:xfrm>
            <a:off x="275122" y="1432344"/>
            <a:ext cx="11641767" cy="5182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609600" y="1841756"/>
            <a:ext cx="10972800" cy="4636766"/>
          </a:xfrm>
          <a:noFill/>
        </p:spPr>
        <p:txBody>
          <a:bodyPr/>
          <a:lstStyle>
            <a:lvl1pPr>
              <a:defRPr sz="1904">
                <a:solidFill>
                  <a:schemeClr val="bg1"/>
                </a:solidFill>
                <a:latin typeface="+mn-lt"/>
                <a:ea typeface="Open Sans" panose="020B0606030504020204" pitchFamily="34" charset="0"/>
                <a:cs typeface="Open Sans" panose="020B0606030504020204" pitchFamily="34" charset="0"/>
              </a:defRPr>
            </a:lvl1pPr>
            <a:lvl2pPr>
              <a:defRPr>
                <a:solidFill>
                  <a:schemeClr val="bg1"/>
                </a:solidFill>
                <a:latin typeface="+mn-lt"/>
                <a:ea typeface="Open Sans" panose="020B0606030504020204" pitchFamily="34" charset="0"/>
                <a:cs typeface="Open Sans" panose="020B0606030504020204" pitchFamily="34" charset="0"/>
              </a:defRPr>
            </a:lvl2pPr>
            <a:lvl3pPr>
              <a:defRPr>
                <a:solidFill>
                  <a:schemeClr val="bg1"/>
                </a:solidFill>
                <a:latin typeface="+mn-lt"/>
                <a:ea typeface="Open Sans" panose="020B0606030504020204" pitchFamily="34" charset="0"/>
                <a:cs typeface="Open Sans" panose="020B0606030504020204" pitchFamily="34" charset="0"/>
              </a:defRPr>
            </a:lvl3pPr>
            <a:lvl4pPr>
              <a:defRPr>
                <a:solidFill>
                  <a:schemeClr val="bg1"/>
                </a:solidFill>
                <a:latin typeface="+mn-lt"/>
                <a:ea typeface="Open Sans" panose="020B0606030504020204" pitchFamily="34" charset="0"/>
                <a:cs typeface="Open Sans" panose="020B0606030504020204" pitchFamily="34" charset="0"/>
              </a:defRPr>
            </a:lvl4pPr>
            <a:lvl5pPr>
              <a:defRPr>
                <a:solidFill>
                  <a:schemeClr val="bg1"/>
                </a:solidFill>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586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F3A23E5-F1E1-4517-BC3E-AE416813C388}"/>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Title 1">
            <a:extLst>
              <a:ext uri="{FF2B5EF4-FFF2-40B4-BE49-F238E27FC236}">
                <a16:creationId xmlns:a16="http://schemas.microsoft.com/office/drawing/2014/main" id="{D5CB1DBB-1781-46A7-8410-83AF3EBBFE25}"/>
              </a:ext>
            </a:extLst>
          </p:cNvPr>
          <p:cNvSpPr>
            <a:spLocks noGrp="1"/>
          </p:cNvSpPr>
          <p:nvPr>
            <p:ph type="title"/>
          </p:nvPr>
        </p:nvSpPr>
        <p:spPr>
          <a:xfrm>
            <a:off x="0" y="-164096"/>
            <a:ext cx="12192000" cy="1324837"/>
          </a:xfrm>
        </p:spPr>
        <p:txBody>
          <a:bodyPr/>
          <a:lstStyle>
            <a:lvl1pPr>
              <a:defRPr b="1">
                <a:latin typeface="+mj-lt"/>
              </a:defRPr>
            </a:lvl1pPr>
          </a:lstStyle>
          <a:p>
            <a:r>
              <a:rPr lang="en-US"/>
              <a:t>Click to edit Master title style</a:t>
            </a:r>
            <a:endParaRPr lang="en-GB"/>
          </a:p>
        </p:txBody>
      </p:sp>
      <p:sp>
        <p:nvSpPr>
          <p:cNvPr id="2" name="Rectangle: Diagonal Corners Rounded 1">
            <a:extLst>
              <a:ext uri="{FF2B5EF4-FFF2-40B4-BE49-F238E27FC236}">
                <a16:creationId xmlns:a16="http://schemas.microsoft.com/office/drawing/2014/main" id="{F15F5099-2DE5-4A70-8558-5803A931865C}"/>
              </a:ext>
            </a:extLst>
          </p:cNvPr>
          <p:cNvSpPr/>
          <p:nvPr userDrawn="1"/>
        </p:nvSpPr>
        <p:spPr>
          <a:xfrm>
            <a:off x="361995" y="1522480"/>
            <a:ext cx="11554888" cy="515413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B8A05FB-7956-4868-A56D-1B08700C7321}"/>
              </a:ext>
            </a:extLst>
          </p:cNvPr>
          <p:cNvSpPr>
            <a:spLocks noGrp="1"/>
          </p:cNvSpPr>
          <p:nvPr>
            <p:ph sz="quarter" idx="10"/>
          </p:nvPr>
        </p:nvSpPr>
        <p:spPr>
          <a:xfrm>
            <a:off x="796390" y="1839745"/>
            <a:ext cx="10686100" cy="4491385"/>
          </a:xfrm>
          <a:noFill/>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254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62" y="6357038"/>
            <a:ext cx="2845283" cy="364206"/>
          </a:xfrm>
          <a:prstGeom prst="rect">
            <a:avLst/>
          </a:prstGeom>
        </p:spPr>
        <p:txBody>
          <a:bodyPr/>
          <a:lstStyle/>
          <a:p>
            <a:pPr defTabSz="621884"/>
            <a:fld id="{CC0A74CF-64D0-4EBF-B4ED-EAB6310948C6}" type="datetimeFigureOut">
              <a:rPr lang="en-GB" sz="1224" smtClean="0">
                <a:solidFill>
                  <a:prstClr val="black"/>
                </a:solidFill>
              </a:rPr>
              <a:pPr defTabSz="621884"/>
              <a:t>09/01/2024</a:t>
            </a:fld>
            <a:endParaRPr lang="en-GB" sz="1224">
              <a:solidFill>
                <a:prstClr val="black"/>
              </a:solidFill>
            </a:endParaRPr>
          </a:p>
        </p:txBody>
      </p:sp>
      <p:sp>
        <p:nvSpPr>
          <p:cNvPr id="3" name="Footer Placeholder 2"/>
          <p:cNvSpPr>
            <a:spLocks noGrp="1"/>
          </p:cNvSpPr>
          <p:nvPr>
            <p:ph type="ftr" sz="quarter" idx="11"/>
          </p:nvPr>
        </p:nvSpPr>
        <p:spPr>
          <a:xfrm>
            <a:off x="4164770" y="6357038"/>
            <a:ext cx="3862489" cy="364206"/>
          </a:xfrm>
          <a:prstGeom prst="rect">
            <a:avLst/>
          </a:prstGeom>
        </p:spPr>
        <p:txBody>
          <a:bodyPr/>
          <a:lstStyle/>
          <a:p>
            <a:pPr defTabSz="621884"/>
            <a:endParaRPr lang="en-GB" sz="1224">
              <a:solidFill>
                <a:prstClr val="black"/>
              </a:solidFill>
            </a:endParaRPr>
          </a:p>
        </p:txBody>
      </p:sp>
      <p:sp>
        <p:nvSpPr>
          <p:cNvPr id="4" name="Slide Number Placeholder 3"/>
          <p:cNvSpPr>
            <a:spLocks noGrp="1"/>
          </p:cNvSpPr>
          <p:nvPr>
            <p:ph type="sldNum" sz="quarter" idx="12"/>
          </p:nvPr>
        </p:nvSpPr>
        <p:spPr>
          <a:xfrm>
            <a:off x="8736759" y="6357038"/>
            <a:ext cx="2845283" cy="364206"/>
          </a:xfrm>
          <a:prstGeom prst="rect">
            <a:avLst/>
          </a:prstGeom>
        </p:spPr>
        <p:txBody>
          <a:bodyPr/>
          <a:lstStyle/>
          <a:p>
            <a:pPr defTabSz="621884"/>
            <a:fld id="{4A0ECF84-FFC0-43CB-9DD7-3E67B15F0C24}" type="slidenum">
              <a:rPr lang="en-GB" sz="1224" smtClean="0">
                <a:solidFill>
                  <a:prstClr val="black"/>
                </a:solidFill>
              </a:rPr>
              <a:pPr defTabSz="621884"/>
              <a:t>‹#›</a:t>
            </a:fld>
            <a:endParaRPr lang="en-GB" sz="1224">
              <a:solidFill>
                <a:prstClr val="black"/>
              </a:solidFill>
            </a:endParaRPr>
          </a:p>
        </p:txBody>
      </p:sp>
    </p:spTree>
    <p:extLst>
      <p:ext uri="{BB962C8B-B14F-4D97-AF65-F5344CB8AC3E}">
        <p14:creationId xmlns:p14="http://schemas.microsoft.com/office/powerpoint/2010/main" val="17189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6" y="0"/>
            <a:ext cx="12196387"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536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endParaRPr lang="en-GB" sz="260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endParaRPr lang="en-GB" sz="260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a:t>Add text</a:t>
            </a:r>
            <a:endParaRPr lang="en-GB"/>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 id="2147483657" r:id="rId4"/>
    <p:sldLayoutId id="2147483660" r:id="rId5"/>
    <p:sldLayoutId id="2147483661" r:id="rId6"/>
    <p:sldLayoutId id="2147483662" r:id="rId7"/>
    <p:sldLayoutId id="2147483663" r:id="rId8"/>
    <p:sldLayoutId id="2147483651" r:id="rId9"/>
    <p:sldLayoutId id="2147483656"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F089D-6C19-4F2E-95C1-E4D97835564C}" type="datetimeFigureOut">
              <a:rPr lang="en-GB" smtClean="0"/>
              <a:pPr/>
              <a:t>09/01/2024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469FD-403A-4DCB-B425-1D07555FFACF}" type="slidenum">
              <a:rPr lang="en-GB" smtClean="0"/>
              <a:pPr/>
              <a:t>‹#›</a:t>
            </a:fld>
            <a:endParaRPr lang="en-GB"/>
          </a:p>
        </p:txBody>
      </p:sp>
    </p:spTree>
    <p:extLst>
      <p:ext uri="{BB962C8B-B14F-4D97-AF65-F5344CB8AC3E}">
        <p14:creationId xmlns:p14="http://schemas.microsoft.com/office/powerpoint/2010/main" val="3915931829"/>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7729"/>
            <a:ext cx="12192000" cy="1143000"/>
          </a:xfrm>
          <a:prstGeom prst="rect">
            <a:avLst/>
          </a:prstGeom>
          <a:solidFill>
            <a:srgbClr val="001F3C"/>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21"/>
            <a:ext cx="10972800" cy="4525963"/>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70510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6" r:id="rId3"/>
    <p:sldLayoutId id="2147483680" r:id="rId4"/>
    <p:sldLayoutId id="2147483679" r:id="rId5"/>
  </p:sldLayoutIdLst>
  <p:txStyles>
    <p:titleStyle>
      <a:lvl1pPr algn="ctr" defTabSz="545454" rtl="0" eaLnBrk="1" latinLnBrk="0" hangingPunct="1">
        <a:spcBef>
          <a:spcPct val="0"/>
        </a:spcBef>
        <a:buNone/>
        <a:defRPr sz="2993" kern="1200">
          <a:solidFill>
            <a:schemeClr val="bg1"/>
          </a:solidFill>
          <a:latin typeface="Monseratt"/>
          <a:ea typeface="+mj-ea"/>
          <a:cs typeface="+mj-cs"/>
        </a:defRPr>
      </a:lvl1pPr>
    </p:titleStyle>
    <p:bodyStyle>
      <a:lvl1pPr marL="204545" indent="-204545" algn="l" defTabSz="545454" rtl="0" eaLnBrk="1" latinLnBrk="0" hangingPunct="1">
        <a:spcBef>
          <a:spcPct val="20000"/>
        </a:spcBef>
        <a:buFont typeface="Arial" pitchFamily="34" charset="0"/>
        <a:buChar char="•"/>
        <a:defRPr sz="1909" kern="1200">
          <a:solidFill>
            <a:schemeClr val="tx1"/>
          </a:solidFill>
          <a:latin typeface="+mj-lt"/>
          <a:ea typeface="Open Sans" panose="020B0606030504020204" pitchFamily="34" charset="0"/>
          <a:cs typeface="Open Sans" panose="020B0606030504020204" pitchFamily="34" charset="0"/>
        </a:defRPr>
      </a:lvl1pPr>
      <a:lvl2pPr marL="443181" indent="-170454" algn="l" defTabSz="545454" rtl="0" eaLnBrk="1" latinLnBrk="0" hangingPunct="1">
        <a:spcBef>
          <a:spcPct val="20000"/>
        </a:spcBef>
        <a:buFont typeface="Arial" pitchFamily="34" charset="0"/>
        <a:buChar char="–"/>
        <a:defRPr sz="1670" kern="1200">
          <a:solidFill>
            <a:schemeClr val="tx1"/>
          </a:solidFill>
          <a:latin typeface="+mj-lt"/>
          <a:ea typeface="Open Sans" panose="020B0606030504020204" pitchFamily="34" charset="0"/>
          <a:cs typeface="Open Sans" panose="020B0606030504020204" pitchFamily="34" charset="0"/>
        </a:defRPr>
      </a:lvl2pPr>
      <a:lvl3pPr marL="681818" indent="-136364" algn="l" defTabSz="545454" rtl="0" eaLnBrk="1" latinLnBrk="0" hangingPunct="1">
        <a:spcBef>
          <a:spcPct val="20000"/>
        </a:spcBef>
        <a:buFont typeface="Arial" pitchFamily="34" charset="0"/>
        <a:buChar char="•"/>
        <a:defRPr sz="1432" kern="1200">
          <a:solidFill>
            <a:schemeClr val="tx1"/>
          </a:solidFill>
          <a:latin typeface="+mj-lt"/>
          <a:ea typeface="Open Sans" panose="020B0606030504020204" pitchFamily="34" charset="0"/>
          <a:cs typeface="Open Sans" panose="020B0606030504020204" pitchFamily="34" charset="0"/>
        </a:defRPr>
      </a:lvl3pPr>
      <a:lvl4pPr marL="954545"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4pPr>
      <a:lvl5pPr marL="1227272"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5pPr>
      <a:lvl6pPr marL="1499999"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6pPr>
      <a:lvl7pPr marL="1772726"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7pPr>
      <a:lvl8pPr marL="2045453"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8pPr>
      <a:lvl9pPr marL="2318180"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9pPr>
    </p:bodyStyle>
    <p:otherStyle>
      <a:defPPr>
        <a:defRPr lang="en-US"/>
      </a:defPPr>
      <a:lvl1pPr marL="0" algn="l" defTabSz="545454" rtl="0" eaLnBrk="1" latinLnBrk="0" hangingPunct="1">
        <a:defRPr sz="1074" kern="1200">
          <a:solidFill>
            <a:schemeClr val="tx1"/>
          </a:solidFill>
          <a:latin typeface="+mn-lt"/>
          <a:ea typeface="+mn-ea"/>
          <a:cs typeface="+mn-cs"/>
        </a:defRPr>
      </a:lvl1pPr>
      <a:lvl2pPr marL="272727" algn="l" defTabSz="545454" rtl="0" eaLnBrk="1" latinLnBrk="0" hangingPunct="1">
        <a:defRPr sz="1074" kern="1200">
          <a:solidFill>
            <a:schemeClr val="tx1"/>
          </a:solidFill>
          <a:latin typeface="+mn-lt"/>
          <a:ea typeface="+mn-ea"/>
          <a:cs typeface="+mn-cs"/>
        </a:defRPr>
      </a:lvl2pPr>
      <a:lvl3pPr marL="545454" algn="l" defTabSz="545454" rtl="0" eaLnBrk="1" latinLnBrk="0" hangingPunct="1">
        <a:defRPr sz="1074" kern="1200">
          <a:solidFill>
            <a:schemeClr val="tx1"/>
          </a:solidFill>
          <a:latin typeface="+mn-lt"/>
          <a:ea typeface="+mn-ea"/>
          <a:cs typeface="+mn-cs"/>
        </a:defRPr>
      </a:lvl3pPr>
      <a:lvl4pPr marL="818181" algn="l" defTabSz="545454" rtl="0" eaLnBrk="1" latinLnBrk="0" hangingPunct="1">
        <a:defRPr sz="1074" kern="1200">
          <a:solidFill>
            <a:schemeClr val="tx1"/>
          </a:solidFill>
          <a:latin typeface="+mn-lt"/>
          <a:ea typeface="+mn-ea"/>
          <a:cs typeface="+mn-cs"/>
        </a:defRPr>
      </a:lvl4pPr>
      <a:lvl5pPr marL="1090907" algn="l" defTabSz="545454" rtl="0" eaLnBrk="1" latinLnBrk="0" hangingPunct="1">
        <a:defRPr sz="1074" kern="1200">
          <a:solidFill>
            <a:schemeClr val="tx1"/>
          </a:solidFill>
          <a:latin typeface="+mn-lt"/>
          <a:ea typeface="+mn-ea"/>
          <a:cs typeface="+mn-cs"/>
        </a:defRPr>
      </a:lvl5pPr>
      <a:lvl6pPr marL="1363635" algn="l" defTabSz="545454" rtl="0" eaLnBrk="1" latinLnBrk="0" hangingPunct="1">
        <a:defRPr sz="1074" kern="1200">
          <a:solidFill>
            <a:schemeClr val="tx1"/>
          </a:solidFill>
          <a:latin typeface="+mn-lt"/>
          <a:ea typeface="+mn-ea"/>
          <a:cs typeface="+mn-cs"/>
        </a:defRPr>
      </a:lvl6pPr>
      <a:lvl7pPr marL="1636362" algn="l" defTabSz="545454" rtl="0" eaLnBrk="1" latinLnBrk="0" hangingPunct="1">
        <a:defRPr sz="1074" kern="1200">
          <a:solidFill>
            <a:schemeClr val="tx1"/>
          </a:solidFill>
          <a:latin typeface="+mn-lt"/>
          <a:ea typeface="+mn-ea"/>
          <a:cs typeface="+mn-cs"/>
        </a:defRPr>
      </a:lvl7pPr>
      <a:lvl8pPr marL="1909089" algn="l" defTabSz="545454" rtl="0" eaLnBrk="1" latinLnBrk="0" hangingPunct="1">
        <a:defRPr sz="1074" kern="1200">
          <a:solidFill>
            <a:schemeClr val="tx1"/>
          </a:solidFill>
          <a:latin typeface="+mn-lt"/>
          <a:ea typeface="+mn-ea"/>
          <a:cs typeface="+mn-cs"/>
        </a:defRPr>
      </a:lvl8pPr>
      <a:lvl9pPr marL="2181816" algn="l" defTabSz="545454" rtl="0" eaLnBrk="1" latinLnBrk="0" hangingPunct="1">
        <a:defRPr sz="10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4rTlC-Zp2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541" y="2484632"/>
            <a:ext cx="7416824" cy="2123658"/>
          </a:xfrm>
          <a:prstGeom prst="rect">
            <a:avLst/>
          </a:prstGeom>
          <a:noFill/>
        </p:spPr>
        <p:txBody>
          <a:bodyPr wrap="square" lIns="91440" tIns="45720" rIns="91440" bIns="45720" rtlCol="0" anchor="t">
            <a:spAutoFit/>
          </a:bodyPr>
          <a:lstStyle/>
          <a:p>
            <a:pPr algn="ctr"/>
            <a:r>
              <a:rPr lang="en-GB" sz="4400" b="1" dirty="0">
                <a:solidFill>
                  <a:schemeClr val="bg1"/>
                </a:solidFill>
                <a:latin typeface="Montserrat"/>
              </a:rPr>
              <a:t>Know about health and safety in a logistics environment</a:t>
            </a:r>
          </a:p>
        </p:txBody>
      </p:sp>
    </p:spTree>
    <p:extLst>
      <p:ext uri="{BB962C8B-B14F-4D97-AF65-F5344CB8AC3E}">
        <p14:creationId xmlns:p14="http://schemas.microsoft.com/office/powerpoint/2010/main" val="262898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6A87-EB82-470C-92C0-1A3444581111}"/>
              </a:ext>
            </a:extLst>
          </p:cNvPr>
          <p:cNvSpPr>
            <a:spLocks noGrp="1"/>
          </p:cNvSpPr>
          <p:nvPr>
            <p:ph type="title"/>
          </p:nvPr>
        </p:nvSpPr>
        <p:spPr/>
        <p:txBody>
          <a:bodyPr>
            <a:normAutofit/>
          </a:bodyPr>
          <a:lstStyle/>
          <a:p>
            <a:r>
              <a:rPr lang="en-GB" sz="3200" dirty="0">
                <a:latin typeface="Montserrat"/>
              </a:rPr>
              <a:t>Vehicle Safety</a:t>
            </a:r>
          </a:p>
        </p:txBody>
      </p:sp>
      <p:sp>
        <p:nvSpPr>
          <p:cNvPr id="3" name="Content Placeholder 2">
            <a:extLst>
              <a:ext uri="{FF2B5EF4-FFF2-40B4-BE49-F238E27FC236}">
                <a16:creationId xmlns:a16="http://schemas.microsoft.com/office/drawing/2014/main" id="{A4D0083C-2643-449D-A3DB-F9415AC46D24}"/>
              </a:ext>
            </a:extLst>
          </p:cNvPr>
          <p:cNvSpPr>
            <a:spLocks noGrp="1"/>
          </p:cNvSpPr>
          <p:nvPr>
            <p:ph idx="1"/>
          </p:nvPr>
        </p:nvSpPr>
        <p:spPr>
          <a:xfrm>
            <a:off x="609600" y="1752600"/>
            <a:ext cx="10972800" cy="4559300"/>
          </a:xfrm>
        </p:spPr>
        <p:txBody>
          <a:bodyPr vert="horz" lIns="91440" tIns="45720" rIns="91440" bIns="45720" rtlCol="0" anchor="t">
            <a:normAutofit fontScale="85000" lnSpcReduction="20000"/>
          </a:bodyPr>
          <a:lstStyle/>
          <a:p>
            <a:pPr marL="0" indent="0">
              <a:buNone/>
            </a:pPr>
            <a:r>
              <a:rPr lang="en-GB" sz="2600" b="1" dirty="0">
                <a:latin typeface="Montserrat"/>
                <a:ea typeface="Open Sans"/>
                <a:cs typeface="Open Sans"/>
              </a:rPr>
              <a:t>Mounting and dismounting from the lorry cab:</a:t>
            </a:r>
          </a:p>
          <a:p>
            <a:pPr marL="0" indent="0">
              <a:buNone/>
            </a:pPr>
            <a:endParaRPr lang="en-GB" sz="2600" dirty="0">
              <a:latin typeface="Montserrat"/>
            </a:endParaRPr>
          </a:p>
          <a:p>
            <a:pPr marL="0" indent="0">
              <a:buNone/>
            </a:pPr>
            <a:r>
              <a:rPr lang="en-GB" sz="2600" dirty="0">
                <a:latin typeface="Montserrat"/>
                <a:ea typeface="Open Sans"/>
                <a:cs typeface="Open Sans"/>
              </a:rPr>
              <a:t>Many injuries can be avoided by drivers  getting into and out of their vehicle, and trailers.</a:t>
            </a:r>
          </a:p>
          <a:p>
            <a:pPr marL="0" indent="0">
              <a:buNone/>
            </a:pPr>
            <a:endParaRPr lang="en-GB" sz="2600" dirty="0">
              <a:latin typeface="Montserrat"/>
            </a:endParaRPr>
          </a:p>
          <a:p>
            <a:pPr marL="0" indent="0">
              <a:buNone/>
            </a:pPr>
            <a:r>
              <a:rPr lang="en-GB" sz="2600" dirty="0">
                <a:latin typeface="Montserrat"/>
                <a:ea typeface="Open Sans"/>
                <a:cs typeface="Open Sans"/>
              </a:rPr>
              <a:t>If you jump from the cabin, you can exert 12 times your body weight on your ankles, knees, hips and lower back? For an average driver, that is equal to a tonne of shock.</a:t>
            </a:r>
          </a:p>
          <a:p>
            <a:pPr marL="0" indent="0">
              <a:buNone/>
            </a:pPr>
            <a:endParaRPr lang="en-GB" sz="2600" dirty="0">
              <a:latin typeface="Montserrat"/>
            </a:endParaRPr>
          </a:p>
          <a:p>
            <a:pPr marL="0" indent="0">
              <a:buNone/>
            </a:pPr>
            <a:r>
              <a:rPr lang="en-GB" sz="2600" dirty="0">
                <a:latin typeface="Montserrat"/>
                <a:ea typeface="Open Sans"/>
                <a:cs typeface="Open Sans"/>
              </a:rPr>
              <a:t>Injuries can be prevented if you maintain three points of contact when entering or exiting the cab. This mean having two hands and one foot or two feet and one hand on equipment at all times.</a:t>
            </a:r>
          </a:p>
          <a:p>
            <a:pPr marL="0" indent="0">
              <a:buNone/>
            </a:pPr>
            <a:endParaRPr lang="en-GB" sz="2200" dirty="0"/>
          </a:p>
          <a:p>
            <a:pPr marL="0" indent="0">
              <a:buNone/>
            </a:pPr>
            <a:r>
              <a:rPr lang="en-GB" sz="2200" dirty="0">
                <a:ea typeface="Open Sans"/>
                <a:cs typeface="Open Sans"/>
                <a:hlinkClick r:id="rId3"/>
              </a:rPr>
              <a:t>https://youtu.be/n4rTlC-Zp2g</a:t>
            </a:r>
            <a:endParaRPr lang="en-GB" sz="2200" dirty="0">
              <a:ea typeface="Open Sans"/>
              <a:cs typeface="Open Sans"/>
            </a:endParaRPr>
          </a:p>
          <a:p>
            <a:pPr marL="0" indent="0">
              <a:buNone/>
            </a:pPr>
            <a:endParaRPr lang="en-GB" sz="2200" dirty="0"/>
          </a:p>
          <a:p>
            <a:pPr marL="0" indent="0">
              <a:buNone/>
            </a:pPr>
            <a:endParaRPr lang="en-GB" sz="2200" dirty="0"/>
          </a:p>
          <a:p>
            <a:pPr marL="0" indent="0">
              <a:buNone/>
            </a:pPr>
            <a:endParaRPr lang="en-GB" dirty="0"/>
          </a:p>
        </p:txBody>
      </p:sp>
    </p:spTree>
    <p:extLst>
      <p:ext uri="{BB962C8B-B14F-4D97-AF65-F5344CB8AC3E}">
        <p14:creationId xmlns:p14="http://schemas.microsoft.com/office/powerpoint/2010/main" val="41419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F4FF9C-9CDB-B837-B2FC-1EC68F8EEF78}"/>
              </a:ext>
            </a:extLst>
          </p:cNvPr>
          <p:cNvSpPr>
            <a:spLocks noGrp="1"/>
          </p:cNvSpPr>
          <p:nvPr>
            <p:ph type="body" sz="quarter" idx="11"/>
          </p:nvPr>
        </p:nvSpPr>
        <p:spPr/>
        <p:txBody>
          <a:bodyPr/>
          <a:lstStyle/>
          <a:p>
            <a:endParaRPr lang="en-GB"/>
          </a:p>
        </p:txBody>
      </p:sp>
      <p:sp>
        <p:nvSpPr>
          <p:cNvPr id="3" name="Content Placeholder 2"/>
          <p:cNvSpPr>
            <a:spLocks noGrp="1"/>
          </p:cNvSpPr>
          <p:nvPr>
            <p:ph sz="quarter" idx="12"/>
          </p:nvPr>
        </p:nvSpPr>
        <p:spPr>
          <a:xfrm>
            <a:off x="551840" y="2619116"/>
            <a:ext cx="10658475" cy="3888432"/>
          </a:xfrm>
        </p:spPr>
        <p:txBody>
          <a:bodyPr lIns="91440" tIns="45720" rIns="91440" bIns="45720" anchor="t">
            <a:noAutofit/>
          </a:bodyPr>
          <a:lstStyle/>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Pregnant workers.</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Workers with disabilities.</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Young people.</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Migrant workers.</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Lone workers.</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Older workers.</a:t>
            </a:r>
          </a:p>
          <a:p>
            <a:pPr>
              <a:lnSpc>
                <a:spcPct val="150000"/>
              </a:lnSpc>
              <a:spcBef>
                <a:spcPts val="0"/>
              </a:spcBef>
              <a:buClr>
                <a:srgbClr val="C00000"/>
              </a:buClr>
              <a:buFont typeface="Courier New" panose="02070309020205020404" pitchFamily="49" charset="0"/>
              <a:buChar char="o"/>
            </a:pPr>
            <a:r>
              <a:rPr lang="en-GB" sz="2400" dirty="0">
                <a:latin typeface="Montserrat"/>
                <a:cs typeface="Segoe UI"/>
              </a:rPr>
              <a:t>Remote workers</a:t>
            </a:r>
          </a:p>
        </p:txBody>
      </p:sp>
      <p:sp>
        <p:nvSpPr>
          <p:cNvPr id="5" name="Text Placeholder 4">
            <a:extLst>
              <a:ext uri="{FF2B5EF4-FFF2-40B4-BE49-F238E27FC236}">
                <a16:creationId xmlns:a16="http://schemas.microsoft.com/office/drawing/2014/main" id="{3A3589AF-1E76-0ACC-A0FB-A21D6DA015E8}"/>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B8EACAA2-694A-45C7-9164-F4118078B515}"/>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GB" altLang="en-US" sz="3200" b="1" spc="300" dirty="0">
                <a:solidFill>
                  <a:prstClr val="white"/>
                </a:solidFill>
                <a:latin typeface="Montserrat"/>
                <a:cs typeface="Segoe UI Semibold"/>
              </a:rPr>
              <a:t>Vulnerable</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People at Work</a:t>
            </a:r>
            <a:endParaRPr lang="en-US" sz="3200" b="1" dirty="0"/>
          </a:p>
        </p:txBody>
      </p:sp>
      <p:sp>
        <p:nvSpPr>
          <p:cNvPr id="7" name="Rectangle: Rounded Corners 6">
            <a:extLst>
              <a:ext uri="{FF2B5EF4-FFF2-40B4-BE49-F238E27FC236}">
                <a16:creationId xmlns:a16="http://schemas.microsoft.com/office/drawing/2014/main" id="{03767039-FF6F-49DA-963C-79B7E20648A8}"/>
              </a:ext>
            </a:extLst>
          </p:cNvPr>
          <p:cNvSpPr/>
          <p:nvPr/>
        </p:nvSpPr>
        <p:spPr>
          <a:xfrm>
            <a:off x="633554" y="1499313"/>
            <a:ext cx="6552728" cy="827791"/>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rPr>
              <a:t>We must take </a:t>
            </a:r>
            <a:r>
              <a:rPr lang="en-US" sz="2400" dirty="0">
                <a:solidFill>
                  <a:prstClr val="white"/>
                </a:solidFill>
                <a:latin typeface="Montserrat" panose="00000500000000000000" pitchFamily="2" charset="0"/>
              </a:rPr>
              <a:t>people's</a:t>
            </a: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rPr>
              <a:t> vulnerabilities into account these can include:</a:t>
            </a:r>
            <a:endParaRPr kumimoji="0" lang="en-GB" sz="2400" b="0" i="0" u="none" strike="noStrike" kern="1200" cap="none" spc="0" normalizeH="0" baseline="0" noProof="0" dirty="0">
              <a:ln>
                <a:noFill/>
              </a:ln>
              <a:solidFill>
                <a:prstClr val="white"/>
              </a:solidFill>
              <a:effectLst/>
              <a:uLnTx/>
              <a:uFillTx/>
              <a:latin typeface="Montserrat" panose="00000500000000000000" pitchFamily="2" charset="0"/>
            </a:endParaRPr>
          </a:p>
        </p:txBody>
      </p:sp>
    </p:spTree>
    <p:extLst>
      <p:ext uri="{BB962C8B-B14F-4D97-AF65-F5344CB8AC3E}">
        <p14:creationId xmlns:p14="http://schemas.microsoft.com/office/powerpoint/2010/main" val="740060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806B61-F628-4B98-9900-9671EE827CD5}"/>
              </a:ext>
            </a:extLst>
          </p:cNvPr>
          <p:cNvSpPr/>
          <p:nvPr/>
        </p:nvSpPr>
        <p:spPr>
          <a:xfrm>
            <a:off x="0" y="242737"/>
            <a:ext cx="12192000" cy="980750"/>
          </a:xfrm>
          <a:prstGeom prst="rect">
            <a:avLst/>
          </a:prstGeom>
          <a:solidFill>
            <a:srgbClr val="004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
            <a:extLst>
              <a:ext uri="{FF2B5EF4-FFF2-40B4-BE49-F238E27FC236}">
                <a16:creationId xmlns:a16="http://schemas.microsoft.com/office/drawing/2014/main" id="{C9627E04-1BA8-4991-B1A9-6207D5B37E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484784"/>
            <a:ext cx="4763022" cy="439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E68F24-5BB1-413A-9EDB-A63388320812}"/>
              </a:ext>
            </a:extLst>
          </p:cNvPr>
          <p:cNvSpPr txBox="1">
            <a:spLocks noChangeArrowheads="1"/>
          </p:cNvSpPr>
          <p:nvPr/>
        </p:nvSpPr>
        <p:spPr bwMode="auto">
          <a:xfrm>
            <a:off x="5696782" y="2111436"/>
            <a:ext cx="6227761" cy="2259593"/>
          </a:xfrm>
          <a:prstGeom prst="rect">
            <a:avLst/>
          </a:prstGeom>
          <a:solidFill>
            <a:schemeClr val="bg1"/>
          </a:solidFill>
          <a:ln>
            <a:noFill/>
          </a:ln>
        </p:spPr>
        <p:txBody>
          <a:bodyPr wrap="square" lIns="91440" tIns="45720" rIns="91440" bIns="45720" anchor="t">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Fully adjustable, stable seating</a:t>
            </a:r>
            <a:endParaRPr lang="en-US" altLang="en-US" sz="20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Wrist supports</a:t>
            </a:r>
            <a:endParaRPr lang="en-US" altLang="en-US" sz="20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Footrest if required</a:t>
            </a:r>
            <a:endParaRPr lang="en-US" altLang="en-US" sz="20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Space for movement</a:t>
            </a:r>
            <a:endParaRPr lang="en-US" altLang="en-US" sz="20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Having eyes cast down at a slight angle</a:t>
            </a:r>
            <a:endParaRPr lang="en-US" altLang="en-US" sz="20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C00000"/>
              </a:buClr>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ontserrat"/>
                <a:cs typeface="Segoe UI"/>
              </a:rPr>
              <a:t>High clearance under the desk</a:t>
            </a:r>
            <a:endParaRPr lang="en-US" altLang="en-US" sz="2000" b="0" i="0" u="none" strike="noStrike" kern="1200" cap="none" spc="0" normalizeH="0" baseline="0" noProof="0" dirty="0">
              <a:ln>
                <a:noFill/>
              </a:ln>
              <a:solidFill>
                <a:prstClr val="black"/>
              </a:solidFill>
              <a:effectLst/>
              <a:uLnTx/>
              <a:uFillTx/>
              <a:latin typeface="Montserrat"/>
              <a:cs typeface="Segoe UI"/>
            </a:endParaRPr>
          </a:p>
        </p:txBody>
      </p:sp>
      <p:sp>
        <p:nvSpPr>
          <p:cNvPr id="10" name="Rounded Rectangle 8">
            <a:extLst>
              <a:ext uri="{FF2B5EF4-FFF2-40B4-BE49-F238E27FC236}">
                <a16:creationId xmlns:a16="http://schemas.microsoft.com/office/drawing/2014/main" id="{43E78FFB-8987-4B4A-A63A-D783E3103873}"/>
              </a:ext>
            </a:extLst>
          </p:cNvPr>
          <p:cNvSpPr>
            <a:spLocks noChangeArrowheads="1"/>
          </p:cNvSpPr>
          <p:nvPr/>
        </p:nvSpPr>
        <p:spPr bwMode="auto">
          <a:xfrm>
            <a:off x="5731594" y="1328319"/>
            <a:ext cx="1649412" cy="504825"/>
          </a:xfrm>
          <a:prstGeom prst="roundRect">
            <a:avLst>
              <a:gd name="adj" fmla="val 16667"/>
            </a:avLst>
          </a:prstGeom>
          <a:solidFill>
            <a:srgbClr val="004ABF"/>
          </a:solidFill>
          <a:ln w="9525">
            <a:solidFill>
              <a:schemeClr val="bg1"/>
            </a:solidFill>
            <a:round/>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Consider:</a:t>
            </a:r>
          </a:p>
        </p:txBody>
      </p:sp>
      <p:sp>
        <p:nvSpPr>
          <p:cNvPr id="11" name="Rounded Rectangle 10">
            <a:extLst>
              <a:ext uri="{FF2B5EF4-FFF2-40B4-BE49-F238E27FC236}">
                <a16:creationId xmlns:a16="http://schemas.microsoft.com/office/drawing/2014/main" id="{7CD21EDC-2F74-437C-849E-16622BC800B4}"/>
              </a:ext>
            </a:extLst>
          </p:cNvPr>
          <p:cNvSpPr>
            <a:spLocks noChangeArrowheads="1"/>
          </p:cNvSpPr>
          <p:nvPr/>
        </p:nvSpPr>
        <p:spPr bwMode="auto">
          <a:xfrm>
            <a:off x="5696570" y="4512829"/>
            <a:ext cx="1490662" cy="5048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
                <a:srgbClr val="189049"/>
              </a:buClr>
              <a:buSzTx/>
              <a:buFontTx/>
              <a:buNone/>
              <a:tabLst/>
              <a:defRPr/>
            </a:pPr>
            <a:endParaRPr kumimoji="0" lang="en-GB" alt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2000" b="1" i="0" u="none" strike="noStrike" kern="1200" cap="none" spc="0" normalizeH="0" baseline="0" noProof="0">
                <a:ln>
                  <a:noFill/>
                </a:ln>
                <a:solidFill>
                  <a:srgbClr val="C00000"/>
                </a:solidFill>
                <a:effectLst/>
                <a:uLnTx/>
                <a:uFillTx/>
                <a:latin typeface="Segoe UI Semibold" panose="020B0702040204020203" pitchFamily="34" charset="0"/>
                <a:ea typeface="+mn-ea"/>
                <a:cs typeface="Segoe UI Semibold" panose="020B0702040204020203" pitchFamily="34" charset="0"/>
              </a:rPr>
              <a:t>Key Point</a:t>
            </a:r>
          </a:p>
          <a:p>
            <a:pPr marL="0" marR="0" lvl="0" indent="0" algn="l" defTabSz="914400" rtl="0" eaLnBrk="1" fontAlgn="auto" latinLnBrk="0" hangingPunct="1">
              <a:lnSpc>
                <a:spcPct val="100000"/>
              </a:lnSpc>
              <a:spcBef>
                <a:spcPct val="20000"/>
              </a:spcBef>
              <a:spcAft>
                <a:spcPts val="0"/>
              </a:spcAft>
              <a:buClr>
                <a:srgbClr val="189049"/>
              </a:buClr>
              <a:buSzTx/>
              <a:buFontTx/>
              <a:buNone/>
              <a:tabLst/>
              <a:defRPr/>
            </a:pPr>
            <a:endParaRPr kumimoji="0" lang="en-GB"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ounded Rectangle 9">
            <a:extLst>
              <a:ext uri="{FF2B5EF4-FFF2-40B4-BE49-F238E27FC236}">
                <a16:creationId xmlns:a16="http://schemas.microsoft.com/office/drawing/2014/main" id="{B41D32F2-B466-4D42-B9E0-6EE5509758FA}"/>
              </a:ext>
            </a:extLst>
          </p:cNvPr>
          <p:cNvSpPr>
            <a:spLocks noChangeArrowheads="1"/>
          </p:cNvSpPr>
          <p:nvPr/>
        </p:nvSpPr>
        <p:spPr bwMode="auto">
          <a:xfrm>
            <a:off x="5716108" y="5160036"/>
            <a:ext cx="6299444" cy="1116013"/>
          </a:xfrm>
          <a:prstGeom prst="roundRect">
            <a:avLst>
              <a:gd name="adj" fmla="val 16667"/>
            </a:avLst>
          </a:prstGeom>
          <a:solidFill>
            <a:srgbClr val="004ABF"/>
          </a:solidFill>
          <a:ln w="38100" algn="ctr">
            <a:solidFill>
              <a:schemeClr val="bg1"/>
            </a:solidFill>
            <a:round/>
            <a:headEnd/>
            <a:tailEnd/>
          </a:ln>
        </p:spPr>
        <p:txBody>
          <a:bodyPr lIns="91440" tIns="45720" rIns="91440" bIns="4572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2000" b="1" i="0" u="none" strike="noStrike" kern="1200" cap="none" spc="0" normalizeH="0" baseline="0" noProof="0" dirty="0">
                <a:ln>
                  <a:noFill/>
                </a:ln>
                <a:solidFill>
                  <a:prstClr val="white"/>
                </a:solidFill>
                <a:effectLst/>
                <a:uLnTx/>
                <a:uFillTx/>
                <a:latin typeface="Montserrat"/>
                <a:cs typeface="Segoe UI Semibold"/>
              </a:rPr>
              <a:t>Set up your workstation correctly. Report any problems of fatigue, discomfort or strains to your supervisor.</a:t>
            </a:r>
          </a:p>
        </p:txBody>
      </p:sp>
      <p:sp>
        <p:nvSpPr>
          <p:cNvPr id="13" name="Rectangle 2">
            <a:extLst>
              <a:ext uri="{FF2B5EF4-FFF2-40B4-BE49-F238E27FC236}">
                <a16:creationId xmlns:a16="http://schemas.microsoft.com/office/drawing/2014/main" id="{A6F1F717-854D-40E6-B11F-58F5CD9C7882}"/>
              </a:ext>
            </a:extLst>
          </p:cNvPr>
          <p:cNvSpPr txBox="1">
            <a:spLocks noChangeArrowheads="1"/>
          </p:cNvSpPr>
          <p:nvPr/>
        </p:nvSpPr>
        <p:spPr bwMode="auto">
          <a:xfrm>
            <a:off x="955501" y="219453"/>
            <a:ext cx="10972800" cy="965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300" normalizeH="0" baseline="0" noProof="0" dirty="0">
                <a:ln>
                  <a:noFill/>
                </a:ln>
                <a:solidFill>
                  <a:prstClr val="white"/>
                </a:solidFill>
                <a:effectLst/>
                <a:uLnTx/>
                <a:uFillTx/>
                <a:latin typeface="Montserrat"/>
                <a:cs typeface="Segoe UI Semibold"/>
              </a:rPr>
              <a:t>The approved precautions that can be used to </a:t>
            </a:r>
            <a:r>
              <a:rPr lang="en-GB" altLang="en-US" sz="3200" b="1" kern="0" spc="300" dirty="0">
                <a:solidFill>
                  <a:prstClr val="white"/>
                </a:solidFill>
                <a:latin typeface="Montserrat"/>
                <a:cs typeface="Segoe UI Semibold"/>
              </a:rPr>
              <a:t>minimise</a:t>
            </a:r>
            <a:r>
              <a:rPr kumimoji="0" lang="en-GB" altLang="en-US" sz="3200" b="1" i="0" u="none" strike="noStrike" kern="0" cap="none" spc="300" normalizeH="0" baseline="0" noProof="0" dirty="0">
                <a:ln>
                  <a:noFill/>
                </a:ln>
                <a:solidFill>
                  <a:prstClr val="white"/>
                </a:solidFill>
                <a:effectLst/>
                <a:uLnTx/>
                <a:uFillTx/>
                <a:latin typeface="Montserrat"/>
                <a:cs typeface="Segoe UI Semibold"/>
              </a:rPr>
              <a:t> safety and security risks.</a:t>
            </a:r>
            <a:endParaRPr kumimoji="0" lang="en-US" altLang="en-US" sz="3200" b="1" i="0" u="none" strike="noStrike" kern="0" cap="none" spc="0" normalizeH="0" baseline="0" noProof="0" dirty="0">
              <a:ln>
                <a:noFill/>
              </a:ln>
              <a:solidFill>
                <a:prstClr val="white"/>
              </a:solidFill>
              <a:effectLst/>
              <a:uLnTx/>
              <a:uFillTx/>
              <a:latin typeface="Montserrat"/>
              <a:cs typeface="Segoe UI Semibold"/>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Segoe UI Semibold" panose="020B0702040204020203" pitchFamily="34" charset="0"/>
              <a:ea typeface="+mj-ea"/>
              <a:cs typeface="Segoe UI Semibold" panose="020B0702040204020203" pitchFamily="34" charset="0"/>
            </a:endParaRPr>
          </a:p>
        </p:txBody>
      </p:sp>
      <p:sp>
        <p:nvSpPr>
          <p:cNvPr id="3" name="Text Placeholder 2">
            <a:extLst>
              <a:ext uri="{FF2B5EF4-FFF2-40B4-BE49-F238E27FC236}">
                <a16:creationId xmlns:a16="http://schemas.microsoft.com/office/drawing/2014/main" id="{4F852198-60EA-85E5-44CC-A2A2799C651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54088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806B61-F628-4B98-9900-9671EE827CD5}"/>
              </a:ext>
            </a:extLst>
          </p:cNvPr>
          <p:cNvSpPr/>
          <p:nvPr/>
        </p:nvSpPr>
        <p:spPr>
          <a:xfrm>
            <a:off x="0" y="238515"/>
            <a:ext cx="12192000" cy="1064450"/>
          </a:xfrm>
          <a:prstGeom prst="rect">
            <a:avLst/>
          </a:prstGeom>
          <a:solidFill>
            <a:srgbClr val="004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4">
            <a:extLst>
              <a:ext uri="{FF2B5EF4-FFF2-40B4-BE49-F238E27FC236}">
                <a16:creationId xmlns:a16="http://schemas.microsoft.com/office/drawing/2014/main" id="{269E74DB-DBAA-4F76-8C3B-BEAC4FA45426}"/>
              </a:ext>
            </a:extLst>
          </p:cNvPr>
          <p:cNvSpPr>
            <a:spLocks noChangeArrowheads="1"/>
          </p:cNvSpPr>
          <p:nvPr/>
        </p:nvSpPr>
        <p:spPr bwMode="auto">
          <a:xfrm>
            <a:off x="4488517" y="5466185"/>
            <a:ext cx="6501055" cy="896938"/>
          </a:xfrm>
          <a:prstGeom prst="roundRect">
            <a:avLst>
              <a:gd name="adj" fmla="val 16667"/>
            </a:avLst>
          </a:prstGeom>
          <a:solidFill>
            <a:srgbClr val="004ABF"/>
          </a:solidFill>
          <a:ln w="38100" algn="ctr">
            <a:solidFill>
              <a:schemeClr val="bg1"/>
            </a:solidFill>
            <a:round/>
            <a:headEnd/>
            <a:tailEnd/>
          </a:ln>
        </p:spPr>
        <p:txBody>
          <a:bodyPr lIns="91440" tIns="45720" rIns="91440" bIns="4572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2000" b="1" i="0" u="none" strike="noStrike" kern="1200" cap="none" spc="0" normalizeH="0" baseline="0" noProof="0" dirty="0">
                <a:ln>
                  <a:noFill/>
                </a:ln>
                <a:solidFill>
                  <a:prstClr val="white"/>
                </a:solidFill>
                <a:effectLst/>
                <a:uLnTx/>
                <a:uFillTx/>
                <a:latin typeface="Montserrat"/>
                <a:cs typeface="Segoe UI Semibold"/>
              </a:rPr>
              <a:t>Speak to your immediate supervisor, HR or safeguarding team if you need help</a:t>
            </a:r>
          </a:p>
        </p:txBody>
      </p:sp>
      <p:sp>
        <p:nvSpPr>
          <p:cNvPr id="11" name="Rectangle 2">
            <a:extLst>
              <a:ext uri="{FF2B5EF4-FFF2-40B4-BE49-F238E27FC236}">
                <a16:creationId xmlns:a16="http://schemas.microsoft.com/office/drawing/2014/main" id="{6BA8E7E5-8635-4636-B217-6E4C43B1A1BA}"/>
              </a:ext>
            </a:extLst>
          </p:cNvPr>
          <p:cNvSpPr txBox="1">
            <a:spLocks noChangeArrowheads="1"/>
          </p:cNvSpPr>
          <p:nvPr/>
        </p:nvSpPr>
        <p:spPr bwMode="auto">
          <a:xfrm>
            <a:off x="944028" y="238516"/>
            <a:ext cx="10972800" cy="8142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300" normalizeH="0" baseline="0" noProof="0" dirty="0">
                <a:ln>
                  <a:noFill/>
                </a:ln>
                <a:solidFill>
                  <a:prstClr val="white"/>
                </a:solidFill>
                <a:effectLst/>
                <a:uLnTx/>
                <a:uFillTx/>
                <a:latin typeface="Montserrat" panose="00000500000000000000" pitchFamily="2" charset="0"/>
                <a:cs typeface="Segoe UI Semibold"/>
              </a:rPr>
              <a:t>The approved precautions that can be used to </a:t>
            </a:r>
            <a:r>
              <a:rPr lang="en-GB" altLang="en-US" sz="3200" b="1" kern="0" spc="300" dirty="0">
                <a:solidFill>
                  <a:prstClr val="white"/>
                </a:solidFill>
                <a:latin typeface="Montserrat" panose="00000500000000000000" pitchFamily="2" charset="0"/>
                <a:cs typeface="Segoe UI Semibold"/>
              </a:rPr>
              <a:t>minimise</a:t>
            </a:r>
            <a:r>
              <a:rPr kumimoji="0" lang="en-GB" altLang="en-US" sz="3200" b="1" i="0" u="none" strike="noStrike" kern="0" cap="none" spc="300" normalizeH="0" baseline="0" noProof="0" dirty="0">
                <a:ln>
                  <a:noFill/>
                </a:ln>
                <a:solidFill>
                  <a:prstClr val="white"/>
                </a:solidFill>
                <a:effectLst/>
                <a:uLnTx/>
                <a:uFillTx/>
                <a:latin typeface="Montserrat" panose="00000500000000000000" pitchFamily="2" charset="0"/>
                <a:cs typeface="Segoe UI Semibold"/>
              </a:rPr>
              <a:t> safety and security risks.</a:t>
            </a:r>
            <a:endParaRPr kumimoji="0" lang="en-US" altLang="en-US" sz="3200" b="1" i="0" u="none" strike="noStrike" kern="0" cap="none" spc="0" normalizeH="0" baseline="0" noProof="0" dirty="0">
              <a:ln>
                <a:noFill/>
              </a:ln>
              <a:solidFill>
                <a:prstClr val="white"/>
              </a:solidFill>
              <a:effectLst/>
              <a:uLnTx/>
              <a:uFillTx/>
              <a:latin typeface="Montserrat" panose="00000500000000000000" pitchFamily="2" charset="0"/>
              <a:cs typeface="Segoe UI Semibold"/>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prstClr val="white"/>
              </a:solidFill>
              <a:effectLst/>
              <a:uLnTx/>
              <a:uFillTx/>
              <a:latin typeface="Segoe UI Semibold" panose="020B0702040204020203" pitchFamily="34" charset="0"/>
              <a:ea typeface="+mj-ea"/>
              <a:cs typeface="Segoe UI Semibold" panose="020B0702040204020203" pitchFamily="34" charset="0"/>
            </a:endParaRPr>
          </a:p>
        </p:txBody>
      </p:sp>
      <p:sp>
        <p:nvSpPr>
          <p:cNvPr id="12" name="TextBox 11">
            <a:extLst>
              <a:ext uri="{FF2B5EF4-FFF2-40B4-BE49-F238E27FC236}">
                <a16:creationId xmlns:a16="http://schemas.microsoft.com/office/drawing/2014/main" id="{542DEECC-B2F8-438E-84C7-CDD76DBDE89D}"/>
              </a:ext>
            </a:extLst>
          </p:cNvPr>
          <p:cNvSpPr txBox="1"/>
          <p:nvPr/>
        </p:nvSpPr>
        <p:spPr>
          <a:xfrm>
            <a:off x="4410362" y="1302965"/>
            <a:ext cx="7014229"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Look out for stress in yourself and colleagues</a:t>
            </a:r>
            <a:endParaRPr lang="en-US" sz="2400" b="0" i="0" u="none" strike="noStrike" kern="1200" cap="none" spc="0" normalizeH="0" baseline="0" noProof="0" dirty="0">
              <a:ln>
                <a:noFill/>
              </a:ln>
              <a:solidFill>
                <a:prstClr val="black"/>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and report any concerns.</a:t>
            </a:r>
            <a:endParaRPr lang="en-US" sz="2400" b="0" i="0" u="none" strike="noStrike" kern="1200" cap="none" spc="0" normalizeH="0" baseline="0" noProof="0" dirty="0">
              <a:ln>
                <a:noFill/>
              </a:ln>
              <a:solidFill>
                <a:prstClr val="black"/>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Some of the signs include:</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changes in mood or behavior</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relationships getting worse</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performance problems</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irritability, indecisiveness and anger</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increased absenteeism</a:t>
            </a:r>
            <a:endParaRPr lang="en-US" sz="2400" b="0" i="0" u="none" strike="noStrike" kern="1200" cap="none" spc="0" normalizeH="0" baseline="0" noProof="0" dirty="0">
              <a:ln>
                <a:noFill/>
              </a:ln>
              <a:solidFill>
                <a:prstClr val="black"/>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Text Placeholder 2">
            <a:extLst>
              <a:ext uri="{FF2B5EF4-FFF2-40B4-BE49-F238E27FC236}">
                <a16:creationId xmlns:a16="http://schemas.microsoft.com/office/drawing/2014/main" id="{02576863-DA6E-B7E6-7AE8-1CDD6A170F7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91749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49B224D0-56A5-49D0-8A39-6A690EC34354}"/>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altLang="en-US" sz="3200" b="1" spc="300" dirty="0">
                <a:solidFill>
                  <a:prstClr val="white"/>
                </a:solidFill>
                <a:latin typeface="Montserrat"/>
                <a:cs typeface="Segoe UI Semibold"/>
              </a:rPr>
              <a:t>Activity</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how to reduce risks</a:t>
            </a:r>
            <a:endParaRPr lang="en-US" sz="3200" b="1" dirty="0"/>
          </a:p>
        </p:txBody>
      </p:sp>
      <p:sp>
        <p:nvSpPr>
          <p:cNvPr id="6" name="TextBox 5">
            <a:extLst>
              <a:ext uri="{FF2B5EF4-FFF2-40B4-BE49-F238E27FC236}">
                <a16:creationId xmlns:a16="http://schemas.microsoft.com/office/drawing/2014/main" id="{4B2C8B03-66C4-46C4-AA4F-53F58F76903C}"/>
              </a:ext>
            </a:extLst>
          </p:cNvPr>
          <p:cNvSpPr txBox="1"/>
          <p:nvPr/>
        </p:nvSpPr>
        <p:spPr>
          <a:xfrm>
            <a:off x="6044572" y="1556960"/>
            <a:ext cx="5863377" cy="483209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‘Good Housekeeping, Clean as you go`.</a:t>
            </a:r>
            <a:endParaRPr lang="en-US" b="0" i="0" u="none" strike="noStrike" kern="1200" cap="none" spc="0" normalizeH="0" baseline="0" noProof="0" dirty="0">
              <a:ln>
                <a:noFill/>
              </a:ln>
              <a:solidFill>
                <a:srgbClr val="0070C0"/>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Restack, move goods</a:t>
            </a:r>
            <a:endParaRPr lang="en-US" b="0" i="0" u="none" strike="noStrike" kern="1200" cap="none" spc="0" normalizeH="0" baseline="0" noProof="0" dirty="0">
              <a:ln>
                <a:noFill/>
              </a:ln>
              <a:solidFill>
                <a:srgbClr val="0070C0"/>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Report immediately, trained person clean up</a:t>
            </a:r>
            <a:endParaRPr lang="en-US" b="0" i="0" u="none" strike="noStrike" kern="1200" cap="none" spc="0" normalizeH="0" baseline="0" noProof="0" dirty="0">
              <a:ln>
                <a:noFill/>
              </a:ln>
              <a:solidFill>
                <a:srgbClr val="0070C0"/>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LITE (Load, Individual, Task, Environment) Assessment carried out. MHE – Trained operators only</a:t>
            </a:r>
            <a:endParaRPr lang="en-US" b="0" i="0" u="none" strike="noStrike" kern="1200" cap="none" spc="0" normalizeH="0" baseline="0" noProof="0" dirty="0">
              <a:ln>
                <a:noFill/>
              </a:ln>
              <a:solidFill>
                <a:srgbClr val="0070C0"/>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Awareness / `Thumbs Up` / Walkways</a:t>
            </a:r>
            <a:endParaRPr lang="en-US" b="0" i="0" u="none" strike="noStrike" kern="1200" cap="none" spc="0" normalizeH="0" baseline="0" noProof="0" dirty="0">
              <a:ln>
                <a:noFill/>
              </a:ln>
              <a:solidFill>
                <a:srgbClr val="0070C0"/>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Correct equipment and personal protective equipment. Trained personnel.</a:t>
            </a:r>
            <a:endParaRPr lang="en-US" b="0" i="0" u="none" strike="noStrike" kern="1200" cap="none" spc="0" normalizeH="0" baseline="0" noProof="0" dirty="0">
              <a:ln>
                <a:noFill/>
              </a:ln>
              <a:solidFill>
                <a:srgbClr val="0070C0"/>
              </a:solidFill>
              <a:effectLst/>
              <a:uLnTx/>
              <a:uFillTx/>
              <a:latin typeface="Montserrat"/>
              <a:cs typeface="Segoe UI"/>
            </a:endParaRPr>
          </a:p>
          <a:p>
            <a:pPr>
              <a:defRPr/>
            </a:pPr>
            <a:r>
              <a:rPr kumimoji="0" lang="en-US" b="0" i="0" u="none" strike="noStrike" kern="1200" cap="none" spc="0" normalizeH="0" baseline="0" noProof="0" dirty="0">
                <a:ln>
                  <a:noFill/>
                </a:ln>
                <a:solidFill>
                  <a:srgbClr val="0070C0"/>
                </a:solidFill>
                <a:effectLst/>
                <a:uLnTx/>
                <a:uFillTx/>
                <a:latin typeface="Montserrat"/>
                <a:cs typeface="Segoe UI"/>
              </a:rPr>
              <a:t>Security - Identification checks or searches /</a:t>
            </a:r>
            <a:r>
              <a:rPr lang="en-US" dirty="0">
                <a:solidFill>
                  <a:srgbClr val="0070C0"/>
                </a:solidFill>
                <a:latin typeface="Montserrat"/>
                <a:cs typeface="Segoe UI"/>
              </a:rPr>
              <a:t> </a:t>
            </a:r>
            <a:endParaRPr lang="en-US" b="0" i="0" u="none" strike="noStrike" kern="1200" cap="none" spc="0" normalizeH="0" baseline="0" noProof="0" dirty="0">
              <a:ln>
                <a:noFill/>
              </a:ln>
              <a:solidFill>
                <a:srgbClr val="0070C0"/>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Montserrat"/>
                <a:cs typeface="Segoe UI"/>
              </a:rPr>
              <a:t>CCTV / </a:t>
            </a:r>
            <a:r>
              <a:rPr kumimoji="0" lang="en-US" b="0" i="0" u="none" strike="noStrike" kern="1200" cap="none" spc="0" normalizeH="0" baseline="0" noProof="0" dirty="0" err="1">
                <a:ln>
                  <a:noFill/>
                </a:ln>
                <a:solidFill>
                  <a:srgbClr val="0070C0"/>
                </a:solidFill>
                <a:effectLst/>
                <a:uLnTx/>
                <a:uFillTx/>
                <a:latin typeface="Montserrat"/>
                <a:cs typeface="Segoe UI"/>
              </a:rPr>
              <a:t>Authorisation</a:t>
            </a:r>
            <a:endParaRPr lang="en-US" b="0" i="0" u="none" strike="noStrike" kern="1200" cap="none" spc="0" normalizeH="0" baseline="0" noProof="0" dirty="0">
              <a:ln>
                <a:noFill/>
              </a:ln>
              <a:solidFill>
                <a:srgbClr val="0070C0"/>
              </a:solidFill>
              <a:effectLst/>
              <a:uLnTx/>
              <a:uFillTx/>
              <a:latin typeface="Montserrat"/>
              <a:cs typeface="Segoe UI"/>
            </a:endParaRPr>
          </a:p>
        </p:txBody>
      </p:sp>
      <p:sp>
        <p:nvSpPr>
          <p:cNvPr id="3" name="TextBox 2">
            <a:extLst>
              <a:ext uri="{FF2B5EF4-FFF2-40B4-BE49-F238E27FC236}">
                <a16:creationId xmlns:a16="http://schemas.microsoft.com/office/drawing/2014/main" id="{016CAB34-7FE0-4388-A1D9-5F4CBFB974A9}"/>
              </a:ext>
            </a:extLst>
          </p:cNvPr>
          <p:cNvSpPr txBox="1"/>
          <p:nvPr/>
        </p:nvSpPr>
        <p:spPr>
          <a:xfrm>
            <a:off x="256886" y="1274838"/>
            <a:ext cx="5432714" cy="51398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Montserrat"/>
                <a:cs typeface="Segoe UI"/>
              </a:rPr>
              <a:t>What would you do?</a:t>
            </a:r>
            <a:endParaRPr lang="en-GB" sz="2000" b="0" i="0" u="sng" strike="noStrike" kern="1200" cap="none" spc="0" normalizeH="0" baseline="0" noProof="0" dirty="0">
              <a:ln>
                <a:noFill/>
              </a:ln>
              <a:solidFill>
                <a:prstClr val="black"/>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The area is untidy so you should…….</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Goods have been incorrectly stacked/placed?</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You spot a spillage?</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Manual handling is needed?</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Pedestrians need to pass through the warehouse?</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There are hazardous substances in a delivery?</a:t>
            </a:r>
            <a:endParaRPr lang="en-GB"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Montserrat"/>
                <a:cs typeface="Segoe UI"/>
              </a:rPr>
              <a:t>There are visitors arriving?</a:t>
            </a:r>
            <a:endParaRPr lang="en-GB" b="0" i="0" u="none" strike="noStrike" kern="1200" cap="none" spc="0" normalizeH="0" baseline="0" noProof="0" dirty="0">
              <a:ln>
                <a:noFill/>
              </a:ln>
              <a:solidFill>
                <a:prstClr val="black"/>
              </a:solidFill>
              <a:effectLst/>
              <a:uLnTx/>
              <a:uFillTx/>
              <a:latin typeface="Montserrat"/>
              <a:cs typeface="Segoe UI"/>
            </a:endParaRPr>
          </a:p>
        </p:txBody>
      </p:sp>
      <p:sp>
        <p:nvSpPr>
          <p:cNvPr id="7" name="Text Placeholder 6">
            <a:extLst>
              <a:ext uri="{FF2B5EF4-FFF2-40B4-BE49-F238E27FC236}">
                <a16:creationId xmlns:a16="http://schemas.microsoft.com/office/drawing/2014/main" id="{56E5BC7E-9F93-00BE-CC00-1C5CEA78234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0312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49B224D0-56A5-49D0-8A39-6A690EC34354}"/>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GB" sz="3200" b="1" spc="300" dirty="0">
                <a:solidFill>
                  <a:prstClr val="white"/>
                </a:solidFill>
                <a:latin typeface="Montserrat" panose="00000500000000000000" pitchFamily="2" charset="0"/>
                <a:ea typeface="+mj-lt"/>
                <a:cs typeface="+mj-lt"/>
              </a:rPr>
              <a:t>Activity</a:t>
            </a:r>
            <a:r>
              <a:rPr kumimoji="0" lang="en-GB" sz="3200" b="1" i="0" u="none" strike="noStrike" kern="1200" cap="none" spc="300" normalizeH="0" baseline="0" noProof="0" dirty="0">
                <a:ln>
                  <a:noFill/>
                </a:ln>
                <a:solidFill>
                  <a:prstClr val="white"/>
                </a:solidFill>
                <a:effectLst/>
                <a:uLnTx/>
                <a:uFillTx/>
                <a:latin typeface="Montserrat" panose="00000500000000000000" pitchFamily="2" charset="0"/>
                <a:ea typeface="+mj-lt"/>
                <a:cs typeface="+mj-lt"/>
              </a:rPr>
              <a:t>: </a:t>
            </a:r>
            <a:r>
              <a:rPr lang="en-GB" sz="3200" b="1" spc="300" dirty="0">
                <a:solidFill>
                  <a:prstClr val="white"/>
                </a:solidFill>
                <a:latin typeface="Montserrat" panose="00000500000000000000" pitchFamily="2" charset="0"/>
                <a:ea typeface="+mj-lt"/>
                <a:cs typeface="+mj-lt"/>
              </a:rPr>
              <a:t>how to reduce risks</a:t>
            </a:r>
            <a:r>
              <a:rPr lang="en-GB" altLang="en-US" sz="3200" b="1" spc="300" dirty="0">
                <a:solidFill>
                  <a:prstClr val="white"/>
                </a:solidFill>
                <a:latin typeface="Montserrat" panose="00000500000000000000" pitchFamily="2" charset="0"/>
                <a:cs typeface="Segoe UI Semibold"/>
              </a:rPr>
              <a:t> </a:t>
            </a:r>
            <a:endParaRPr lang="en-US" sz="3200" b="1" dirty="0">
              <a:solidFill>
                <a:prstClr val="white"/>
              </a:solidFill>
              <a:latin typeface="Montserrat" panose="00000500000000000000" pitchFamily="2" charset="0"/>
              <a:cs typeface="Calibri"/>
            </a:endParaRPr>
          </a:p>
        </p:txBody>
      </p:sp>
      <p:sp>
        <p:nvSpPr>
          <p:cNvPr id="3" name="TextBox 2">
            <a:extLst>
              <a:ext uri="{FF2B5EF4-FFF2-40B4-BE49-F238E27FC236}">
                <a16:creationId xmlns:a16="http://schemas.microsoft.com/office/drawing/2014/main" id="{016CAB34-7FE0-4388-A1D9-5F4CBFB974A9}"/>
              </a:ext>
            </a:extLst>
          </p:cNvPr>
          <p:cNvSpPr txBox="1"/>
          <p:nvPr/>
        </p:nvSpPr>
        <p:spPr>
          <a:xfrm>
            <a:off x="983432" y="1270329"/>
            <a:ext cx="5264151" cy="48936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Montserrat"/>
                <a:cs typeface="Segoe UI"/>
              </a:rPr>
              <a:t>How would you reduce the risk to the work environment?</a:t>
            </a:r>
            <a:endParaRPr lang="en-GB" sz="2400" b="0" i="0" u="sng" strike="noStrike" kern="1200" cap="none" spc="0" normalizeH="0" baseline="0" noProof="0" dirty="0">
              <a:ln>
                <a:noFill/>
              </a:ln>
              <a:solidFill>
                <a:prstClr val="black"/>
              </a:solidFill>
              <a:effectLst/>
              <a:uLnTx/>
              <a:uFillTx/>
              <a:latin typeface="Montserra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Montserrat"/>
                <a:cs typeface="Segoe UI"/>
              </a:rPr>
              <a:t>When unloading material</a:t>
            </a:r>
            <a:endParaRPr lang="en-GB" sz="2400"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GB"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In the storage of raw material and finished product</a:t>
            </a:r>
            <a:endParaRPr lang="en-US" sz="2400"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When using MHE</a:t>
            </a:r>
            <a:endParaRPr lang="en-US" sz="2400"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With hazardous waste</a:t>
            </a:r>
            <a:endParaRPr lang="en-US" sz="2400" b="0" i="0" u="none" strike="noStrike" kern="1200" cap="none" spc="0" normalizeH="0" baseline="0" noProof="0" dirty="0">
              <a:ln>
                <a:noFill/>
              </a:ln>
              <a:solidFill>
                <a:prstClr val="black"/>
              </a:solidFill>
              <a:effectLst/>
              <a:uLnTx/>
              <a:uFillTx/>
              <a:latin typeface="Montserrat"/>
              <a:cs typeface="Segoe UI"/>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In a fluid spillage</a:t>
            </a:r>
            <a:endParaRPr lang="en-GB" sz="2400" b="0" i="0" u="none" strike="noStrike" kern="1200" cap="none" spc="0" normalizeH="0" baseline="0" noProof="0" dirty="0">
              <a:ln>
                <a:noFill/>
              </a:ln>
              <a:solidFill>
                <a:prstClr val="black"/>
              </a:solidFill>
              <a:effectLst/>
              <a:uLnTx/>
              <a:uFillTx/>
              <a:latin typeface="Montserrat"/>
              <a:cs typeface="Segoe UI"/>
            </a:endParaRPr>
          </a:p>
        </p:txBody>
      </p:sp>
      <p:sp>
        <p:nvSpPr>
          <p:cNvPr id="2" name="TextBox 1">
            <a:extLst>
              <a:ext uri="{FF2B5EF4-FFF2-40B4-BE49-F238E27FC236}">
                <a16:creationId xmlns:a16="http://schemas.microsoft.com/office/drawing/2014/main" id="{5E94A1F7-C694-422D-BD2F-AB70AE458AB5}"/>
              </a:ext>
            </a:extLst>
          </p:cNvPr>
          <p:cNvSpPr txBox="1"/>
          <p:nvPr/>
        </p:nvSpPr>
        <p:spPr>
          <a:xfrm>
            <a:off x="6264599" y="2378324"/>
            <a:ext cx="5315199"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a:cs typeface="Segoe UI"/>
              </a:rPr>
              <a:t>Operate safely in a well-ventilated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a:cs typeface="Segoe UI"/>
              </a:rPr>
              <a:t>Check labelling and isolate if required</a:t>
            </a:r>
            <a:endParaRPr lang="en-US" sz="2400" b="0" i="0" u="none" strike="noStrike" kern="1200" cap="none" spc="0" normalizeH="0" baseline="0" noProof="0" dirty="0">
              <a:ln>
                <a:noFill/>
              </a:ln>
              <a:solidFill>
                <a:srgbClr val="002060"/>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a:cs typeface="Segoe UI"/>
              </a:rPr>
              <a:t>Operate Safely</a:t>
            </a:r>
            <a:endParaRPr lang="en-US" sz="2400" b="0" i="0" u="none" strike="noStrike" kern="1200" cap="none" spc="0" normalizeH="0" baseline="0" noProof="0" dirty="0">
              <a:ln>
                <a:noFill/>
              </a:ln>
              <a:solidFill>
                <a:srgbClr val="002060"/>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a:cs typeface="Segoe UI"/>
              </a:rPr>
              <a:t>Dispose of the materials safely</a:t>
            </a:r>
            <a:endParaRPr lang="en-US" sz="2400" b="0" i="0" u="none" strike="noStrike" kern="1200" cap="none" spc="0" normalizeH="0" baseline="0" noProof="0" dirty="0">
              <a:ln>
                <a:noFill/>
              </a:ln>
              <a:solidFill>
                <a:srgbClr val="002060"/>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Segoe UI"/>
                <a:cs typeface="Segoe UI"/>
              </a:rPr>
              <a:t>Clean up the area as soon as possible</a:t>
            </a:r>
            <a:endParaRPr kumimoji="0" lang="en-GB" sz="2400" b="0" i="0" u="none" strike="noStrike" kern="1200" cap="none" spc="0" normalizeH="0" baseline="0" noProof="0" dirty="0">
              <a:ln>
                <a:noFill/>
              </a:ln>
              <a:solidFill>
                <a:srgbClr val="002060"/>
              </a:solidFill>
              <a:effectLst/>
              <a:uLnTx/>
              <a:uFillTx/>
              <a:latin typeface="Segoe UI"/>
              <a:cs typeface="Segoe UI"/>
            </a:endParaRPr>
          </a:p>
        </p:txBody>
      </p:sp>
      <p:sp>
        <p:nvSpPr>
          <p:cNvPr id="7" name="Text Placeholder 6">
            <a:extLst>
              <a:ext uri="{FF2B5EF4-FFF2-40B4-BE49-F238E27FC236}">
                <a16:creationId xmlns:a16="http://schemas.microsoft.com/office/drawing/2014/main" id="{2A5E31F4-7BA1-0A70-1E7D-4384D574B2B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54236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033B80-E738-73F5-F595-047A6BD2D4DE}"/>
              </a:ext>
            </a:extLst>
          </p:cNvPr>
          <p:cNvSpPr>
            <a:spLocks noGrp="1"/>
          </p:cNvSpPr>
          <p:nvPr>
            <p:ph type="body" sz="quarter" idx="11"/>
          </p:nvPr>
        </p:nvSpPr>
        <p:spPr>
          <a:xfrm>
            <a:off x="-448575" y="548680"/>
            <a:ext cx="12775721" cy="648716"/>
          </a:xfrm>
        </p:spPr>
        <p:txBody>
          <a:bodyPr lIns="91440" tIns="45720" rIns="91440" bIns="45720" anchor="t">
            <a:noAutofit/>
          </a:bodyPr>
          <a:lstStyle/>
          <a:p>
            <a:pPr>
              <a:lnSpc>
                <a:spcPct val="90000"/>
              </a:lnSpc>
            </a:pPr>
            <a:r>
              <a:rPr lang="en-GB" sz="2400" dirty="0">
                <a:latin typeface="Montserrat"/>
              </a:rPr>
              <a:t>Explain how accidents in a logistic environment impact employees</a:t>
            </a:r>
          </a:p>
          <a:p>
            <a:pPr>
              <a:lnSpc>
                <a:spcPct val="90000"/>
              </a:lnSpc>
            </a:pPr>
            <a:endParaRPr lang="en-GB" sz="2000" dirty="0"/>
          </a:p>
        </p:txBody>
      </p:sp>
      <p:sp>
        <p:nvSpPr>
          <p:cNvPr id="15" name="Text Placeholder 3">
            <a:extLst>
              <a:ext uri="{FF2B5EF4-FFF2-40B4-BE49-F238E27FC236}">
                <a16:creationId xmlns:a16="http://schemas.microsoft.com/office/drawing/2014/main" id="{93105F8D-1710-FC08-FF89-BADD0CB36A85}"/>
              </a:ext>
            </a:extLst>
          </p:cNvPr>
          <p:cNvSpPr>
            <a:spLocks noGrp="1"/>
          </p:cNvSpPr>
          <p:nvPr>
            <p:ph type="body" sz="quarter" idx="10"/>
          </p:nvPr>
        </p:nvSpPr>
        <p:spPr>
          <a:xfrm>
            <a:off x="3215739" y="6525344"/>
            <a:ext cx="5760522" cy="332656"/>
          </a:xfrm>
        </p:spPr>
        <p:txBody>
          <a:bodyPr/>
          <a:lstStyle/>
          <a:p>
            <a:endParaRPr lang="en-US"/>
          </a:p>
        </p:txBody>
      </p:sp>
      <p:graphicFrame>
        <p:nvGraphicFramePr>
          <p:cNvPr id="11" name="Text Placeholder 8">
            <a:extLst>
              <a:ext uri="{FF2B5EF4-FFF2-40B4-BE49-F238E27FC236}">
                <a16:creationId xmlns:a16="http://schemas.microsoft.com/office/drawing/2014/main" id="{FF774180-7A4C-40E7-5AEA-7AC70ACF0EF0}"/>
              </a:ext>
            </a:extLst>
          </p:cNvPr>
          <p:cNvGraphicFramePr/>
          <p:nvPr>
            <p:extLst>
              <p:ext uri="{D42A27DB-BD31-4B8C-83A1-F6EECF244321}">
                <p14:modId xmlns:p14="http://schemas.microsoft.com/office/powerpoint/2010/main" val="2025006025"/>
              </p:ext>
            </p:extLst>
          </p:nvPr>
        </p:nvGraphicFramePr>
        <p:xfrm>
          <a:off x="766763" y="1700808"/>
          <a:ext cx="10658475"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89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1C924FB-050B-46C5-8DC6-FE883050DC41}"/>
              </a:ext>
            </a:extLst>
          </p:cNvPr>
          <p:cNvSpPr/>
          <p:nvPr/>
        </p:nvSpPr>
        <p:spPr>
          <a:xfrm>
            <a:off x="911424" y="1335534"/>
            <a:ext cx="10081120" cy="489654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B8EACAA2-694A-45C7-9164-F4118078B515}"/>
              </a:ext>
            </a:extLst>
          </p:cNvPr>
          <p:cNvSpPr txBox="1">
            <a:spLocks noChangeArrowheads="1"/>
          </p:cNvSpPr>
          <p:nvPr/>
        </p:nvSpPr>
        <p:spPr bwMode="auto">
          <a:xfrm>
            <a:off x="0" y="479083"/>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altLang="en-US" sz="3200" b="1" spc="300" dirty="0">
                <a:solidFill>
                  <a:prstClr val="white"/>
                </a:solidFill>
                <a:latin typeface="Montserrat"/>
                <a:cs typeface="Segoe UI Semibold"/>
              </a:rPr>
              <a:t>Benefits</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&amp; </a:t>
            </a:r>
            <a:r>
              <a:rPr lang="en-GB" altLang="en-US" sz="3200" b="1" spc="300" dirty="0">
                <a:solidFill>
                  <a:prstClr val="white"/>
                </a:solidFill>
                <a:latin typeface="Montserrat"/>
                <a:cs typeface="Segoe UI Semibold"/>
              </a:rPr>
              <a:t>costs of</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staying safe</a:t>
            </a:r>
            <a:endParaRPr lang="en-US" b="1" dirty="0">
              <a:solidFill>
                <a:prstClr val="white"/>
              </a:solidFill>
            </a:endParaRPr>
          </a:p>
        </p:txBody>
      </p:sp>
      <p:cxnSp>
        <p:nvCxnSpPr>
          <p:cNvPr id="5" name="Straight Connector 4">
            <a:extLst>
              <a:ext uri="{FF2B5EF4-FFF2-40B4-BE49-F238E27FC236}">
                <a16:creationId xmlns:a16="http://schemas.microsoft.com/office/drawing/2014/main" id="{A8341D91-73FA-410D-B32A-FE5866BE98E8}"/>
              </a:ext>
            </a:extLst>
          </p:cNvPr>
          <p:cNvCxnSpPr>
            <a:cxnSpLocks/>
          </p:cNvCxnSpPr>
          <p:nvPr/>
        </p:nvCxnSpPr>
        <p:spPr>
          <a:xfrm>
            <a:off x="5735960" y="1335534"/>
            <a:ext cx="0" cy="48965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3">
            <a:extLst>
              <a:ext uri="{FF2B5EF4-FFF2-40B4-BE49-F238E27FC236}">
                <a16:creationId xmlns:a16="http://schemas.microsoft.com/office/drawing/2014/main" id="{6AFD09C2-940A-4A91-99F9-A623C0C7E7EB}"/>
              </a:ext>
            </a:extLst>
          </p:cNvPr>
          <p:cNvSpPr>
            <a:spLocks noChangeArrowheads="1"/>
          </p:cNvSpPr>
          <p:nvPr/>
        </p:nvSpPr>
        <p:spPr bwMode="auto">
          <a:xfrm>
            <a:off x="1941596" y="1491623"/>
            <a:ext cx="31752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What are the benefits of </a:t>
            </a:r>
            <a:r>
              <a:rPr kumimoji="0" lang="en-GB" altLang="en-US" sz="2000" b="0" i="0" u="none" strike="noStrike" kern="1200" cap="none" spc="0" normalizeH="0" baseline="0" noProof="0" dirty="0">
                <a:ln>
                  <a:noFill/>
                </a:ln>
                <a:solidFill>
                  <a:srgbClr val="92D050"/>
                </a:solidFill>
                <a:effectLst/>
                <a:uLnTx/>
                <a:uFillTx/>
                <a:latin typeface="Montserrat"/>
                <a:cs typeface="Segoe UI Semibold"/>
              </a:rPr>
              <a:t>GOOD</a:t>
            </a:r>
            <a:r>
              <a:rPr kumimoji="0" lang="en-GB" altLang="en-US" sz="2000" b="1" i="0" u="none" strike="noStrike" kern="1200" cap="none" spc="0" normalizeH="0" baseline="0" noProof="0" dirty="0">
                <a:ln>
                  <a:noFill/>
                </a:ln>
                <a:solidFill>
                  <a:srgbClr val="92D050"/>
                </a:solidFill>
                <a:effectLst/>
                <a:uLnTx/>
                <a:uFillTx/>
                <a:latin typeface="Montserrat"/>
                <a:cs typeface="Segoe UI"/>
              </a:rPr>
              <a:t> </a:t>
            </a:r>
            <a:r>
              <a:rPr kumimoji="0" lang="en-GB" altLang="en-US" sz="2000" b="0" i="0" u="none" strike="noStrike" kern="1200" cap="none" spc="0" normalizeH="0" baseline="0" noProof="0" dirty="0">
                <a:ln>
                  <a:noFill/>
                </a:ln>
                <a:solidFill>
                  <a:prstClr val="white"/>
                </a:solidFill>
                <a:effectLst/>
                <a:uLnTx/>
                <a:uFillTx/>
                <a:latin typeface="Montserrat"/>
                <a:cs typeface="Segoe UI"/>
              </a:rPr>
              <a:t>health and safety?</a:t>
            </a:r>
            <a:r>
              <a:rPr lang="en-GB" altLang="en-US" sz="2000" dirty="0">
                <a:solidFill>
                  <a:prstClr val="white"/>
                </a:solidFill>
                <a:latin typeface="Montserrat"/>
                <a:cs typeface="Segoe UI"/>
              </a:rPr>
              <a:t> </a:t>
            </a:r>
            <a:endParaRPr kumimoji="0" lang="en-GB" altLang="en-US" sz="2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 name="Rectangle 26">
            <a:extLst>
              <a:ext uri="{FF2B5EF4-FFF2-40B4-BE49-F238E27FC236}">
                <a16:creationId xmlns:a16="http://schemas.microsoft.com/office/drawing/2014/main" id="{DBE79BB2-1677-4837-8E5A-D3FCCB9C2B65}"/>
              </a:ext>
            </a:extLst>
          </p:cNvPr>
          <p:cNvSpPr>
            <a:spLocks noChangeArrowheads="1"/>
          </p:cNvSpPr>
          <p:nvPr/>
        </p:nvSpPr>
        <p:spPr bwMode="auto">
          <a:xfrm>
            <a:off x="6563153" y="1485950"/>
            <a:ext cx="318647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What are the costs of </a:t>
            </a:r>
            <a:r>
              <a:rPr kumimoji="0" lang="en-GB" altLang="en-US" sz="2000" b="0" i="0" u="none" strike="noStrike" kern="1200" cap="none" spc="0" normalizeH="0" baseline="0" noProof="0" dirty="0">
                <a:ln>
                  <a:noFill/>
                </a:ln>
                <a:solidFill>
                  <a:prstClr val="black"/>
                </a:solidFill>
                <a:effectLst/>
                <a:uLnTx/>
                <a:uFillTx/>
                <a:latin typeface="Montserrat"/>
                <a:cs typeface="Segoe UI Semibold"/>
              </a:rPr>
              <a:t>POOR</a:t>
            </a:r>
            <a:r>
              <a:rPr lang="en-GB" altLang="en-US" sz="2000" dirty="0">
                <a:solidFill>
                  <a:prstClr val="white"/>
                </a:solidFill>
                <a:latin typeface="Montserrat"/>
                <a:cs typeface="Segoe UI Semibold"/>
              </a:rPr>
              <a:t> </a:t>
            </a:r>
            <a:endParaRPr lang="en-GB" altLang="en-US" sz="2000" b="0" i="0" u="none" strike="noStrike" kern="1200" cap="none" spc="0" normalizeH="0" baseline="0" noProof="0" dirty="0">
              <a:ln>
                <a:noFill/>
              </a:ln>
              <a:solidFill>
                <a:prstClr val="white"/>
              </a:solidFill>
              <a:effectLst/>
              <a:uLnTx/>
              <a:uFillTx/>
              <a:latin typeface="Montserrat"/>
              <a:cs typeface="Segoe UI Semibold" panose="020B0702040204020203" pitchFamily="34" charset="0"/>
            </a:endParaRPr>
          </a:p>
          <a:p>
            <a:pPr>
              <a:spcBef>
                <a:spcPct val="0"/>
              </a:spcBef>
              <a:buClrTx/>
              <a:buSzTx/>
              <a:buNone/>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health and safety?</a:t>
            </a:r>
            <a:r>
              <a:rPr lang="en-GB" altLang="en-US" sz="2000" dirty="0">
                <a:solidFill>
                  <a:prstClr val="white"/>
                </a:solidFill>
                <a:latin typeface="Segoe UI"/>
                <a:cs typeface="Segoe UI"/>
              </a:rPr>
              <a:t> </a:t>
            </a:r>
            <a:endParaRPr lang="en-GB" altLang="en-US" sz="2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687F8572-9CF1-49D9-BC53-8F203F6D978E}"/>
              </a:ext>
            </a:extLst>
          </p:cNvPr>
          <p:cNvSpPr txBox="1">
            <a:spLocks noChangeArrowheads="1"/>
          </p:cNvSpPr>
          <p:nvPr/>
        </p:nvSpPr>
        <p:spPr bwMode="auto">
          <a:xfrm>
            <a:off x="1584325" y="2692400"/>
            <a:ext cx="3959225" cy="33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Safer workplace</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Legal compliance</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Productivity is maintained</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Healthier staff</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Good reputation</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Higher morale and staff retention</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Satisfied customers</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srgbClr val="53B848"/>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Reduced costs</a:t>
            </a:r>
            <a:endParaRPr lang="en-GB" altLang="en-US" sz="2000" b="0" i="0" u="none" strike="noStrike" kern="1200" cap="none" spc="0" normalizeH="0" baseline="0" noProof="0" dirty="0">
              <a:ln>
                <a:noFill/>
              </a:ln>
              <a:solidFill>
                <a:prstClr val="white"/>
              </a:solidFill>
              <a:effectLst/>
              <a:uLnTx/>
              <a:uFillTx/>
              <a:latin typeface="Montserrat"/>
              <a:cs typeface="Segoe UI"/>
            </a:endParaRPr>
          </a:p>
        </p:txBody>
      </p:sp>
      <p:sp>
        <p:nvSpPr>
          <p:cNvPr id="15" name="TextBox 14">
            <a:extLst>
              <a:ext uri="{FF2B5EF4-FFF2-40B4-BE49-F238E27FC236}">
                <a16:creationId xmlns:a16="http://schemas.microsoft.com/office/drawing/2014/main" id="{3EDA86CA-0821-4426-AEAC-DEB2C47AA602}"/>
              </a:ext>
            </a:extLst>
          </p:cNvPr>
          <p:cNvSpPr txBox="1">
            <a:spLocks noChangeArrowheads="1"/>
          </p:cNvSpPr>
          <p:nvPr/>
        </p:nvSpPr>
        <p:spPr bwMode="auto">
          <a:xfrm>
            <a:off x="6188941" y="2640834"/>
            <a:ext cx="39338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Compensation</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Legal costs</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Productivity problems</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Pain and suffering of staff</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Prosecution</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Cost of treatment</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More accidents</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Cost of clean up</a:t>
            </a:r>
            <a:endParaRPr lang="en-GB" altLang="en-US" sz="2000" b="0" i="0" u="none" strike="noStrike" kern="1200" cap="none" spc="0" normalizeH="0" baseline="0" noProof="0" dirty="0">
              <a:ln>
                <a:noFill/>
              </a:ln>
              <a:solidFill>
                <a:prstClr val="white"/>
              </a:solidFill>
              <a:effectLst/>
              <a:uLnTx/>
              <a:uFillTx/>
              <a:latin typeface="Montserrat"/>
              <a:cs typeface="Segoe UI"/>
            </a:endParaRPr>
          </a:p>
          <a:p>
            <a:pPr marL="342900" marR="0" lvl="0" indent="-342900" algn="l" defTabSz="914400" rtl="0" eaLnBrk="1" fontAlgn="auto" latinLnBrk="0" hangingPunct="1">
              <a:lnSpc>
                <a:spcPct val="100000"/>
              </a:lnSpc>
              <a:spcBef>
                <a:spcPts val="475"/>
              </a:spcBef>
              <a:spcAft>
                <a:spcPts val="0"/>
              </a:spcAft>
              <a:buClr>
                <a:prstClr val="black"/>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Montserrat"/>
                <a:cs typeface="Segoe UI"/>
              </a:rPr>
              <a:t>Possibility of closure</a:t>
            </a:r>
            <a:endParaRPr lang="en-GB" altLang="en-US" sz="2000" b="0" i="0" u="none" strike="noStrike" kern="1200" cap="none" spc="0" normalizeH="0" baseline="0" noProof="0" dirty="0">
              <a:ln>
                <a:noFill/>
              </a:ln>
              <a:solidFill>
                <a:prstClr val="white"/>
              </a:solidFill>
              <a:effectLst/>
              <a:uLnTx/>
              <a:uFillTx/>
              <a:latin typeface="Montserrat"/>
              <a:cs typeface="Segoe UI"/>
            </a:endParaRPr>
          </a:p>
        </p:txBody>
      </p:sp>
      <p:cxnSp>
        <p:nvCxnSpPr>
          <p:cNvPr id="16" name="Straight Connector 15">
            <a:extLst>
              <a:ext uri="{FF2B5EF4-FFF2-40B4-BE49-F238E27FC236}">
                <a16:creationId xmlns:a16="http://schemas.microsoft.com/office/drawing/2014/main" id="{580ABE5E-D4C9-4263-A2CD-EC693587466C}"/>
              </a:ext>
            </a:extLst>
          </p:cNvPr>
          <p:cNvCxnSpPr>
            <a:cxnSpLocks/>
          </p:cNvCxnSpPr>
          <p:nvPr/>
        </p:nvCxnSpPr>
        <p:spPr>
          <a:xfrm>
            <a:off x="695400" y="2528201"/>
            <a:ext cx="1087320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3E7F4F-7E21-4466-BDF5-4CF77C07C9F4}"/>
              </a:ext>
            </a:extLst>
          </p:cNvPr>
          <p:cNvCxnSpPr>
            <a:cxnSpLocks/>
          </p:cNvCxnSpPr>
          <p:nvPr/>
        </p:nvCxnSpPr>
        <p:spPr>
          <a:xfrm>
            <a:off x="5951984" y="1335534"/>
            <a:ext cx="0" cy="48965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36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fade">
                                      <p:cBhvr>
                                        <p:cTn id="52" dur="50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500"/>
                                        <p:tgtEl>
                                          <p:spTgt spid="1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xEl>
                                              <p:pRg st="3" end="3"/>
                                            </p:txEl>
                                          </p:spTgt>
                                        </p:tgtEl>
                                        <p:attrNameLst>
                                          <p:attrName>style.visibility</p:attrName>
                                        </p:attrNameLst>
                                      </p:cBhvr>
                                      <p:to>
                                        <p:strVal val="visible"/>
                                      </p:to>
                                    </p:set>
                                    <p:animEffect transition="in" filter="fade">
                                      <p:cBhvr>
                                        <p:cTn id="62" dur="500"/>
                                        <p:tgtEl>
                                          <p:spTgt spid="1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500"/>
                                        <p:tgtEl>
                                          <p:spTgt spid="1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xEl>
                                              <p:pRg st="5" end="5"/>
                                            </p:txEl>
                                          </p:spTgt>
                                        </p:tgtEl>
                                        <p:attrNameLst>
                                          <p:attrName>style.visibility</p:attrName>
                                        </p:attrNameLst>
                                      </p:cBhvr>
                                      <p:to>
                                        <p:strVal val="visible"/>
                                      </p:to>
                                    </p:set>
                                    <p:animEffect transition="in" filter="fade">
                                      <p:cBhvr>
                                        <p:cTn id="72" dur="500"/>
                                        <p:tgtEl>
                                          <p:spTgt spid="15">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
                                            <p:txEl>
                                              <p:pRg st="6" end="6"/>
                                            </p:txEl>
                                          </p:spTgt>
                                        </p:tgtEl>
                                        <p:attrNameLst>
                                          <p:attrName>style.visibility</p:attrName>
                                        </p:attrNameLst>
                                      </p:cBhvr>
                                      <p:to>
                                        <p:strVal val="visible"/>
                                      </p:to>
                                    </p:set>
                                    <p:animEffect transition="in" filter="fade">
                                      <p:cBhvr>
                                        <p:cTn id="77" dur="500"/>
                                        <p:tgtEl>
                                          <p:spTgt spid="15">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xEl>
                                              <p:pRg st="7" end="7"/>
                                            </p:txEl>
                                          </p:spTgt>
                                        </p:tgtEl>
                                        <p:attrNameLst>
                                          <p:attrName>style.visibility</p:attrName>
                                        </p:attrNameLst>
                                      </p:cBhvr>
                                      <p:to>
                                        <p:strVal val="visible"/>
                                      </p:to>
                                    </p:set>
                                    <p:animEffect transition="in" filter="fade">
                                      <p:cBhvr>
                                        <p:cTn id="82" dur="500"/>
                                        <p:tgtEl>
                                          <p:spTgt spid="15">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
                                            <p:txEl>
                                              <p:pRg st="8" end="8"/>
                                            </p:txEl>
                                          </p:spTgt>
                                        </p:tgtEl>
                                        <p:attrNameLst>
                                          <p:attrName>style.visibility</p:attrName>
                                        </p:attrNameLst>
                                      </p:cBhvr>
                                      <p:to>
                                        <p:strVal val="visible"/>
                                      </p:to>
                                    </p:set>
                                    <p:animEffect transition="in" filter="fade">
                                      <p:cBhvr>
                                        <p:cTn id="8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428576" y="1896655"/>
            <a:ext cx="5938893" cy="4186481"/>
          </a:xfrm>
        </p:spPr>
        <p:txBody>
          <a:bodyPr vert="horz" lIns="91440" tIns="45720" rIns="91440" bIns="45720" rtlCol="0" anchor="t">
            <a:noAutofit/>
          </a:bodyPr>
          <a:lstStyle/>
          <a:p>
            <a:pPr>
              <a:buFont typeface="Arial"/>
              <a:buChar char="•"/>
            </a:pPr>
            <a:r>
              <a:rPr lang="en-GB" sz="2400" dirty="0">
                <a:latin typeface="Montserrat"/>
              </a:rPr>
              <a:t>Q1. State the key aspects of the Health and Safety at work Act (1.1)</a:t>
            </a:r>
          </a:p>
          <a:p>
            <a:pPr marL="0" indent="0">
              <a:buNone/>
            </a:pPr>
            <a:endParaRPr lang="en-GB" sz="2400" dirty="0">
              <a:latin typeface="Montserrat"/>
            </a:endParaRPr>
          </a:p>
          <a:p>
            <a:pPr>
              <a:buFont typeface="Arial"/>
              <a:buChar char="•"/>
            </a:pPr>
            <a:r>
              <a:rPr lang="en-GB" sz="2400" dirty="0">
                <a:latin typeface="Montserrat"/>
              </a:rPr>
              <a:t>Q2. Give examples of the most common types of accidents in a logistic environment (1.2)</a:t>
            </a:r>
            <a:endParaRPr lang="en-GB" sz="2400" dirty="0">
              <a:latin typeface="Montserrat"/>
              <a:cs typeface="Calibri"/>
            </a:endParaRPr>
          </a:p>
          <a:p>
            <a:pPr marL="0" indent="0">
              <a:buNone/>
            </a:pPr>
            <a:endParaRPr lang="en-GB" sz="2400" dirty="0">
              <a:latin typeface="Montserrat"/>
            </a:endParaRPr>
          </a:p>
          <a:p>
            <a:pPr>
              <a:buFont typeface="Arial"/>
              <a:buChar char="•"/>
            </a:pPr>
            <a:r>
              <a:rPr lang="en-GB" sz="2400" dirty="0">
                <a:latin typeface="Montserrat"/>
              </a:rPr>
              <a:t>Q3. Explain how accidents in a logistic environment                         impact employees (1.3)</a:t>
            </a:r>
          </a:p>
          <a:p>
            <a:pPr marL="0" indent="0">
              <a:buNone/>
            </a:pPr>
            <a:endParaRPr lang="en-GB" dirty="0">
              <a:cs typeface="Calibri"/>
            </a:endParaRPr>
          </a:p>
          <a:p>
            <a:pPr marL="0" indent="0">
              <a:buNone/>
            </a:pPr>
            <a:endParaRPr lang="en-GB" dirty="0"/>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a:xfrm>
            <a:off x="1497491" y="508040"/>
            <a:ext cx="9197017" cy="648716"/>
          </a:xfrm>
        </p:spPr>
        <p:txBody>
          <a:bodyPr vert="horz" lIns="91440" tIns="45720" rIns="91440" bIns="45720" rtlCol="0" anchor="t">
            <a:normAutofit fontScale="85000" lnSpcReduction="10000"/>
          </a:bodyPr>
          <a:lstStyle/>
          <a:p>
            <a:r>
              <a:rPr lang="en-GB" sz="3200" b="1" dirty="0">
                <a:solidFill>
                  <a:schemeClr val="tx1"/>
                </a:solidFill>
                <a:latin typeface="Montserrat"/>
              </a:rPr>
              <a:t>Complete workbook</a:t>
            </a:r>
            <a:r>
              <a:rPr lang="en-GB" sz="3200" dirty="0">
                <a:solidFill>
                  <a:schemeClr val="tx1"/>
                </a:solidFill>
                <a:latin typeface="Montserrat"/>
              </a:rPr>
              <a:t>: Working Safely in Logistics</a:t>
            </a:r>
            <a:endParaRPr lang="en-GB" sz="3200" b="1" dirty="0">
              <a:solidFill>
                <a:schemeClr val="tx1"/>
              </a:solidFill>
              <a:latin typeface="Montserrat"/>
            </a:endParaRPr>
          </a:p>
          <a:p>
            <a:endParaRPr lang="en-GB" dirty="0"/>
          </a:p>
        </p:txBody>
      </p:sp>
    </p:spTree>
    <p:extLst>
      <p:ext uri="{BB962C8B-B14F-4D97-AF65-F5344CB8AC3E}">
        <p14:creationId xmlns:p14="http://schemas.microsoft.com/office/powerpoint/2010/main" val="125872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853E60-6E33-2AFA-B1FF-341E7A9974DA}"/>
              </a:ext>
            </a:extLst>
          </p:cNvPr>
          <p:cNvSpPr>
            <a:spLocks noGrp="1"/>
          </p:cNvSpPr>
          <p:nvPr>
            <p:ph type="body" sz="quarter" idx="11"/>
          </p:nvPr>
        </p:nvSpPr>
        <p:spPr>
          <a:xfrm>
            <a:off x="2279811" y="548680"/>
            <a:ext cx="7632377" cy="648716"/>
          </a:xfrm>
        </p:spPr>
        <p:txBody>
          <a:bodyPr lIns="91440" tIns="45720" rIns="91440" bIns="45720">
            <a:normAutofit/>
          </a:bodyPr>
          <a:lstStyle/>
          <a:p>
            <a:r>
              <a:rPr lang="en-GB" sz="3200" dirty="0"/>
              <a:t>Next Session</a:t>
            </a:r>
          </a:p>
        </p:txBody>
      </p:sp>
      <p:sp>
        <p:nvSpPr>
          <p:cNvPr id="4" name="Text Placeholder 3">
            <a:extLst>
              <a:ext uri="{FF2B5EF4-FFF2-40B4-BE49-F238E27FC236}">
                <a16:creationId xmlns:a16="http://schemas.microsoft.com/office/drawing/2014/main" id="{675E4A4A-AF86-AE41-880F-2238510485F5}"/>
              </a:ext>
            </a:extLst>
          </p:cNvPr>
          <p:cNvSpPr>
            <a:spLocks noGrp="1"/>
          </p:cNvSpPr>
          <p:nvPr>
            <p:ph type="body" sz="quarter" idx="13"/>
          </p:nvPr>
        </p:nvSpPr>
        <p:spPr>
          <a:xfrm>
            <a:off x="742235" y="3178175"/>
            <a:ext cx="5353764" cy="4320000"/>
          </a:xfrm>
        </p:spPr>
        <p:txBody>
          <a:bodyPr lIns="91440" tIns="45720" rIns="91440" bIns="45720" anchor="t">
            <a:normAutofit/>
          </a:bodyPr>
          <a:lstStyle/>
          <a:p>
            <a:pPr marL="0" indent="0">
              <a:buNone/>
            </a:pPr>
            <a:r>
              <a:rPr lang="en-GB" sz="2400" dirty="0">
                <a:latin typeface="Montserrat" panose="00000500000000000000" pitchFamily="2" charset="0"/>
                <a:ea typeface="+mn-lt"/>
                <a:cs typeface="+mn-lt"/>
              </a:rPr>
              <a:t>Know about personal protective equipment used in a logistic environment</a:t>
            </a:r>
            <a:endParaRPr lang="en-US" sz="2400" dirty="0">
              <a:latin typeface="Montserrat" panose="00000500000000000000" pitchFamily="2" charset="0"/>
            </a:endParaRPr>
          </a:p>
        </p:txBody>
      </p:sp>
      <p:sp>
        <p:nvSpPr>
          <p:cNvPr id="17" name="Text Placeholder 4">
            <a:extLst>
              <a:ext uri="{FF2B5EF4-FFF2-40B4-BE49-F238E27FC236}">
                <a16:creationId xmlns:a16="http://schemas.microsoft.com/office/drawing/2014/main" id="{2AA750FB-958B-554B-A20D-76B9D7B7F014}"/>
              </a:ext>
            </a:extLst>
          </p:cNvPr>
          <p:cNvSpPr>
            <a:spLocks noGrp="1"/>
          </p:cNvSpPr>
          <p:nvPr>
            <p:ph type="body" sz="quarter" idx="10"/>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112964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3C2200-99F1-4481-1EBC-24C508183994}"/>
              </a:ext>
            </a:extLst>
          </p:cNvPr>
          <p:cNvSpPr>
            <a:spLocks noGrp="1"/>
          </p:cNvSpPr>
          <p:nvPr>
            <p:ph type="body" sz="quarter" idx="10"/>
          </p:nvPr>
        </p:nvSpPr>
        <p:spPr>
          <a:xfrm>
            <a:off x="88900" y="1988691"/>
            <a:ext cx="11366499" cy="792237"/>
          </a:xfrm>
        </p:spPr>
        <p:txBody>
          <a:bodyPr lIns="91440" tIns="45720" rIns="91440" bIns="45720" anchor="t">
            <a:noAutofit/>
          </a:bodyPr>
          <a:lstStyle/>
          <a:p>
            <a:pPr marL="0" indent="0">
              <a:lnSpc>
                <a:spcPct val="90000"/>
              </a:lnSpc>
              <a:buNone/>
            </a:pPr>
            <a:r>
              <a:rPr lang="en-GB" sz="3200" b="1" dirty="0">
                <a:latin typeface="Montserrat"/>
              </a:rPr>
              <a:t>Give examples of the most common types of accidents in a logistic environment</a:t>
            </a:r>
          </a:p>
          <a:p>
            <a:pPr marL="0" indent="0">
              <a:lnSpc>
                <a:spcPct val="90000"/>
              </a:lnSpc>
              <a:buNone/>
            </a:pPr>
            <a:endParaRPr lang="en-GB" sz="2500" dirty="0"/>
          </a:p>
        </p:txBody>
      </p:sp>
      <p:sp>
        <p:nvSpPr>
          <p:cNvPr id="12" name="Text Placeholder 2">
            <a:extLst>
              <a:ext uri="{FF2B5EF4-FFF2-40B4-BE49-F238E27FC236}">
                <a16:creationId xmlns:a16="http://schemas.microsoft.com/office/drawing/2014/main" id="{6039E3CC-19D3-9474-FC86-30468BA88117}"/>
              </a:ext>
            </a:extLst>
          </p:cNvPr>
          <p:cNvSpPr>
            <a:spLocks noGrp="1"/>
          </p:cNvSpPr>
          <p:nvPr>
            <p:ph type="body" sz="quarter" idx="11"/>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340076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86A00E-3790-48DF-8B9D-C7C4B18E2EA9}"/>
              </a:ext>
            </a:extLst>
          </p:cNvPr>
          <p:cNvSpPr>
            <a:spLocks noGrp="1"/>
          </p:cNvSpPr>
          <p:nvPr>
            <p:ph type="title"/>
          </p:nvPr>
        </p:nvSpPr>
        <p:spPr/>
        <p:txBody>
          <a:bodyPr>
            <a:normAutofit/>
          </a:bodyPr>
          <a:lstStyle/>
          <a:p>
            <a:r>
              <a:rPr lang="en-GB" sz="3200" dirty="0">
                <a:latin typeface="Montserrat"/>
              </a:rPr>
              <a:t>Health and Safety</a:t>
            </a:r>
          </a:p>
        </p:txBody>
      </p:sp>
      <p:sp>
        <p:nvSpPr>
          <p:cNvPr id="10" name="Rectangle 9">
            <a:extLst>
              <a:ext uri="{FF2B5EF4-FFF2-40B4-BE49-F238E27FC236}">
                <a16:creationId xmlns:a16="http://schemas.microsoft.com/office/drawing/2014/main" id="{C81FE748-2A2F-4569-81E7-ACF23C06693E}"/>
              </a:ext>
            </a:extLst>
          </p:cNvPr>
          <p:cNvSpPr/>
          <p:nvPr/>
        </p:nvSpPr>
        <p:spPr>
          <a:xfrm>
            <a:off x="474312" y="2343279"/>
            <a:ext cx="11240167" cy="343664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a:rPr>
              <a:t>Major injuries</a:t>
            </a:r>
            <a:endParaRPr lang="en-GB" sz="2400" b="1"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a:rPr>
              <a:t>Most injuries (more than seven out of ten) are due to just four causes:</a:t>
            </a:r>
            <a:endParaRPr lang="en-GB" sz="2400" b="0"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Slips and trips</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Being struck by moving or falling objects</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Falls from less than 2 metres</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Manual handling. Most of these happen during loading and unloading.</a:t>
            </a:r>
            <a:endParaRPr lang="en-GB" sz="2400" b="0" i="0" u="none" strike="noStrike" kern="1200" cap="none" spc="0" normalizeH="0" baseline="0" noProof="0" dirty="0">
              <a:ln>
                <a:noFill/>
              </a:ln>
              <a:solidFill>
                <a:prstClr val="white"/>
              </a:solidFill>
              <a:effectLst/>
              <a:uLnTx/>
              <a:uFillTx/>
              <a:latin typeface="Montserrat"/>
            </a:endParaRPr>
          </a:p>
        </p:txBody>
      </p:sp>
    </p:spTree>
    <p:extLst>
      <p:ext uri="{BB962C8B-B14F-4D97-AF65-F5344CB8AC3E}">
        <p14:creationId xmlns:p14="http://schemas.microsoft.com/office/powerpoint/2010/main" val="1560228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0604-C441-411E-B6A1-EF7466FE2A8A}"/>
              </a:ext>
            </a:extLst>
          </p:cNvPr>
          <p:cNvSpPr>
            <a:spLocks noGrp="1"/>
          </p:cNvSpPr>
          <p:nvPr>
            <p:ph type="title"/>
          </p:nvPr>
        </p:nvSpPr>
        <p:spPr/>
        <p:txBody>
          <a:bodyPr>
            <a:normAutofit/>
          </a:bodyPr>
          <a:lstStyle/>
          <a:p>
            <a:r>
              <a:rPr lang="en-GB" sz="3200" dirty="0">
                <a:latin typeface="Montserrat"/>
              </a:rPr>
              <a:t>Health and Safety</a:t>
            </a:r>
          </a:p>
        </p:txBody>
      </p:sp>
      <p:sp>
        <p:nvSpPr>
          <p:cNvPr id="3" name="Rectangle 2">
            <a:extLst>
              <a:ext uri="{FF2B5EF4-FFF2-40B4-BE49-F238E27FC236}">
                <a16:creationId xmlns:a16="http://schemas.microsoft.com/office/drawing/2014/main" id="{EC1F553C-5A12-44DB-AD2D-8297437166BF}"/>
              </a:ext>
            </a:extLst>
          </p:cNvPr>
          <p:cNvSpPr/>
          <p:nvPr/>
        </p:nvSpPr>
        <p:spPr>
          <a:xfrm>
            <a:off x="745957" y="2152851"/>
            <a:ext cx="10708105" cy="34163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a:rPr>
              <a:t>Deaths at work</a:t>
            </a:r>
            <a:endParaRPr lang="en-GB" sz="2400" b="1"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endParaRPr>
          </a:p>
          <a:p>
            <a:pPr>
              <a:defRPr/>
            </a:pPr>
            <a:r>
              <a:rPr kumimoji="0" lang="en-GB" sz="2400" b="0" i="0" u="none" strike="noStrike" kern="1200" cap="none" spc="0" normalizeH="0" baseline="0" noProof="0" dirty="0">
                <a:ln>
                  <a:noFill/>
                </a:ln>
                <a:solidFill>
                  <a:prstClr val="white"/>
                </a:solidFill>
                <a:effectLst/>
                <a:uLnTx/>
                <a:uFillTx/>
                <a:latin typeface="Montserrat"/>
              </a:rPr>
              <a:t>Almost all deaths arise from just four kinds of accident, most often</a:t>
            </a: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during loading and unloading or maintenance of vehicles:</a:t>
            </a:r>
            <a:endParaRPr lang="en-GB" sz="2400" b="0"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Being struck by a moving vehicle</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Falling loads</a:t>
            </a:r>
            <a:r>
              <a:rPr lang="en-GB" sz="2400" dirty="0">
                <a:solidFill>
                  <a:prstClr val="white"/>
                </a:solidFill>
                <a:latin typeface="Montserrat"/>
              </a:rPr>
              <a:t> </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Falls from vehicles</a:t>
            </a:r>
            <a:endParaRPr lang="en-GB" sz="2400" b="0" i="0" u="none" strike="noStrike" kern="1200" cap="none" spc="0" normalizeH="0" baseline="0" noProof="0" dirty="0">
              <a:ln>
                <a:noFill/>
              </a:ln>
              <a:solidFill>
                <a:prstClr val="white"/>
              </a:solidFill>
              <a:effectLst/>
              <a:uLnTx/>
              <a:uFillTx/>
              <a:latin typeface="Montserrat"/>
            </a:endParaRPr>
          </a:p>
          <a:p>
            <a:pPr>
              <a:defRPr/>
            </a:pPr>
            <a:r>
              <a:rPr lang="en-GB" sz="2400" dirty="0">
                <a:solidFill>
                  <a:prstClr val="white"/>
                </a:solidFill>
                <a:latin typeface="Montserrat"/>
              </a:rPr>
              <a:t> </a:t>
            </a:r>
            <a:r>
              <a:rPr kumimoji="0" lang="en-GB" sz="2400" b="0" i="0" u="none" strike="noStrike" kern="1200" cap="none" spc="0" normalizeH="0" baseline="0" noProof="0" dirty="0">
                <a:ln>
                  <a:noFill/>
                </a:ln>
                <a:solidFill>
                  <a:prstClr val="white"/>
                </a:solidFill>
                <a:effectLst/>
                <a:uLnTx/>
                <a:uFillTx/>
                <a:latin typeface="Montserrat"/>
              </a:rPr>
              <a:t>■ Collapsing or overturning vehicles..</a:t>
            </a:r>
            <a:endParaRPr lang="en-GB" sz="2400" b="0" i="0" u="none" strike="noStrike" kern="1200" cap="none" spc="0" normalizeH="0" baseline="0" noProof="0" dirty="0">
              <a:ln>
                <a:noFill/>
              </a:ln>
              <a:solidFill>
                <a:prstClr val="white"/>
              </a:solidFill>
              <a:effectLst/>
              <a:uLnTx/>
              <a:uFillTx/>
              <a:latin typeface="Montserrat"/>
            </a:endParaRPr>
          </a:p>
        </p:txBody>
      </p:sp>
    </p:spTree>
    <p:extLst>
      <p:ext uri="{BB962C8B-B14F-4D97-AF65-F5344CB8AC3E}">
        <p14:creationId xmlns:p14="http://schemas.microsoft.com/office/powerpoint/2010/main" val="967058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EE63-9224-4C56-9064-5356437BE89B}"/>
              </a:ext>
            </a:extLst>
          </p:cNvPr>
          <p:cNvSpPr>
            <a:spLocks noGrp="1"/>
          </p:cNvSpPr>
          <p:nvPr>
            <p:ph type="title"/>
          </p:nvPr>
        </p:nvSpPr>
        <p:spPr/>
        <p:txBody>
          <a:bodyPr>
            <a:normAutofit/>
          </a:bodyPr>
          <a:lstStyle/>
          <a:p>
            <a:r>
              <a:rPr lang="en-GB" sz="3200" dirty="0">
                <a:latin typeface="Montserrat"/>
              </a:rPr>
              <a:t>Health and Safety</a:t>
            </a:r>
          </a:p>
        </p:txBody>
      </p:sp>
      <p:sp>
        <p:nvSpPr>
          <p:cNvPr id="4" name="Rectangle 2">
            <a:extLst>
              <a:ext uri="{FF2B5EF4-FFF2-40B4-BE49-F238E27FC236}">
                <a16:creationId xmlns:a16="http://schemas.microsoft.com/office/drawing/2014/main" id="{4803B1A5-5C93-41D2-BD27-D4EB09B57328}"/>
              </a:ext>
            </a:extLst>
          </p:cNvPr>
          <p:cNvSpPr>
            <a:spLocks noGrp="1" noChangeArrowheads="1"/>
          </p:cNvSpPr>
          <p:nvPr>
            <p:ph idx="1"/>
          </p:nvPr>
        </p:nvSpPr>
        <p:spPr>
          <a:xfrm>
            <a:off x="609600" y="1841500"/>
            <a:ext cx="10972800" cy="4637088"/>
          </a:xfrm>
        </p:spPr>
        <p:txBody>
          <a:bodyPr anchor="t">
            <a:normAutofit fontScale="97500"/>
          </a:bodyPr>
          <a:lstStyle/>
          <a:p>
            <a:pPr marL="0" indent="0">
              <a:buNone/>
            </a:pPr>
            <a:r>
              <a:rPr lang="en-GB" sz="2400" b="1" dirty="0">
                <a:latin typeface="Montserrat"/>
                <a:ea typeface="Open Sans"/>
                <a:cs typeface="Arial"/>
              </a:rPr>
              <a:t>Causes of Workplace Injury</a:t>
            </a:r>
          </a:p>
          <a:p>
            <a:pPr marL="0" indent="0">
              <a:buNone/>
            </a:pPr>
            <a:endParaRPr lang="en-GB" sz="2800" b="1">
              <a:cs typeface="Arial" charset="0"/>
            </a:endParaRPr>
          </a:p>
          <a:p>
            <a:pPr marL="0" indent="0">
              <a:buNone/>
            </a:pPr>
            <a:endParaRPr lang="en-GB" sz="2800" b="1">
              <a:cs typeface="Arial" charset="0"/>
            </a:endParaRPr>
          </a:p>
        </p:txBody>
      </p:sp>
      <p:grpSp>
        <p:nvGrpSpPr>
          <p:cNvPr id="5" name="Group 33">
            <a:extLst>
              <a:ext uri="{FF2B5EF4-FFF2-40B4-BE49-F238E27FC236}">
                <a16:creationId xmlns:a16="http://schemas.microsoft.com/office/drawing/2014/main" id="{109EB11B-53C2-4EE6-A3E2-C5961E550A06}"/>
              </a:ext>
            </a:extLst>
          </p:cNvPr>
          <p:cNvGrpSpPr>
            <a:grpSpLocks/>
          </p:cNvGrpSpPr>
          <p:nvPr/>
        </p:nvGrpSpPr>
        <p:grpSpPr bwMode="auto">
          <a:xfrm>
            <a:off x="1361173" y="2493818"/>
            <a:ext cx="9237063" cy="3430151"/>
            <a:chOff x="1160" y="1468"/>
            <a:chExt cx="4345" cy="1798"/>
          </a:xfrm>
        </p:grpSpPr>
        <p:grpSp>
          <p:nvGrpSpPr>
            <p:cNvPr id="6" name="Group 3">
              <a:extLst>
                <a:ext uri="{FF2B5EF4-FFF2-40B4-BE49-F238E27FC236}">
                  <a16:creationId xmlns:a16="http://schemas.microsoft.com/office/drawing/2014/main" id="{B6D665ED-BD86-42C9-B98E-EAF091B0512E}"/>
                </a:ext>
              </a:extLst>
            </p:cNvPr>
            <p:cNvGrpSpPr>
              <a:grpSpLocks/>
            </p:cNvGrpSpPr>
            <p:nvPr/>
          </p:nvGrpSpPr>
          <p:grpSpPr bwMode="auto">
            <a:xfrm>
              <a:off x="1791" y="1683"/>
              <a:ext cx="3076" cy="1286"/>
              <a:chOff x="1828" y="1718"/>
              <a:chExt cx="2880" cy="1286"/>
            </a:xfrm>
          </p:grpSpPr>
          <p:sp>
            <p:nvSpPr>
              <p:cNvPr id="13" name="Freeform 4">
                <a:extLst>
                  <a:ext uri="{FF2B5EF4-FFF2-40B4-BE49-F238E27FC236}">
                    <a16:creationId xmlns:a16="http://schemas.microsoft.com/office/drawing/2014/main" id="{828BF7A1-147D-4859-B0EC-A145FA49A662}"/>
                  </a:ext>
                </a:extLst>
              </p:cNvPr>
              <p:cNvSpPr>
                <a:spLocks/>
              </p:cNvSpPr>
              <p:nvPr/>
            </p:nvSpPr>
            <p:spPr bwMode="auto">
              <a:xfrm>
                <a:off x="1828" y="2128"/>
                <a:ext cx="1" cy="479"/>
              </a:xfrm>
              <a:custGeom>
                <a:avLst/>
                <a:gdLst>
                  <a:gd name="T0" fmla="*/ 0 w 1"/>
                  <a:gd name="T1" fmla="*/ 6 h 522"/>
                  <a:gd name="T2" fmla="*/ 0 w 1"/>
                  <a:gd name="T3" fmla="*/ 6 h 522"/>
                  <a:gd name="T4" fmla="*/ 0 w 1"/>
                  <a:gd name="T5" fmla="*/ 6 h 522"/>
                  <a:gd name="T6" fmla="*/ 0 w 1"/>
                  <a:gd name="T7" fmla="*/ 6 h 522"/>
                  <a:gd name="T8" fmla="*/ 0 w 1"/>
                  <a:gd name="T9" fmla="*/ 6 h 522"/>
                  <a:gd name="T10" fmla="*/ 0 w 1"/>
                  <a:gd name="T11" fmla="*/ 6 h 522"/>
                  <a:gd name="T12" fmla="*/ 0 w 1"/>
                  <a:gd name="T13" fmla="*/ 0 h 522"/>
                  <a:gd name="T14" fmla="*/ 0 w 1"/>
                  <a:gd name="T15" fmla="*/ 49 h 522"/>
                  <a:gd name="T16" fmla="*/ 0 w 1"/>
                  <a:gd name="T17" fmla="*/ 49 h 522"/>
                  <a:gd name="T18" fmla="*/ 0 w 1"/>
                  <a:gd name="T19" fmla="*/ 49 h 522"/>
                  <a:gd name="T20" fmla="*/ 0 w 1"/>
                  <a:gd name="T21" fmla="*/ 50 h 522"/>
                  <a:gd name="T22" fmla="*/ 0 w 1"/>
                  <a:gd name="T23" fmla="*/ 50 h 522"/>
                  <a:gd name="T24" fmla="*/ 0 w 1"/>
                  <a:gd name="T25" fmla="*/ 50 h 522"/>
                  <a:gd name="T26" fmla="*/ 0 w 1"/>
                  <a:gd name="T27" fmla="*/ 51 h 522"/>
                  <a:gd name="T28" fmla="*/ 0 w 1"/>
                  <a:gd name="T29" fmla="*/ 6 h 5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522"/>
                  <a:gd name="T47" fmla="*/ 1 w 1"/>
                  <a:gd name="T48" fmla="*/ 522 h 5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522">
                    <a:moveTo>
                      <a:pt x="0" y="30"/>
                    </a:moveTo>
                    <a:lnTo>
                      <a:pt x="0" y="24"/>
                    </a:lnTo>
                    <a:lnTo>
                      <a:pt x="0" y="12"/>
                    </a:lnTo>
                    <a:lnTo>
                      <a:pt x="0" y="6"/>
                    </a:lnTo>
                    <a:lnTo>
                      <a:pt x="0" y="0"/>
                    </a:lnTo>
                    <a:lnTo>
                      <a:pt x="0" y="492"/>
                    </a:lnTo>
                    <a:lnTo>
                      <a:pt x="0" y="498"/>
                    </a:lnTo>
                    <a:lnTo>
                      <a:pt x="0" y="504"/>
                    </a:lnTo>
                    <a:lnTo>
                      <a:pt x="0" y="516"/>
                    </a:lnTo>
                    <a:lnTo>
                      <a:pt x="0" y="522"/>
                    </a:lnTo>
                    <a:lnTo>
                      <a:pt x="0" y="30"/>
                    </a:lnTo>
                    <a:close/>
                  </a:path>
                </a:pathLst>
              </a:custGeom>
              <a:solidFill>
                <a:srgbClr val="666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5">
                <a:extLst>
                  <a:ext uri="{FF2B5EF4-FFF2-40B4-BE49-F238E27FC236}">
                    <a16:creationId xmlns:a16="http://schemas.microsoft.com/office/drawing/2014/main" id="{3931C7E3-F7B4-4143-9A26-41D587C3A218}"/>
                  </a:ext>
                </a:extLst>
              </p:cNvPr>
              <p:cNvGrpSpPr>
                <a:grpSpLocks/>
              </p:cNvGrpSpPr>
              <p:nvPr/>
            </p:nvGrpSpPr>
            <p:grpSpPr bwMode="auto">
              <a:xfrm>
                <a:off x="2029" y="1726"/>
                <a:ext cx="1287" cy="870"/>
                <a:chOff x="1332" y="1576"/>
                <a:chExt cx="1644" cy="949"/>
              </a:xfrm>
            </p:grpSpPr>
            <p:sp>
              <p:nvSpPr>
                <p:cNvPr id="33" name="Freeform 6">
                  <a:extLst>
                    <a:ext uri="{FF2B5EF4-FFF2-40B4-BE49-F238E27FC236}">
                      <a16:creationId xmlns:a16="http://schemas.microsoft.com/office/drawing/2014/main" id="{7F0EF3FC-DFCF-4564-B2EE-BA3C8EF2ABFB}"/>
                    </a:ext>
                  </a:extLst>
                </p:cNvPr>
                <p:cNvSpPr>
                  <a:spLocks/>
                </p:cNvSpPr>
                <p:nvPr/>
              </p:nvSpPr>
              <p:spPr bwMode="auto">
                <a:xfrm>
                  <a:off x="1332" y="1865"/>
                  <a:ext cx="1644" cy="660"/>
                </a:xfrm>
                <a:custGeom>
                  <a:avLst/>
                  <a:gdLst>
                    <a:gd name="T0" fmla="*/ 1644 w 1644"/>
                    <a:gd name="T1" fmla="*/ 168 h 660"/>
                    <a:gd name="T2" fmla="*/ 0 w 1644"/>
                    <a:gd name="T3" fmla="*/ 0 h 660"/>
                    <a:gd name="T4" fmla="*/ 0 w 1644"/>
                    <a:gd name="T5" fmla="*/ 492 h 660"/>
                    <a:gd name="T6" fmla="*/ 1644 w 1644"/>
                    <a:gd name="T7" fmla="*/ 660 h 660"/>
                    <a:gd name="T8" fmla="*/ 1644 w 1644"/>
                    <a:gd name="T9" fmla="*/ 168 h 660"/>
                    <a:gd name="T10" fmla="*/ 0 60000 65536"/>
                    <a:gd name="T11" fmla="*/ 0 60000 65536"/>
                    <a:gd name="T12" fmla="*/ 0 60000 65536"/>
                    <a:gd name="T13" fmla="*/ 0 60000 65536"/>
                    <a:gd name="T14" fmla="*/ 0 60000 65536"/>
                    <a:gd name="T15" fmla="*/ 0 w 1644"/>
                    <a:gd name="T16" fmla="*/ 0 h 660"/>
                    <a:gd name="T17" fmla="*/ 1644 w 1644"/>
                    <a:gd name="T18" fmla="*/ 660 h 660"/>
                  </a:gdLst>
                  <a:ahLst/>
                  <a:cxnLst>
                    <a:cxn ang="T10">
                      <a:pos x="T0" y="T1"/>
                    </a:cxn>
                    <a:cxn ang="T11">
                      <a:pos x="T2" y="T3"/>
                    </a:cxn>
                    <a:cxn ang="T12">
                      <a:pos x="T4" y="T5"/>
                    </a:cxn>
                    <a:cxn ang="T13">
                      <a:pos x="T6" y="T7"/>
                    </a:cxn>
                    <a:cxn ang="T14">
                      <a:pos x="T8" y="T9"/>
                    </a:cxn>
                  </a:cxnLst>
                  <a:rect l="T15" t="T16" r="T17" b="T18"/>
                  <a:pathLst>
                    <a:path w="1644" h="660">
                      <a:moveTo>
                        <a:pt x="1644" y="168"/>
                      </a:moveTo>
                      <a:lnTo>
                        <a:pt x="0" y="0"/>
                      </a:lnTo>
                      <a:lnTo>
                        <a:pt x="0" y="492"/>
                      </a:lnTo>
                      <a:lnTo>
                        <a:pt x="1644" y="660"/>
                      </a:lnTo>
                      <a:lnTo>
                        <a:pt x="1644" y="168"/>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7">
                  <a:extLst>
                    <a:ext uri="{FF2B5EF4-FFF2-40B4-BE49-F238E27FC236}">
                      <a16:creationId xmlns:a16="http://schemas.microsoft.com/office/drawing/2014/main" id="{F874247B-D6DE-428E-A640-78D9303CC9B7}"/>
                    </a:ext>
                  </a:extLst>
                </p:cNvPr>
                <p:cNvSpPr>
                  <a:spLocks/>
                </p:cNvSpPr>
                <p:nvPr/>
              </p:nvSpPr>
              <p:spPr bwMode="auto">
                <a:xfrm>
                  <a:off x="1332" y="1576"/>
                  <a:ext cx="1644" cy="457"/>
                </a:xfrm>
                <a:custGeom>
                  <a:avLst/>
                  <a:gdLst>
                    <a:gd name="T0" fmla="*/ 12 w 1644"/>
                    <a:gd name="T1" fmla="*/ 276 h 457"/>
                    <a:gd name="T2" fmla="*/ 36 w 1644"/>
                    <a:gd name="T3" fmla="*/ 264 h 457"/>
                    <a:gd name="T4" fmla="*/ 66 w 1644"/>
                    <a:gd name="T5" fmla="*/ 252 h 457"/>
                    <a:gd name="T6" fmla="*/ 96 w 1644"/>
                    <a:gd name="T7" fmla="*/ 234 h 457"/>
                    <a:gd name="T8" fmla="*/ 126 w 1644"/>
                    <a:gd name="T9" fmla="*/ 222 h 457"/>
                    <a:gd name="T10" fmla="*/ 156 w 1644"/>
                    <a:gd name="T11" fmla="*/ 210 h 457"/>
                    <a:gd name="T12" fmla="*/ 192 w 1644"/>
                    <a:gd name="T13" fmla="*/ 192 h 457"/>
                    <a:gd name="T14" fmla="*/ 228 w 1644"/>
                    <a:gd name="T15" fmla="*/ 180 h 457"/>
                    <a:gd name="T16" fmla="*/ 270 w 1644"/>
                    <a:gd name="T17" fmla="*/ 168 h 457"/>
                    <a:gd name="T18" fmla="*/ 306 w 1644"/>
                    <a:gd name="T19" fmla="*/ 156 h 457"/>
                    <a:gd name="T20" fmla="*/ 348 w 1644"/>
                    <a:gd name="T21" fmla="*/ 144 h 457"/>
                    <a:gd name="T22" fmla="*/ 390 w 1644"/>
                    <a:gd name="T23" fmla="*/ 132 h 457"/>
                    <a:gd name="T24" fmla="*/ 438 w 1644"/>
                    <a:gd name="T25" fmla="*/ 120 h 457"/>
                    <a:gd name="T26" fmla="*/ 480 w 1644"/>
                    <a:gd name="T27" fmla="*/ 114 h 457"/>
                    <a:gd name="T28" fmla="*/ 528 w 1644"/>
                    <a:gd name="T29" fmla="*/ 102 h 457"/>
                    <a:gd name="T30" fmla="*/ 576 w 1644"/>
                    <a:gd name="T31" fmla="*/ 90 h 457"/>
                    <a:gd name="T32" fmla="*/ 630 w 1644"/>
                    <a:gd name="T33" fmla="*/ 84 h 457"/>
                    <a:gd name="T34" fmla="*/ 654 w 1644"/>
                    <a:gd name="T35" fmla="*/ 78 h 457"/>
                    <a:gd name="T36" fmla="*/ 708 w 1644"/>
                    <a:gd name="T37" fmla="*/ 66 h 457"/>
                    <a:gd name="T38" fmla="*/ 756 w 1644"/>
                    <a:gd name="T39" fmla="*/ 60 h 457"/>
                    <a:gd name="T40" fmla="*/ 816 w 1644"/>
                    <a:gd name="T41" fmla="*/ 54 h 457"/>
                    <a:gd name="T42" fmla="*/ 870 w 1644"/>
                    <a:gd name="T43" fmla="*/ 42 h 457"/>
                    <a:gd name="T44" fmla="*/ 924 w 1644"/>
                    <a:gd name="T45" fmla="*/ 36 h 457"/>
                    <a:gd name="T46" fmla="*/ 984 w 1644"/>
                    <a:gd name="T47" fmla="*/ 30 h 457"/>
                    <a:gd name="T48" fmla="*/ 1038 w 1644"/>
                    <a:gd name="T49" fmla="*/ 24 h 457"/>
                    <a:gd name="T50" fmla="*/ 1098 w 1644"/>
                    <a:gd name="T51" fmla="*/ 18 h 457"/>
                    <a:gd name="T52" fmla="*/ 1158 w 1644"/>
                    <a:gd name="T53" fmla="*/ 18 h 457"/>
                    <a:gd name="T54" fmla="*/ 1218 w 1644"/>
                    <a:gd name="T55" fmla="*/ 12 h 457"/>
                    <a:gd name="T56" fmla="*/ 1278 w 1644"/>
                    <a:gd name="T57" fmla="*/ 6 h 457"/>
                    <a:gd name="T58" fmla="*/ 1338 w 1644"/>
                    <a:gd name="T59" fmla="*/ 6 h 457"/>
                    <a:gd name="T60" fmla="*/ 1398 w 1644"/>
                    <a:gd name="T61" fmla="*/ 0 h 457"/>
                    <a:gd name="T62" fmla="*/ 1458 w 1644"/>
                    <a:gd name="T63" fmla="*/ 0 h 457"/>
                    <a:gd name="T64" fmla="*/ 1524 w 1644"/>
                    <a:gd name="T65" fmla="*/ 0 h 457"/>
                    <a:gd name="T66" fmla="*/ 1584 w 1644"/>
                    <a:gd name="T67" fmla="*/ 0 h 457"/>
                    <a:gd name="T68" fmla="*/ 1644 w 1644"/>
                    <a:gd name="T69" fmla="*/ 0 h 457"/>
                    <a:gd name="T70" fmla="*/ 0 w 1644"/>
                    <a:gd name="T71" fmla="*/ 289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4"/>
                    <a:gd name="T109" fmla="*/ 0 h 457"/>
                    <a:gd name="T110" fmla="*/ 1644 w 1644"/>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4" h="457">
                      <a:moveTo>
                        <a:pt x="0" y="289"/>
                      </a:moveTo>
                      <a:lnTo>
                        <a:pt x="12" y="276"/>
                      </a:lnTo>
                      <a:lnTo>
                        <a:pt x="24" y="270"/>
                      </a:lnTo>
                      <a:lnTo>
                        <a:pt x="36" y="264"/>
                      </a:lnTo>
                      <a:lnTo>
                        <a:pt x="54" y="258"/>
                      </a:lnTo>
                      <a:lnTo>
                        <a:pt x="66" y="252"/>
                      </a:lnTo>
                      <a:lnTo>
                        <a:pt x="78" y="240"/>
                      </a:lnTo>
                      <a:lnTo>
                        <a:pt x="96" y="234"/>
                      </a:lnTo>
                      <a:lnTo>
                        <a:pt x="108" y="228"/>
                      </a:lnTo>
                      <a:lnTo>
                        <a:pt x="126" y="222"/>
                      </a:lnTo>
                      <a:lnTo>
                        <a:pt x="144" y="216"/>
                      </a:lnTo>
                      <a:lnTo>
                        <a:pt x="156" y="210"/>
                      </a:lnTo>
                      <a:lnTo>
                        <a:pt x="174" y="198"/>
                      </a:lnTo>
                      <a:lnTo>
                        <a:pt x="192" y="192"/>
                      </a:lnTo>
                      <a:lnTo>
                        <a:pt x="210" y="186"/>
                      </a:lnTo>
                      <a:lnTo>
                        <a:pt x="228" y="180"/>
                      </a:lnTo>
                      <a:lnTo>
                        <a:pt x="246" y="174"/>
                      </a:lnTo>
                      <a:lnTo>
                        <a:pt x="270" y="168"/>
                      </a:lnTo>
                      <a:lnTo>
                        <a:pt x="288" y="162"/>
                      </a:lnTo>
                      <a:lnTo>
                        <a:pt x="306" y="156"/>
                      </a:lnTo>
                      <a:lnTo>
                        <a:pt x="330" y="150"/>
                      </a:lnTo>
                      <a:lnTo>
                        <a:pt x="348" y="144"/>
                      </a:lnTo>
                      <a:lnTo>
                        <a:pt x="372" y="138"/>
                      </a:lnTo>
                      <a:lnTo>
                        <a:pt x="390" y="132"/>
                      </a:lnTo>
                      <a:lnTo>
                        <a:pt x="414" y="126"/>
                      </a:lnTo>
                      <a:lnTo>
                        <a:pt x="438" y="120"/>
                      </a:lnTo>
                      <a:lnTo>
                        <a:pt x="462" y="114"/>
                      </a:lnTo>
                      <a:lnTo>
                        <a:pt x="480" y="114"/>
                      </a:lnTo>
                      <a:lnTo>
                        <a:pt x="504" y="108"/>
                      </a:lnTo>
                      <a:lnTo>
                        <a:pt x="528" y="102"/>
                      </a:lnTo>
                      <a:lnTo>
                        <a:pt x="552" y="96"/>
                      </a:lnTo>
                      <a:lnTo>
                        <a:pt x="576" y="90"/>
                      </a:lnTo>
                      <a:lnTo>
                        <a:pt x="606" y="84"/>
                      </a:lnTo>
                      <a:lnTo>
                        <a:pt x="630" y="84"/>
                      </a:lnTo>
                      <a:lnTo>
                        <a:pt x="654" y="78"/>
                      </a:lnTo>
                      <a:lnTo>
                        <a:pt x="678" y="72"/>
                      </a:lnTo>
                      <a:lnTo>
                        <a:pt x="708" y="66"/>
                      </a:lnTo>
                      <a:lnTo>
                        <a:pt x="732" y="66"/>
                      </a:lnTo>
                      <a:lnTo>
                        <a:pt x="756" y="60"/>
                      </a:lnTo>
                      <a:lnTo>
                        <a:pt x="786" y="54"/>
                      </a:lnTo>
                      <a:lnTo>
                        <a:pt x="816" y="54"/>
                      </a:lnTo>
                      <a:lnTo>
                        <a:pt x="840" y="48"/>
                      </a:lnTo>
                      <a:lnTo>
                        <a:pt x="870" y="42"/>
                      </a:lnTo>
                      <a:lnTo>
                        <a:pt x="894" y="42"/>
                      </a:lnTo>
                      <a:lnTo>
                        <a:pt x="924" y="36"/>
                      </a:lnTo>
                      <a:lnTo>
                        <a:pt x="954" y="36"/>
                      </a:lnTo>
                      <a:lnTo>
                        <a:pt x="984" y="30"/>
                      </a:lnTo>
                      <a:lnTo>
                        <a:pt x="1008" y="30"/>
                      </a:lnTo>
                      <a:lnTo>
                        <a:pt x="1038" y="24"/>
                      </a:lnTo>
                      <a:lnTo>
                        <a:pt x="1068" y="24"/>
                      </a:lnTo>
                      <a:lnTo>
                        <a:pt x="1098" y="18"/>
                      </a:lnTo>
                      <a:lnTo>
                        <a:pt x="1128" y="18"/>
                      </a:lnTo>
                      <a:lnTo>
                        <a:pt x="1158" y="18"/>
                      </a:lnTo>
                      <a:lnTo>
                        <a:pt x="1188" y="12"/>
                      </a:lnTo>
                      <a:lnTo>
                        <a:pt x="1218" y="12"/>
                      </a:lnTo>
                      <a:lnTo>
                        <a:pt x="1248" y="12"/>
                      </a:lnTo>
                      <a:lnTo>
                        <a:pt x="1278" y="6"/>
                      </a:lnTo>
                      <a:lnTo>
                        <a:pt x="1308" y="6"/>
                      </a:lnTo>
                      <a:lnTo>
                        <a:pt x="1338" y="6"/>
                      </a:lnTo>
                      <a:lnTo>
                        <a:pt x="1368" y="6"/>
                      </a:lnTo>
                      <a:lnTo>
                        <a:pt x="1398" y="0"/>
                      </a:lnTo>
                      <a:lnTo>
                        <a:pt x="1428" y="0"/>
                      </a:lnTo>
                      <a:lnTo>
                        <a:pt x="1458" y="0"/>
                      </a:lnTo>
                      <a:lnTo>
                        <a:pt x="1488" y="0"/>
                      </a:lnTo>
                      <a:lnTo>
                        <a:pt x="1524" y="0"/>
                      </a:lnTo>
                      <a:lnTo>
                        <a:pt x="1554" y="0"/>
                      </a:lnTo>
                      <a:lnTo>
                        <a:pt x="1584" y="0"/>
                      </a:lnTo>
                      <a:lnTo>
                        <a:pt x="1614" y="0"/>
                      </a:lnTo>
                      <a:lnTo>
                        <a:pt x="1644" y="0"/>
                      </a:lnTo>
                      <a:lnTo>
                        <a:pt x="1644" y="457"/>
                      </a:lnTo>
                      <a:lnTo>
                        <a:pt x="0" y="28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8">
                <a:extLst>
                  <a:ext uri="{FF2B5EF4-FFF2-40B4-BE49-F238E27FC236}">
                    <a16:creationId xmlns:a16="http://schemas.microsoft.com/office/drawing/2014/main" id="{91B25A06-350A-4BA2-A1F1-EAA0C4B07C88}"/>
                  </a:ext>
                </a:extLst>
              </p:cNvPr>
              <p:cNvGrpSpPr>
                <a:grpSpLocks/>
              </p:cNvGrpSpPr>
              <p:nvPr/>
            </p:nvGrpSpPr>
            <p:grpSpPr bwMode="auto">
              <a:xfrm>
                <a:off x="1943" y="1983"/>
                <a:ext cx="1385" cy="632"/>
                <a:chOff x="1168" y="1898"/>
                <a:chExt cx="1770" cy="690"/>
              </a:xfrm>
            </p:grpSpPr>
            <p:sp>
              <p:nvSpPr>
                <p:cNvPr id="31" name="Freeform 9">
                  <a:extLst>
                    <a:ext uri="{FF2B5EF4-FFF2-40B4-BE49-F238E27FC236}">
                      <a16:creationId xmlns:a16="http://schemas.microsoft.com/office/drawing/2014/main" id="{D2D8DA8B-C09B-4391-B622-D5A8B6130477}"/>
                    </a:ext>
                  </a:extLst>
                </p:cNvPr>
                <p:cNvSpPr>
                  <a:spLocks/>
                </p:cNvSpPr>
                <p:nvPr/>
              </p:nvSpPr>
              <p:spPr bwMode="auto">
                <a:xfrm>
                  <a:off x="1168" y="2066"/>
                  <a:ext cx="1770" cy="522"/>
                </a:xfrm>
                <a:custGeom>
                  <a:avLst/>
                  <a:gdLst>
                    <a:gd name="T0" fmla="*/ 1770 w 1770"/>
                    <a:gd name="T1" fmla="*/ 0 h 522"/>
                    <a:gd name="T2" fmla="*/ 0 w 1770"/>
                    <a:gd name="T3" fmla="*/ 30 h 522"/>
                    <a:gd name="T4" fmla="*/ 0 w 1770"/>
                    <a:gd name="T5" fmla="*/ 522 h 522"/>
                    <a:gd name="T6" fmla="*/ 1770 w 1770"/>
                    <a:gd name="T7" fmla="*/ 492 h 522"/>
                    <a:gd name="T8" fmla="*/ 1770 w 1770"/>
                    <a:gd name="T9" fmla="*/ 0 h 522"/>
                    <a:gd name="T10" fmla="*/ 0 60000 65536"/>
                    <a:gd name="T11" fmla="*/ 0 60000 65536"/>
                    <a:gd name="T12" fmla="*/ 0 60000 65536"/>
                    <a:gd name="T13" fmla="*/ 0 60000 65536"/>
                    <a:gd name="T14" fmla="*/ 0 60000 65536"/>
                    <a:gd name="T15" fmla="*/ 0 w 1770"/>
                    <a:gd name="T16" fmla="*/ 0 h 522"/>
                    <a:gd name="T17" fmla="*/ 1770 w 1770"/>
                    <a:gd name="T18" fmla="*/ 522 h 522"/>
                  </a:gdLst>
                  <a:ahLst/>
                  <a:cxnLst>
                    <a:cxn ang="T10">
                      <a:pos x="T0" y="T1"/>
                    </a:cxn>
                    <a:cxn ang="T11">
                      <a:pos x="T2" y="T3"/>
                    </a:cxn>
                    <a:cxn ang="T12">
                      <a:pos x="T4" y="T5"/>
                    </a:cxn>
                    <a:cxn ang="T13">
                      <a:pos x="T6" y="T7"/>
                    </a:cxn>
                    <a:cxn ang="T14">
                      <a:pos x="T8" y="T9"/>
                    </a:cxn>
                  </a:cxnLst>
                  <a:rect l="T15" t="T16" r="T17" b="T18"/>
                  <a:pathLst>
                    <a:path w="1770" h="522">
                      <a:moveTo>
                        <a:pt x="1770" y="0"/>
                      </a:moveTo>
                      <a:lnTo>
                        <a:pt x="0" y="30"/>
                      </a:lnTo>
                      <a:lnTo>
                        <a:pt x="0" y="522"/>
                      </a:lnTo>
                      <a:lnTo>
                        <a:pt x="1770" y="492"/>
                      </a:lnTo>
                      <a:lnTo>
                        <a:pt x="1770" y="0"/>
                      </a:lnTo>
                      <a:close/>
                    </a:path>
                  </a:pathLst>
                </a:custGeom>
                <a:solidFill>
                  <a:srgbClr val="858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10">
                  <a:extLst>
                    <a:ext uri="{FF2B5EF4-FFF2-40B4-BE49-F238E27FC236}">
                      <a16:creationId xmlns:a16="http://schemas.microsoft.com/office/drawing/2014/main" id="{A9B9C10B-E4AA-4998-ACC9-3FB1A2824B85}"/>
                    </a:ext>
                  </a:extLst>
                </p:cNvPr>
                <p:cNvSpPr>
                  <a:spLocks/>
                </p:cNvSpPr>
                <p:nvPr/>
              </p:nvSpPr>
              <p:spPr bwMode="auto">
                <a:xfrm>
                  <a:off x="1168" y="1898"/>
                  <a:ext cx="1770" cy="204"/>
                </a:xfrm>
                <a:custGeom>
                  <a:avLst/>
                  <a:gdLst>
                    <a:gd name="T0" fmla="*/ 0 w 1770"/>
                    <a:gd name="T1" fmla="*/ 204 h 204"/>
                    <a:gd name="T2" fmla="*/ 0 w 1770"/>
                    <a:gd name="T3" fmla="*/ 192 h 204"/>
                    <a:gd name="T4" fmla="*/ 0 w 1770"/>
                    <a:gd name="T5" fmla="*/ 186 h 204"/>
                    <a:gd name="T6" fmla="*/ 0 w 1770"/>
                    <a:gd name="T7" fmla="*/ 180 h 204"/>
                    <a:gd name="T8" fmla="*/ 0 w 1770"/>
                    <a:gd name="T9" fmla="*/ 168 h 204"/>
                    <a:gd name="T10" fmla="*/ 0 w 1770"/>
                    <a:gd name="T11" fmla="*/ 162 h 204"/>
                    <a:gd name="T12" fmla="*/ 0 w 1770"/>
                    <a:gd name="T13" fmla="*/ 156 h 204"/>
                    <a:gd name="T14" fmla="*/ 0 w 1770"/>
                    <a:gd name="T15" fmla="*/ 144 h 204"/>
                    <a:gd name="T16" fmla="*/ 0 w 1770"/>
                    <a:gd name="T17" fmla="*/ 138 h 204"/>
                    <a:gd name="T18" fmla="*/ 6 w 1770"/>
                    <a:gd name="T19" fmla="*/ 132 h 204"/>
                    <a:gd name="T20" fmla="*/ 6 w 1770"/>
                    <a:gd name="T21" fmla="*/ 120 h 204"/>
                    <a:gd name="T22" fmla="*/ 12 w 1770"/>
                    <a:gd name="T23" fmla="*/ 114 h 204"/>
                    <a:gd name="T24" fmla="*/ 18 w 1770"/>
                    <a:gd name="T25" fmla="*/ 108 h 204"/>
                    <a:gd name="T26" fmla="*/ 18 w 1770"/>
                    <a:gd name="T27" fmla="*/ 96 h 204"/>
                    <a:gd name="T28" fmla="*/ 18 w 1770"/>
                    <a:gd name="T29" fmla="*/ 96 h 204"/>
                    <a:gd name="T30" fmla="*/ 24 w 1770"/>
                    <a:gd name="T31" fmla="*/ 90 h 204"/>
                    <a:gd name="T32" fmla="*/ 30 w 1770"/>
                    <a:gd name="T33" fmla="*/ 84 h 204"/>
                    <a:gd name="T34" fmla="*/ 36 w 1770"/>
                    <a:gd name="T35" fmla="*/ 72 h 204"/>
                    <a:gd name="T36" fmla="*/ 42 w 1770"/>
                    <a:gd name="T37" fmla="*/ 66 h 204"/>
                    <a:gd name="T38" fmla="*/ 54 w 1770"/>
                    <a:gd name="T39" fmla="*/ 60 h 204"/>
                    <a:gd name="T40" fmla="*/ 60 w 1770"/>
                    <a:gd name="T41" fmla="*/ 48 h 204"/>
                    <a:gd name="T42" fmla="*/ 66 w 1770"/>
                    <a:gd name="T43" fmla="*/ 42 h 204"/>
                    <a:gd name="T44" fmla="*/ 78 w 1770"/>
                    <a:gd name="T45" fmla="*/ 36 h 204"/>
                    <a:gd name="T46" fmla="*/ 84 w 1770"/>
                    <a:gd name="T47" fmla="*/ 30 h 204"/>
                    <a:gd name="T48" fmla="*/ 96 w 1770"/>
                    <a:gd name="T49" fmla="*/ 18 h 204"/>
                    <a:gd name="T50" fmla="*/ 108 w 1770"/>
                    <a:gd name="T51" fmla="*/ 12 h 204"/>
                    <a:gd name="T52" fmla="*/ 114 w 1770"/>
                    <a:gd name="T53" fmla="*/ 6 h 204"/>
                    <a:gd name="T54" fmla="*/ 126 w 1770"/>
                    <a:gd name="T55" fmla="*/ 0 h 204"/>
                    <a:gd name="T56" fmla="*/ 1770 w 1770"/>
                    <a:gd name="T57" fmla="*/ 168 h 204"/>
                    <a:gd name="T58" fmla="*/ 0 w 1770"/>
                    <a:gd name="T59" fmla="*/ 204 h 2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0"/>
                    <a:gd name="T91" fmla="*/ 0 h 204"/>
                    <a:gd name="T92" fmla="*/ 1770 w 1770"/>
                    <a:gd name="T93" fmla="*/ 204 h 2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0" h="204">
                      <a:moveTo>
                        <a:pt x="0" y="204"/>
                      </a:moveTo>
                      <a:lnTo>
                        <a:pt x="0" y="192"/>
                      </a:lnTo>
                      <a:lnTo>
                        <a:pt x="0" y="186"/>
                      </a:lnTo>
                      <a:lnTo>
                        <a:pt x="0" y="180"/>
                      </a:lnTo>
                      <a:lnTo>
                        <a:pt x="0" y="168"/>
                      </a:lnTo>
                      <a:lnTo>
                        <a:pt x="0" y="162"/>
                      </a:lnTo>
                      <a:lnTo>
                        <a:pt x="0" y="156"/>
                      </a:lnTo>
                      <a:lnTo>
                        <a:pt x="0" y="144"/>
                      </a:lnTo>
                      <a:lnTo>
                        <a:pt x="0" y="138"/>
                      </a:lnTo>
                      <a:lnTo>
                        <a:pt x="6" y="132"/>
                      </a:lnTo>
                      <a:lnTo>
                        <a:pt x="6" y="120"/>
                      </a:lnTo>
                      <a:lnTo>
                        <a:pt x="12" y="114"/>
                      </a:lnTo>
                      <a:lnTo>
                        <a:pt x="18" y="108"/>
                      </a:lnTo>
                      <a:lnTo>
                        <a:pt x="18" y="96"/>
                      </a:lnTo>
                      <a:lnTo>
                        <a:pt x="24" y="90"/>
                      </a:lnTo>
                      <a:lnTo>
                        <a:pt x="30" y="84"/>
                      </a:lnTo>
                      <a:lnTo>
                        <a:pt x="36" y="72"/>
                      </a:lnTo>
                      <a:lnTo>
                        <a:pt x="42" y="66"/>
                      </a:lnTo>
                      <a:lnTo>
                        <a:pt x="54" y="60"/>
                      </a:lnTo>
                      <a:lnTo>
                        <a:pt x="60" y="48"/>
                      </a:lnTo>
                      <a:lnTo>
                        <a:pt x="66" y="42"/>
                      </a:lnTo>
                      <a:lnTo>
                        <a:pt x="78" y="36"/>
                      </a:lnTo>
                      <a:lnTo>
                        <a:pt x="84" y="30"/>
                      </a:lnTo>
                      <a:lnTo>
                        <a:pt x="96" y="18"/>
                      </a:lnTo>
                      <a:lnTo>
                        <a:pt x="108" y="12"/>
                      </a:lnTo>
                      <a:lnTo>
                        <a:pt x="114" y="6"/>
                      </a:lnTo>
                      <a:lnTo>
                        <a:pt x="126" y="0"/>
                      </a:lnTo>
                      <a:lnTo>
                        <a:pt x="1770" y="168"/>
                      </a:lnTo>
                      <a:lnTo>
                        <a:pt x="0" y="20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1">
                <a:extLst>
                  <a:ext uri="{FF2B5EF4-FFF2-40B4-BE49-F238E27FC236}">
                    <a16:creationId xmlns:a16="http://schemas.microsoft.com/office/drawing/2014/main" id="{1BCAC460-42C9-4196-82B4-3CC2ADDF6C8B}"/>
                  </a:ext>
                </a:extLst>
              </p:cNvPr>
              <p:cNvGrpSpPr>
                <a:grpSpLocks/>
              </p:cNvGrpSpPr>
              <p:nvPr/>
            </p:nvGrpSpPr>
            <p:grpSpPr bwMode="auto">
              <a:xfrm>
                <a:off x="3318" y="1718"/>
                <a:ext cx="1390" cy="1140"/>
                <a:chOff x="3065" y="1584"/>
                <a:chExt cx="1776" cy="1244"/>
              </a:xfrm>
            </p:grpSpPr>
            <p:sp>
              <p:nvSpPr>
                <p:cNvPr id="28" name="Freeform 12">
                  <a:extLst>
                    <a:ext uri="{FF2B5EF4-FFF2-40B4-BE49-F238E27FC236}">
                      <a16:creationId xmlns:a16="http://schemas.microsoft.com/office/drawing/2014/main" id="{23B27086-F086-4B75-A618-2975C6C0D338}"/>
                    </a:ext>
                  </a:extLst>
                </p:cNvPr>
                <p:cNvSpPr>
                  <a:spLocks/>
                </p:cNvSpPr>
                <p:nvPr/>
              </p:nvSpPr>
              <p:spPr bwMode="auto">
                <a:xfrm>
                  <a:off x="4427" y="2041"/>
                  <a:ext cx="414" cy="787"/>
                </a:xfrm>
                <a:custGeom>
                  <a:avLst/>
                  <a:gdLst>
                    <a:gd name="T0" fmla="*/ 414 w 414"/>
                    <a:gd name="T1" fmla="*/ 6 h 787"/>
                    <a:gd name="T2" fmla="*/ 408 w 414"/>
                    <a:gd name="T3" fmla="*/ 24 h 787"/>
                    <a:gd name="T4" fmla="*/ 408 w 414"/>
                    <a:gd name="T5" fmla="*/ 36 h 787"/>
                    <a:gd name="T6" fmla="*/ 402 w 414"/>
                    <a:gd name="T7" fmla="*/ 54 h 787"/>
                    <a:gd name="T8" fmla="*/ 390 w 414"/>
                    <a:gd name="T9" fmla="*/ 72 h 787"/>
                    <a:gd name="T10" fmla="*/ 384 w 414"/>
                    <a:gd name="T11" fmla="*/ 78 h 787"/>
                    <a:gd name="T12" fmla="*/ 372 w 414"/>
                    <a:gd name="T13" fmla="*/ 96 h 787"/>
                    <a:gd name="T14" fmla="*/ 360 w 414"/>
                    <a:gd name="T15" fmla="*/ 108 h 787"/>
                    <a:gd name="T16" fmla="*/ 342 w 414"/>
                    <a:gd name="T17" fmla="*/ 126 h 787"/>
                    <a:gd name="T18" fmla="*/ 324 w 414"/>
                    <a:gd name="T19" fmla="*/ 138 h 787"/>
                    <a:gd name="T20" fmla="*/ 306 w 414"/>
                    <a:gd name="T21" fmla="*/ 156 h 787"/>
                    <a:gd name="T22" fmla="*/ 282 w 414"/>
                    <a:gd name="T23" fmla="*/ 168 h 787"/>
                    <a:gd name="T24" fmla="*/ 258 w 414"/>
                    <a:gd name="T25" fmla="*/ 186 h 787"/>
                    <a:gd name="T26" fmla="*/ 234 w 414"/>
                    <a:gd name="T27" fmla="*/ 198 h 787"/>
                    <a:gd name="T28" fmla="*/ 204 w 414"/>
                    <a:gd name="T29" fmla="*/ 210 h 787"/>
                    <a:gd name="T30" fmla="*/ 174 w 414"/>
                    <a:gd name="T31" fmla="*/ 228 h 787"/>
                    <a:gd name="T32" fmla="*/ 162 w 414"/>
                    <a:gd name="T33" fmla="*/ 234 h 787"/>
                    <a:gd name="T34" fmla="*/ 126 w 414"/>
                    <a:gd name="T35" fmla="*/ 246 h 787"/>
                    <a:gd name="T36" fmla="*/ 90 w 414"/>
                    <a:gd name="T37" fmla="*/ 258 h 787"/>
                    <a:gd name="T38" fmla="*/ 54 w 414"/>
                    <a:gd name="T39" fmla="*/ 270 h 787"/>
                    <a:gd name="T40" fmla="*/ 18 w 414"/>
                    <a:gd name="T41" fmla="*/ 288 h 787"/>
                    <a:gd name="T42" fmla="*/ 0 w 414"/>
                    <a:gd name="T43" fmla="*/ 787 h 787"/>
                    <a:gd name="T44" fmla="*/ 36 w 414"/>
                    <a:gd name="T45" fmla="*/ 775 h 787"/>
                    <a:gd name="T46" fmla="*/ 72 w 414"/>
                    <a:gd name="T47" fmla="*/ 757 h 787"/>
                    <a:gd name="T48" fmla="*/ 108 w 414"/>
                    <a:gd name="T49" fmla="*/ 745 h 787"/>
                    <a:gd name="T50" fmla="*/ 144 w 414"/>
                    <a:gd name="T51" fmla="*/ 733 h 787"/>
                    <a:gd name="T52" fmla="*/ 174 w 414"/>
                    <a:gd name="T53" fmla="*/ 721 h 787"/>
                    <a:gd name="T54" fmla="*/ 192 w 414"/>
                    <a:gd name="T55" fmla="*/ 715 h 787"/>
                    <a:gd name="T56" fmla="*/ 222 w 414"/>
                    <a:gd name="T57" fmla="*/ 697 h 787"/>
                    <a:gd name="T58" fmla="*/ 246 w 414"/>
                    <a:gd name="T59" fmla="*/ 685 h 787"/>
                    <a:gd name="T60" fmla="*/ 270 w 414"/>
                    <a:gd name="T61" fmla="*/ 667 h 787"/>
                    <a:gd name="T62" fmla="*/ 294 w 414"/>
                    <a:gd name="T63" fmla="*/ 655 h 787"/>
                    <a:gd name="T64" fmla="*/ 318 w 414"/>
                    <a:gd name="T65" fmla="*/ 637 h 787"/>
                    <a:gd name="T66" fmla="*/ 336 w 414"/>
                    <a:gd name="T67" fmla="*/ 625 h 787"/>
                    <a:gd name="T68" fmla="*/ 354 w 414"/>
                    <a:gd name="T69" fmla="*/ 607 h 787"/>
                    <a:gd name="T70" fmla="*/ 366 w 414"/>
                    <a:gd name="T71" fmla="*/ 595 h 787"/>
                    <a:gd name="T72" fmla="*/ 378 w 414"/>
                    <a:gd name="T73" fmla="*/ 577 h 787"/>
                    <a:gd name="T74" fmla="*/ 384 w 414"/>
                    <a:gd name="T75" fmla="*/ 571 h 787"/>
                    <a:gd name="T76" fmla="*/ 396 w 414"/>
                    <a:gd name="T77" fmla="*/ 552 h 787"/>
                    <a:gd name="T78" fmla="*/ 402 w 414"/>
                    <a:gd name="T79" fmla="*/ 540 h 787"/>
                    <a:gd name="T80" fmla="*/ 408 w 414"/>
                    <a:gd name="T81" fmla="*/ 522 h 787"/>
                    <a:gd name="T82" fmla="*/ 414 w 414"/>
                    <a:gd name="T83" fmla="*/ 504 h 787"/>
                    <a:gd name="T84" fmla="*/ 414 w 414"/>
                    <a:gd name="T85" fmla="*/ 492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787"/>
                    <a:gd name="T131" fmla="*/ 414 w 414"/>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787">
                      <a:moveTo>
                        <a:pt x="414" y="0"/>
                      </a:moveTo>
                      <a:lnTo>
                        <a:pt x="414" y="6"/>
                      </a:lnTo>
                      <a:lnTo>
                        <a:pt x="414" y="12"/>
                      </a:lnTo>
                      <a:lnTo>
                        <a:pt x="408" y="24"/>
                      </a:lnTo>
                      <a:lnTo>
                        <a:pt x="408" y="30"/>
                      </a:lnTo>
                      <a:lnTo>
                        <a:pt x="408" y="36"/>
                      </a:lnTo>
                      <a:lnTo>
                        <a:pt x="402" y="48"/>
                      </a:lnTo>
                      <a:lnTo>
                        <a:pt x="402" y="54"/>
                      </a:lnTo>
                      <a:lnTo>
                        <a:pt x="396" y="60"/>
                      </a:lnTo>
                      <a:lnTo>
                        <a:pt x="390" y="72"/>
                      </a:lnTo>
                      <a:lnTo>
                        <a:pt x="384" y="78"/>
                      </a:lnTo>
                      <a:lnTo>
                        <a:pt x="378" y="84"/>
                      </a:lnTo>
                      <a:lnTo>
                        <a:pt x="372" y="96"/>
                      </a:lnTo>
                      <a:lnTo>
                        <a:pt x="366" y="102"/>
                      </a:lnTo>
                      <a:lnTo>
                        <a:pt x="360" y="108"/>
                      </a:lnTo>
                      <a:lnTo>
                        <a:pt x="354" y="114"/>
                      </a:lnTo>
                      <a:lnTo>
                        <a:pt x="342" y="126"/>
                      </a:lnTo>
                      <a:lnTo>
                        <a:pt x="336" y="132"/>
                      </a:lnTo>
                      <a:lnTo>
                        <a:pt x="324" y="138"/>
                      </a:lnTo>
                      <a:lnTo>
                        <a:pt x="318" y="144"/>
                      </a:lnTo>
                      <a:lnTo>
                        <a:pt x="306" y="156"/>
                      </a:lnTo>
                      <a:lnTo>
                        <a:pt x="294" y="162"/>
                      </a:lnTo>
                      <a:lnTo>
                        <a:pt x="282" y="168"/>
                      </a:lnTo>
                      <a:lnTo>
                        <a:pt x="270" y="174"/>
                      </a:lnTo>
                      <a:lnTo>
                        <a:pt x="258" y="186"/>
                      </a:lnTo>
                      <a:lnTo>
                        <a:pt x="246" y="192"/>
                      </a:lnTo>
                      <a:lnTo>
                        <a:pt x="234" y="198"/>
                      </a:lnTo>
                      <a:lnTo>
                        <a:pt x="222" y="204"/>
                      </a:lnTo>
                      <a:lnTo>
                        <a:pt x="204" y="210"/>
                      </a:lnTo>
                      <a:lnTo>
                        <a:pt x="192" y="222"/>
                      </a:lnTo>
                      <a:lnTo>
                        <a:pt x="174" y="228"/>
                      </a:lnTo>
                      <a:lnTo>
                        <a:pt x="162" y="234"/>
                      </a:lnTo>
                      <a:lnTo>
                        <a:pt x="144" y="240"/>
                      </a:lnTo>
                      <a:lnTo>
                        <a:pt x="126" y="246"/>
                      </a:lnTo>
                      <a:lnTo>
                        <a:pt x="108" y="252"/>
                      </a:lnTo>
                      <a:lnTo>
                        <a:pt x="90" y="258"/>
                      </a:lnTo>
                      <a:lnTo>
                        <a:pt x="72" y="264"/>
                      </a:lnTo>
                      <a:lnTo>
                        <a:pt x="54" y="270"/>
                      </a:lnTo>
                      <a:lnTo>
                        <a:pt x="36" y="282"/>
                      </a:lnTo>
                      <a:lnTo>
                        <a:pt x="18" y="288"/>
                      </a:lnTo>
                      <a:lnTo>
                        <a:pt x="0" y="294"/>
                      </a:lnTo>
                      <a:lnTo>
                        <a:pt x="0" y="787"/>
                      </a:lnTo>
                      <a:lnTo>
                        <a:pt x="18" y="781"/>
                      </a:lnTo>
                      <a:lnTo>
                        <a:pt x="36" y="775"/>
                      </a:lnTo>
                      <a:lnTo>
                        <a:pt x="54" y="763"/>
                      </a:lnTo>
                      <a:lnTo>
                        <a:pt x="72" y="757"/>
                      </a:lnTo>
                      <a:lnTo>
                        <a:pt x="90" y="751"/>
                      </a:lnTo>
                      <a:lnTo>
                        <a:pt x="108" y="745"/>
                      </a:lnTo>
                      <a:lnTo>
                        <a:pt x="126" y="739"/>
                      </a:lnTo>
                      <a:lnTo>
                        <a:pt x="144" y="733"/>
                      </a:lnTo>
                      <a:lnTo>
                        <a:pt x="162" y="727"/>
                      </a:lnTo>
                      <a:lnTo>
                        <a:pt x="174" y="721"/>
                      </a:lnTo>
                      <a:lnTo>
                        <a:pt x="192" y="715"/>
                      </a:lnTo>
                      <a:lnTo>
                        <a:pt x="204" y="703"/>
                      </a:lnTo>
                      <a:lnTo>
                        <a:pt x="222" y="697"/>
                      </a:lnTo>
                      <a:lnTo>
                        <a:pt x="234" y="691"/>
                      </a:lnTo>
                      <a:lnTo>
                        <a:pt x="246" y="685"/>
                      </a:lnTo>
                      <a:lnTo>
                        <a:pt x="258" y="679"/>
                      </a:lnTo>
                      <a:lnTo>
                        <a:pt x="270" y="667"/>
                      </a:lnTo>
                      <a:lnTo>
                        <a:pt x="282" y="661"/>
                      </a:lnTo>
                      <a:lnTo>
                        <a:pt x="294" y="655"/>
                      </a:lnTo>
                      <a:lnTo>
                        <a:pt x="306" y="649"/>
                      </a:lnTo>
                      <a:lnTo>
                        <a:pt x="318" y="637"/>
                      </a:lnTo>
                      <a:lnTo>
                        <a:pt x="324" y="631"/>
                      </a:lnTo>
                      <a:lnTo>
                        <a:pt x="336" y="625"/>
                      </a:lnTo>
                      <a:lnTo>
                        <a:pt x="342" y="619"/>
                      </a:lnTo>
                      <a:lnTo>
                        <a:pt x="354" y="607"/>
                      </a:lnTo>
                      <a:lnTo>
                        <a:pt x="360" y="601"/>
                      </a:lnTo>
                      <a:lnTo>
                        <a:pt x="366" y="595"/>
                      </a:lnTo>
                      <a:lnTo>
                        <a:pt x="372" y="589"/>
                      </a:lnTo>
                      <a:lnTo>
                        <a:pt x="378" y="577"/>
                      </a:lnTo>
                      <a:lnTo>
                        <a:pt x="384" y="571"/>
                      </a:lnTo>
                      <a:lnTo>
                        <a:pt x="390" y="565"/>
                      </a:lnTo>
                      <a:lnTo>
                        <a:pt x="396" y="552"/>
                      </a:lnTo>
                      <a:lnTo>
                        <a:pt x="402" y="546"/>
                      </a:lnTo>
                      <a:lnTo>
                        <a:pt x="402" y="540"/>
                      </a:lnTo>
                      <a:lnTo>
                        <a:pt x="408" y="528"/>
                      </a:lnTo>
                      <a:lnTo>
                        <a:pt x="408" y="522"/>
                      </a:lnTo>
                      <a:lnTo>
                        <a:pt x="408" y="516"/>
                      </a:lnTo>
                      <a:lnTo>
                        <a:pt x="414" y="504"/>
                      </a:lnTo>
                      <a:lnTo>
                        <a:pt x="414" y="498"/>
                      </a:lnTo>
                      <a:lnTo>
                        <a:pt x="414" y="492"/>
                      </a:lnTo>
                      <a:lnTo>
                        <a:pt x="414"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3">
                  <a:extLst>
                    <a:ext uri="{FF2B5EF4-FFF2-40B4-BE49-F238E27FC236}">
                      <a16:creationId xmlns:a16="http://schemas.microsoft.com/office/drawing/2014/main" id="{0924232E-3238-4E04-B543-F3F685D8A48B}"/>
                    </a:ext>
                  </a:extLst>
                </p:cNvPr>
                <p:cNvSpPr>
                  <a:spLocks/>
                </p:cNvSpPr>
                <p:nvPr/>
              </p:nvSpPr>
              <p:spPr bwMode="auto">
                <a:xfrm>
                  <a:off x="3065" y="2041"/>
                  <a:ext cx="1356" cy="787"/>
                </a:xfrm>
                <a:custGeom>
                  <a:avLst/>
                  <a:gdLst>
                    <a:gd name="T0" fmla="*/ 0 w 1356"/>
                    <a:gd name="T1" fmla="*/ 0 h 787"/>
                    <a:gd name="T2" fmla="*/ 1356 w 1356"/>
                    <a:gd name="T3" fmla="*/ 294 h 787"/>
                    <a:gd name="T4" fmla="*/ 1356 w 1356"/>
                    <a:gd name="T5" fmla="*/ 787 h 787"/>
                    <a:gd name="T6" fmla="*/ 0 w 1356"/>
                    <a:gd name="T7" fmla="*/ 492 h 787"/>
                    <a:gd name="T8" fmla="*/ 0 w 1356"/>
                    <a:gd name="T9" fmla="*/ 0 h 787"/>
                    <a:gd name="T10" fmla="*/ 0 60000 65536"/>
                    <a:gd name="T11" fmla="*/ 0 60000 65536"/>
                    <a:gd name="T12" fmla="*/ 0 60000 65536"/>
                    <a:gd name="T13" fmla="*/ 0 60000 65536"/>
                    <a:gd name="T14" fmla="*/ 0 60000 65536"/>
                    <a:gd name="T15" fmla="*/ 0 w 1356"/>
                    <a:gd name="T16" fmla="*/ 0 h 787"/>
                    <a:gd name="T17" fmla="*/ 1356 w 1356"/>
                    <a:gd name="T18" fmla="*/ 787 h 787"/>
                  </a:gdLst>
                  <a:ahLst/>
                  <a:cxnLst>
                    <a:cxn ang="T10">
                      <a:pos x="T0" y="T1"/>
                    </a:cxn>
                    <a:cxn ang="T11">
                      <a:pos x="T2" y="T3"/>
                    </a:cxn>
                    <a:cxn ang="T12">
                      <a:pos x="T4" y="T5"/>
                    </a:cxn>
                    <a:cxn ang="T13">
                      <a:pos x="T6" y="T7"/>
                    </a:cxn>
                    <a:cxn ang="T14">
                      <a:pos x="T8" y="T9"/>
                    </a:cxn>
                  </a:cxnLst>
                  <a:rect l="T15" t="T16" r="T17" b="T18"/>
                  <a:pathLst>
                    <a:path w="1356" h="787">
                      <a:moveTo>
                        <a:pt x="0" y="0"/>
                      </a:moveTo>
                      <a:lnTo>
                        <a:pt x="1356" y="294"/>
                      </a:lnTo>
                      <a:lnTo>
                        <a:pt x="1356" y="787"/>
                      </a:lnTo>
                      <a:lnTo>
                        <a:pt x="0" y="492"/>
                      </a:lnTo>
                      <a:lnTo>
                        <a:pt x="0"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4">
                  <a:extLst>
                    <a:ext uri="{FF2B5EF4-FFF2-40B4-BE49-F238E27FC236}">
                      <a16:creationId xmlns:a16="http://schemas.microsoft.com/office/drawing/2014/main" id="{A32BEE40-D8DA-46B9-878C-2F3B0AD8F4AE}"/>
                    </a:ext>
                  </a:extLst>
                </p:cNvPr>
                <p:cNvSpPr>
                  <a:spLocks/>
                </p:cNvSpPr>
                <p:nvPr/>
              </p:nvSpPr>
              <p:spPr bwMode="auto">
                <a:xfrm>
                  <a:off x="3065" y="1584"/>
                  <a:ext cx="1776" cy="751"/>
                </a:xfrm>
                <a:custGeom>
                  <a:avLst/>
                  <a:gdLst>
                    <a:gd name="T0" fmla="*/ 66 w 1776"/>
                    <a:gd name="T1" fmla="*/ 0 h 751"/>
                    <a:gd name="T2" fmla="*/ 156 w 1776"/>
                    <a:gd name="T3" fmla="*/ 0 h 751"/>
                    <a:gd name="T4" fmla="*/ 246 w 1776"/>
                    <a:gd name="T5" fmla="*/ 0 h 751"/>
                    <a:gd name="T6" fmla="*/ 342 w 1776"/>
                    <a:gd name="T7" fmla="*/ 6 h 751"/>
                    <a:gd name="T8" fmla="*/ 432 w 1776"/>
                    <a:gd name="T9" fmla="*/ 12 h 751"/>
                    <a:gd name="T10" fmla="*/ 522 w 1776"/>
                    <a:gd name="T11" fmla="*/ 18 h 751"/>
                    <a:gd name="T12" fmla="*/ 606 w 1776"/>
                    <a:gd name="T13" fmla="*/ 24 h 751"/>
                    <a:gd name="T14" fmla="*/ 696 w 1776"/>
                    <a:gd name="T15" fmla="*/ 36 h 751"/>
                    <a:gd name="T16" fmla="*/ 780 w 1776"/>
                    <a:gd name="T17" fmla="*/ 42 h 751"/>
                    <a:gd name="T18" fmla="*/ 864 w 1776"/>
                    <a:gd name="T19" fmla="*/ 54 h 751"/>
                    <a:gd name="T20" fmla="*/ 942 w 1776"/>
                    <a:gd name="T21" fmla="*/ 66 h 751"/>
                    <a:gd name="T22" fmla="*/ 990 w 1776"/>
                    <a:gd name="T23" fmla="*/ 78 h 751"/>
                    <a:gd name="T24" fmla="*/ 1068 w 1776"/>
                    <a:gd name="T25" fmla="*/ 90 h 751"/>
                    <a:gd name="T26" fmla="*/ 1140 w 1776"/>
                    <a:gd name="T27" fmla="*/ 108 h 751"/>
                    <a:gd name="T28" fmla="*/ 1212 w 1776"/>
                    <a:gd name="T29" fmla="*/ 120 h 751"/>
                    <a:gd name="T30" fmla="*/ 1278 w 1776"/>
                    <a:gd name="T31" fmla="*/ 138 h 751"/>
                    <a:gd name="T32" fmla="*/ 1338 w 1776"/>
                    <a:gd name="T33" fmla="*/ 156 h 751"/>
                    <a:gd name="T34" fmla="*/ 1398 w 1776"/>
                    <a:gd name="T35" fmla="*/ 174 h 751"/>
                    <a:gd name="T36" fmla="*/ 1452 w 1776"/>
                    <a:gd name="T37" fmla="*/ 192 h 751"/>
                    <a:gd name="T38" fmla="*/ 1506 w 1776"/>
                    <a:gd name="T39" fmla="*/ 216 h 751"/>
                    <a:gd name="T40" fmla="*/ 1554 w 1776"/>
                    <a:gd name="T41" fmla="*/ 234 h 751"/>
                    <a:gd name="T42" fmla="*/ 1596 w 1776"/>
                    <a:gd name="T43" fmla="*/ 258 h 751"/>
                    <a:gd name="T44" fmla="*/ 1632 w 1776"/>
                    <a:gd name="T45" fmla="*/ 276 h 751"/>
                    <a:gd name="T46" fmla="*/ 1668 w 1776"/>
                    <a:gd name="T47" fmla="*/ 301 h 751"/>
                    <a:gd name="T48" fmla="*/ 1698 w 1776"/>
                    <a:gd name="T49" fmla="*/ 325 h 751"/>
                    <a:gd name="T50" fmla="*/ 1722 w 1776"/>
                    <a:gd name="T51" fmla="*/ 349 h 751"/>
                    <a:gd name="T52" fmla="*/ 1740 w 1776"/>
                    <a:gd name="T53" fmla="*/ 373 h 751"/>
                    <a:gd name="T54" fmla="*/ 1758 w 1776"/>
                    <a:gd name="T55" fmla="*/ 397 h 751"/>
                    <a:gd name="T56" fmla="*/ 1770 w 1776"/>
                    <a:gd name="T57" fmla="*/ 421 h 751"/>
                    <a:gd name="T58" fmla="*/ 1776 w 1776"/>
                    <a:gd name="T59" fmla="*/ 445 h 751"/>
                    <a:gd name="T60" fmla="*/ 1776 w 1776"/>
                    <a:gd name="T61" fmla="*/ 469 h 751"/>
                    <a:gd name="T62" fmla="*/ 1770 w 1776"/>
                    <a:gd name="T63" fmla="*/ 493 h 751"/>
                    <a:gd name="T64" fmla="*/ 1764 w 1776"/>
                    <a:gd name="T65" fmla="*/ 517 h 751"/>
                    <a:gd name="T66" fmla="*/ 1752 w 1776"/>
                    <a:gd name="T67" fmla="*/ 529 h 751"/>
                    <a:gd name="T68" fmla="*/ 1734 w 1776"/>
                    <a:gd name="T69" fmla="*/ 553 h 751"/>
                    <a:gd name="T70" fmla="*/ 1716 w 1776"/>
                    <a:gd name="T71" fmla="*/ 577 h 751"/>
                    <a:gd name="T72" fmla="*/ 1686 w 1776"/>
                    <a:gd name="T73" fmla="*/ 601 h 751"/>
                    <a:gd name="T74" fmla="*/ 1656 w 1776"/>
                    <a:gd name="T75" fmla="*/ 625 h 751"/>
                    <a:gd name="T76" fmla="*/ 1620 w 1776"/>
                    <a:gd name="T77" fmla="*/ 643 h 751"/>
                    <a:gd name="T78" fmla="*/ 1584 w 1776"/>
                    <a:gd name="T79" fmla="*/ 667 h 751"/>
                    <a:gd name="T80" fmla="*/ 1536 w 1776"/>
                    <a:gd name="T81" fmla="*/ 691 h 751"/>
                    <a:gd name="T82" fmla="*/ 1488 w 1776"/>
                    <a:gd name="T83" fmla="*/ 709 h 751"/>
                    <a:gd name="T84" fmla="*/ 1434 w 1776"/>
                    <a:gd name="T85" fmla="*/ 727 h 751"/>
                    <a:gd name="T86" fmla="*/ 1380 w 1776"/>
                    <a:gd name="T87" fmla="*/ 745 h 751"/>
                    <a:gd name="T88" fmla="*/ 0 w 1776"/>
                    <a:gd name="T89" fmla="*/ 0 h 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76"/>
                    <a:gd name="T136" fmla="*/ 0 h 751"/>
                    <a:gd name="T137" fmla="*/ 1776 w 1776"/>
                    <a:gd name="T138" fmla="*/ 751 h 7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76" h="751">
                      <a:moveTo>
                        <a:pt x="0" y="0"/>
                      </a:moveTo>
                      <a:lnTo>
                        <a:pt x="30" y="0"/>
                      </a:lnTo>
                      <a:lnTo>
                        <a:pt x="66" y="0"/>
                      </a:lnTo>
                      <a:lnTo>
                        <a:pt x="96" y="0"/>
                      </a:lnTo>
                      <a:lnTo>
                        <a:pt x="126" y="0"/>
                      </a:lnTo>
                      <a:lnTo>
                        <a:pt x="156" y="0"/>
                      </a:lnTo>
                      <a:lnTo>
                        <a:pt x="186" y="0"/>
                      </a:lnTo>
                      <a:lnTo>
                        <a:pt x="216" y="0"/>
                      </a:lnTo>
                      <a:lnTo>
                        <a:pt x="246" y="0"/>
                      </a:lnTo>
                      <a:lnTo>
                        <a:pt x="276" y="6"/>
                      </a:lnTo>
                      <a:lnTo>
                        <a:pt x="312" y="6"/>
                      </a:lnTo>
                      <a:lnTo>
                        <a:pt x="342" y="6"/>
                      </a:lnTo>
                      <a:lnTo>
                        <a:pt x="372" y="6"/>
                      </a:lnTo>
                      <a:lnTo>
                        <a:pt x="402" y="12"/>
                      </a:lnTo>
                      <a:lnTo>
                        <a:pt x="432" y="12"/>
                      </a:lnTo>
                      <a:lnTo>
                        <a:pt x="462" y="12"/>
                      </a:lnTo>
                      <a:lnTo>
                        <a:pt x="492" y="18"/>
                      </a:lnTo>
                      <a:lnTo>
                        <a:pt x="522" y="18"/>
                      </a:lnTo>
                      <a:lnTo>
                        <a:pt x="552" y="18"/>
                      </a:lnTo>
                      <a:lnTo>
                        <a:pt x="576" y="24"/>
                      </a:lnTo>
                      <a:lnTo>
                        <a:pt x="606" y="24"/>
                      </a:lnTo>
                      <a:lnTo>
                        <a:pt x="636" y="30"/>
                      </a:lnTo>
                      <a:lnTo>
                        <a:pt x="666" y="30"/>
                      </a:lnTo>
                      <a:lnTo>
                        <a:pt x="696" y="36"/>
                      </a:lnTo>
                      <a:lnTo>
                        <a:pt x="720" y="36"/>
                      </a:lnTo>
                      <a:lnTo>
                        <a:pt x="750" y="42"/>
                      </a:lnTo>
                      <a:lnTo>
                        <a:pt x="780" y="42"/>
                      </a:lnTo>
                      <a:lnTo>
                        <a:pt x="804" y="48"/>
                      </a:lnTo>
                      <a:lnTo>
                        <a:pt x="834" y="54"/>
                      </a:lnTo>
                      <a:lnTo>
                        <a:pt x="864" y="54"/>
                      </a:lnTo>
                      <a:lnTo>
                        <a:pt x="888" y="60"/>
                      </a:lnTo>
                      <a:lnTo>
                        <a:pt x="912" y="66"/>
                      </a:lnTo>
                      <a:lnTo>
                        <a:pt x="942" y="66"/>
                      </a:lnTo>
                      <a:lnTo>
                        <a:pt x="966" y="72"/>
                      </a:lnTo>
                      <a:lnTo>
                        <a:pt x="990" y="78"/>
                      </a:lnTo>
                      <a:lnTo>
                        <a:pt x="1020" y="84"/>
                      </a:lnTo>
                      <a:lnTo>
                        <a:pt x="1044" y="84"/>
                      </a:lnTo>
                      <a:lnTo>
                        <a:pt x="1068" y="90"/>
                      </a:lnTo>
                      <a:lnTo>
                        <a:pt x="1092" y="96"/>
                      </a:lnTo>
                      <a:lnTo>
                        <a:pt x="1116" y="102"/>
                      </a:lnTo>
                      <a:lnTo>
                        <a:pt x="1140" y="108"/>
                      </a:lnTo>
                      <a:lnTo>
                        <a:pt x="1164" y="114"/>
                      </a:lnTo>
                      <a:lnTo>
                        <a:pt x="1188" y="114"/>
                      </a:lnTo>
                      <a:lnTo>
                        <a:pt x="1212" y="120"/>
                      </a:lnTo>
                      <a:lnTo>
                        <a:pt x="1236" y="126"/>
                      </a:lnTo>
                      <a:lnTo>
                        <a:pt x="1254" y="132"/>
                      </a:lnTo>
                      <a:lnTo>
                        <a:pt x="1278" y="138"/>
                      </a:lnTo>
                      <a:lnTo>
                        <a:pt x="1296" y="144"/>
                      </a:lnTo>
                      <a:lnTo>
                        <a:pt x="1320" y="150"/>
                      </a:lnTo>
                      <a:lnTo>
                        <a:pt x="1338" y="156"/>
                      </a:lnTo>
                      <a:lnTo>
                        <a:pt x="1362" y="162"/>
                      </a:lnTo>
                      <a:lnTo>
                        <a:pt x="1380" y="168"/>
                      </a:lnTo>
                      <a:lnTo>
                        <a:pt x="1398" y="174"/>
                      </a:lnTo>
                      <a:lnTo>
                        <a:pt x="1416" y="180"/>
                      </a:lnTo>
                      <a:lnTo>
                        <a:pt x="1434" y="186"/>
                      </a:lnTo>
                      <a:lnTo>
                        <a:pt x="1452" y="192"/>
                      </a:lnTo>
                      <a:lnTo>
                        <a:pt x="1470" y="198"/>
                      </a:lnTo>
                      <a:lnTo>
                        <a:pt x="1488" y="210"/>
                      </a:lnTo>
                      <a:lnTo>
                        <a:pt x="1506" y="216"/>
                      </a:lnTo>
                      <a:lnTo>
                        <a:pt x="1524" y="222"/>
                      </a:lnTo>
                      <a:lnTo>
                        <a:pt x="1536" y="228"/>
                      </a:lnTo>
                      <a:lnTo>
                        <a:pt x="1554" y="234"/>
                      </a:lnTo>
                      <a:lnTo>
                        <a:pt x="1566" y="240"/>
                      </a:lnTo>
                      <a:lnTo>
                        <a:pt x="1584" y="252"/>
                      </a:lnTo>
                      <a:lnTo>
                        <a:pt x="1596" y="258"/>
                      </a:lnTo>
                      <a:lnTo>
                        <a:pt x="1608" y="264"/>
                      </a:lnTo>
                      <a:lnTo>
                        <a:pt x="1620" y="270"/>
                      </a:lnTo>
                      <a:lnTo>
                        <a:pt x="1632" y="276"/>
                      </a:lnTo>
                      <a:lnTo>
                        <a:pt x="1644" y="289"/>
                      </a:lnTo>
                      <a:lnTo>
                        <a:pt x="1656" y="295"/>
                      </a:lnTo>
                      <a:lnTo>
                        <a:pt x="1668" y="301"/>
                      </a:lnTo>
                      <a:lnTo>
                        <a:pt x="1680" y="307"/>
                      </a:lnTo>
                      <a:lnTo>
                        <a:pt x="1686" y="319"/>
                      </a:lnTo>
                      <a:lnTo>
                        <a:pt x="1698" y="325"/>
                      </a:lnTo>
                      <a:lnTo>
                        <a:pt x="1704" y="331"/>
                      </a:lnTo>
                      <a:lnTo>
                        <a:pt x="1716" y="337"/>
                      </a:lnTo>
                      <a:lnTo>
                        <a:pt x="1722" y="349"/>
                      </a:lnTo>
                      <a:lnTo>
                        <a:pt x="1728" y="355"/>
                      </a:lnTo>
                      <a:lnTo>
                        <a:pt x="1734" y="361"/>
                      </a:lnTo>
                      <a:lnTo>
                        <a:pt x="1740" y="373"/>
                      </a:lnTo>
                      <a:lnTo>
                        <a:pt x="1746" y="379"/>
                      </a:lnTo>
                      <a:lnTo>
                        <a:pt x="1752" y="385"/>
                      </a:lnTo>
                      <a:lnTo>
                        <a:pt x="1758" y="397"/>
                      </a:lnTo>
                      <a:lnTo>
                        <a:pt x="1764" y="403"/>
                      </a:lnTo>
                      <a:lnTo>
                        <a:pt x="1764" y="409"/>
                      </a:lnTo>
                      <a:lnTo>
                        <a:pt x="1770" y="421"/>
                      </a:lnTo>
                      <a:lnTo>
                        <a:pt x="1770" y="427"/>
                      </a:lnTo>
                      <a:lnTo>
                        <a:pt x="1770" y="433"/>
                      </a:lnTo>
                      <a:lnTo>
                        <a:pt x="1776" y="445"/>
                      </a:lnTo>
                      <a:lnTo>
                        <a:pt x="1776" y="451"/>
                      </a:lnTo>
                      <a:lnTo>
                        <a:pt x="1776" y="457"/>
                      </a:lnTo>
                      <a:lnTo>
                        <a:pt x="1776" y="469"/>
                      </a:lnTo>
                      <a:lnTo>
                        <a:pt x="1776" y="475"/>
                      </a:lnTo>
                      <a:lnTo>
                        <a:pt x="1770" y="481"/>
                      </a:lnTo>
                      <a:lnTo>
                        <a:pt x="1770" y="493"/>
                      </a:lnTo>
                      <a:lnTo>
                        <a:pt x="1770" y="499"/>
                      </a:lnTo>
                      <a:lnTo>
                        <a:pt x="1764" y="505"/>
                      </a:lnTo>
                      <a:lnTo>
                        <a:pt x="1764" y="517"/>
                      </a:lnTo>
                      <a:lnTo>
                        <a:pt x="1758" y="523"/>
                      </a:lnTo>
                      <a:lnTo>
                        <a:pt x="1752" y="529"/>
                      </a:lnTo>
                      <a:lnTo>
                        <a:pt x="1746" y="541"/>
                      </a:lnTo>
                      <a:lnTo>
                        <a:pt x="1740" y="547"/>
                      </a:lnTo>
                      <a:lnTo>
                        <a:pt x="1734" y="553"/>
                      </a:lnTo>
                      <a:lnTo>
                        <a:pt x="1728" y="559"/>
                      </a:lnTo>
                      <a:lnTo>
                        <a:pt x="1722" y="571"/>
                      </a:lnTo>
                      <a:lnTo>
                        <a:pt x="1716" y="577"/>
                      </a:lnTo>
                      <a:lnTo>
                        <a:pt x="1704" y="583"/>
                      </a:lnTo>
                      <a:lnTo>
                        <a:pt x="1698" y="595"/>
                      </a:lnTo>
                      <a:lnTo>
                        <a:pt x="1686" y="601"/>
                      </a:lnTo>
                      <a:lnTo>
                        <a:pt x="1680" y="607"/>
                      </a:lnTo>
                      <a:lnTo>
                        <a:pt x="1668" y="613"/>
                      </a:lnTo>
                      <a:lnTo>
                        <a:pt x="1656" y="625"/>
                      </a:lnTo>
                      <a:lnTo>
                        <a:pt x="1644" y="631"/>
                      </a:lnTo>
                      <a:lnTo>
                        <a:pt x="1632" y="637"/>
                      </a:lnTo>
                      <a:lnTo>
                        <a:pt x="1620" y="643"/>
                      </a:lnTo>
                      <a:lnTo>
                        <a:pt x="1608" y="655"/>
                      </a:lnTo>
                      <a:lnTo>
                        <a:pt x="1596" y="661"/>
                      </a:lnTo>
                      <a:lnTo>
                        <a:pt x="1584" y="667"/>
                      </a:lnTo>
                      <a:lnTo>
                        <a:pt x="1566" y="673"/>
                      </a:lnTo>
                      <a:lnTo>
                        <a:pt x="1554" y="679"/>
                      </a:lnTo>
                      <a:lnTo>
                        <a:pt x="1536" y="691"/>
                      </a:lnTo>
                      <a:lnTo>
                        <a:pt x="1524" y="697"/>
                      </a:lnTo>
                      <a:lnTo>
                        <a:pt x="1506" y="703"/>
                      </a:lnTo>
                      <a:lnTo>
                        <a:pt x="1488" y="709"/>
                      </a:lnTo>
                      <a:lnTo>
                        <a:pt x="1470" y="715"/>
                      </a:lnTo>
                      <a:lnTo>
                        <a:pt x="1452" y="721"/>
                      </a:lnTo>
                      <a:lnTo>
                        <a:pt x="1434" y="727"/>
                      </a:lnTo>
                      <a:lnTo>
                        <a:pt x="1416" y="733"/>
                      </a:lnTo>
                      <a:lnTo>
                        <a:pt x="1398" y="739"/>
                      </a:lnTo>
                      <a:lnTo>
                        <a:pt x="1380" y="745"/>
                      </a:lnTo>
                      <a:lnTo>
                        <a:pt x="1362" y="751"/>
                      </a:lnTo>
                      <a:lnTo>
                        <a:pt x="0" y="45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5">
                <a:extLst>
                  <a:ext uri="{FF2B5EF4-FFF2-40B4-BE49-F238E27FC236}">
                    <a16:creationId xmlns:a16="http://schemas.microsoft.com/office/drawing/2014/main" id="{0D99C939-A73C-4577-BA2E-15C456420018}"/>
                  </a:ext>
                </a:extLst>
              </p:cNvPr>
              <p:cNvGrpSpPr>
                <a:grpSpLocks/>
              </p:cNvGrpSpPr>
              <p:nvPr/>
            </p:nvGrpSpPr>
            <p:grpSpPr bwMode="auto">
              <a:xfrm>
                <a:off x="1936" y="2137"/>
                <a:ext cx="1385" cy="772"/>
                <a:chOff x="1184" y="2099"/>
                <a:chExt cx="1770" cy="841"/>
              </a:xfrm>
            </p:grpSpPr>
            <p:sp>
              <p:nvSpPr>
                <p:cNvPr id="25" name="Freeform 16">
                  <a:extLst>
                    <a:ext uri="{FF2B5EF4-FFF2-40B4-BE49-F238E27FC236}">
                      <a16:creationId xmlns:a16="http://schemas.microsoft.com/office/drawing/2014/main" id="{62A3A097-352A-4DB4-833C-0D65C872C2C2}"/>
                    </a:ext>
                  </a:extLst>
                </p:cNvPr>
                <p:cNvSpPr>
                  <a:spLocks/>
                </p:cNvSpPr>
                <p:nvPr/>
              </p:nvSpPr>
              <p:spPr bwMode="auto">
                <a:xfrm>
                  <a:off x="1184" y="2129"/>
                  <a:ext cx="630" cy="811"/>
                </a:xfrm>
                <a:custGeom>
                  <a:avLst/>
                  <a:gdLst>
                    <a:gd name="T0" fmla="*/ 606 w 630"/>
                    <a:gd name="T1" fmla="*/ 312 h 811"/>
                    <a:gd name="T2" fmla="*/ 564 w 630"/>
                    <a:gd name="T3" fmla="*/ 300 h 811"/>
                    <a:gd name="T4" fmla="*/ 516 w 630"/>
                    <a:gd name="T5" fmla="*/ 288 h 811"/>
                    <a:gd name="T6" fmla="*/ 474 w 630"/>
                    <a:gd name="T7" fmla="*/ 282 h 811"/>
                    <a:gd name="T8" fmla="*/ 432 w 630"/>
                    <a:gd name="T9" fmla="*/ 270 h 811"/>
                    <a:gd name="T10" fmla="*/ 396 w 630"/>
                    <a:gd name="T11" fmla="*/ 258 h 811"/>
                    <a:gd name="T12" fmla="*/ 372 w 630"/>
                    <a:gd name="T13" fmla="*/ 252 h 811"/>
                    <a:gd name="T14" fmla="*/ 336 w 630"/>
                    <a:gd name="T15" fmla="*/ 234 h 811"/>
                    <a:gd name="T16" fmla="*/ 300 w 630"/>
                    <a:gd name="T17" fmla="*/ 222 h 811"/>
                    <a:gd name="T18" fmla="*/ 270 w 630"/>
                    <a:gd name="T19" fmla="*/ 210 h 811"/>
                    <a:gd name="T20" fmla="*/ 234 w 630"/>
                    <a:gd name="T21" fmla="*/ 198 h 811"/>
                    <a:gd name="T22" fmla="*/ 204 w 630"/>
                    <a:gd name="T23" fmla="*/ 180 h 811"/>
                    <a:gd name="T24" fmla="*/ 180 w 630"/>
                    <a:gd name="T25" fmla="*/ 168 h 811"/>
                    <a:gd name="T26" fmla="*/ 150 w 630"/>
                    <a:gd name="T27" fmla="*/ 156 h 811"/>
                    <a:gd name="T28" fmla="*/ 126 w 630"/>
                    <a:gd name="T29" fmla="*/ 138 h 811"/>
                    <a:gd name="T30" fmla="*/ 108 w 630"/>
                    <a:gd name="T31" fmla="*/ 126 h 811"/>
                    <a:gd name="T32" fmla="*/ 84 w 630"/>
                    <a:gd name="T33" fmla="*/ 108 h 811"/>
                    <a:gd name="T34" fmla="*/ 66 w 630"/>
                    <a:gd name="T35" fmla="*/ 96 h 811"/>
                    <a:gd name="T36" fmla="*/ 60 w 630"/>
                    <a:gd name="T37" fmla="*/ 84 h 811"/>
                    <a:gd name="T38" fmla="*/ 42 w 630"/>
                    <a:gd name="T39" fmla="*/ 72 h 811"/>
                    <a:gd name="T40" fmla="*/ 30 w 630"/>
                    <a:gd name="T41" fmla="*/ 54 h 811"/>
                    <a:gd name="T42" fmla="*/ 18 w 630"/>
                    <a:gd name="T43" fmla="*/ 42 h 811"/>
                    <a:gd name="T44" fmla="*/ 12 w 630"/>
                    <a:gd name="T45" fmla="*/ 24 h 811"/>
                    <a:gd name="T46" fmla="*/ 6 w 630"/>
                    <a:gd name="T47" fmla="*/ 6 h 811"/>
                    <a:gd name="T48" fmla="*/ 0 w 630"/>
                    <a:gd name="T49" fmla="*/ 492 h 811"/>
                    <a:gd name="T50" fmla="*/ 6 w 630"/>
                    <a:gd name="T51" fmla="*/ 510 h 811"/>
                    <a:gd name="T52" fmla="*/ 18 w 630"/>
                    <a:gd name="T53" fmla="*/ 522 h 811"/>
                    <a:gd name="T54" fmla="*/ 24 w 630"/>
                    <a:gd name="T55" fmla="*/ 541 h 811"/>
                    <a:gd name="T56" fmla="*/ 36 w 630"/>
                    <a:gd name="T57" fmla="*/ 559 h 811"/>
                    <a:gd name="T58" fmla="*/ 54 w 630"/>
                    <a:gd name="T59" fmla="*/ 571 h 811"/>
                    <a:gd name="T60" fmla="*/ 60 w 630"/>
                    <a:gd name="T61" fmla="*/ 577 h 811"/>
                    <a:gd name="T62" fmla="*/ 78 w 630"/>
                    <a:gd name="T63" fmla="*/ 595 h 811"/>
                    <a:gd name="T64" fmla="*/ 96 w 630"/>
                    <a:gd name="T65" fmla="*/ 607 h 811"/>
                    <a:gd name="T66" fmla="*/ 114 w 630"/>
                    <a:gd name="T67" fmla="*/ 625 h 811"/>
                    <a:gd name="T68" fmla="*/ 138 w 630"/>
                    <a:gd name="T69" fmla="*/ 637 h 811"/>
                    <a:gd name="T70" fmla="*/ 162 w 630"/>
                    <a:gd name="T71" fmla="*/ 655 h 811"/>
                    <a:gd name="T72" fmla="*/ 192 w 630"/>
                    <a:gd name="T73" fmla="*/ 667 h 811"/>
                    <a:gd name="T74" fmla="*/ 222 w 630"/>
                    <a:gd name="T75" fmla="*/ 685 h 811"/>
                    <a:gd name="T76" fmla="*/ 252 w 630"/>
                    <a:gd name="T77" fmla="*/ 697 h 811"/>
                    <a:gd name="T78" fmla="*/ 282 w 630"/>
                    <a:gd name="T79" fmla="*/ 709 h 811"/>
                    <a:gd name="T80" fmla="*/ 318 w 630"/>
                    <a:gd name="T81" fmla="*/ 721 h 811"/>
                    <a:gd name="T82" fmla="*/ 354 w 630"/>
                    <a:gd name="T83" fmla="*/ 733 h 811"/>
                    <a:gd name="T84" fmla="*/ 372 w 630"/>
                    <a:gd name="T85" fmla="*/ 745 h 811"/>
                    <a:gd name="T86" fmla="*/ 414 w 630"/>
                    <a:gd name="T87" fmla="*/ 757 h 811"/>
                    <a:gd name="T88" fmla="*/ 456 w 630"/>
                    <a:gd name="T89" fmla="*/ 769 h 811"/>
                    <a:gd name="T90" fmla="*/ 498 w 630"/>
                    <a:gd name="T91" fmla="*/ 781 h 811"/>
                    <a:gd name="T92" fmla="*/ 540 w 630"/>
                    <a:gd name="T93" fmla="*/ 787 h 811"/>
                    <a:gd name="T94" fmla="*/ 588 w 630"/>
                    <a:gd name="T95" fmla="*/ 799 h 811"/>
                    <a:gd name="T96" fmla="*/ 630 w 630"/>
                    <a:gd name="T97" fmla="*/ 811 h 8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0"/>
                    <a:gd name="T148" fmla="*/ 0 h 811"/>
                    <a:gd name="T149" fmla="*/ 630 w 630"/>
                    <a:gd name="T150" fmla="*/ 811 h 8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0" h="811">
                      <a:moveTo>
                        <a:pt x="630" y="318"/>
                      </a:moveTo>
                      <a:lnTo>
                        <a:pt x="606" y="312"/>
                      </a:lnTo>
                      <a:lnTo>
                        <a:pt x="588" y="306"/>
                      </a:lnTo>
                      <a:lnTo>
                        <a:pt x="564" y="300"/>
                      </a:lnTo>
                      <a:lnTo>
                        <a:pt x="540" y="294"/>
                      </a:lnTo>
                      <a:lnTo>
                        <a:pt x="516" y="288"/>
                      </a:lnTo>
                      <a:lnTo>
                        <a:pt x="498" y="288"/>
                      </a:lnTo>
                      <a:lnTo>
                        <a:pt x="474" y="282"/>
                      </a:lnTo>
                      <a:lnTo>
                        <a:pt x="456" y="276"/>
                      </a:lnTo>
                      <a:lnTo>
                        <a:pt x="432" y="270"/>
                      </a:lnTo>
                      <a:lnTo>
                        <a:pt x="414" y="264"/>
                      </a:lnTo>
                      <a:lnTo>
                        <a:pt x="396" y="258"/>
                      </a:lnTo>
                      <a:lnTo>
                        <a:pt x="372" y="252"/>
                      </a:lnTo>
                      <a:lnTo>
                        <a:pt x="354" y="240"/>
                      </a:lnTo>
                      <a:lnTo>
                        <a:pt x="336" y="234"/>
                      </a:lnTo>
                      <a:lnTo>
                        <a:pt x="318" y="228"/>
                      </a:lnTo>
                      <a:lnTo>
                        <a:pt x="300" y="222"/>
                      </a:lnTo>
                      <a:lnTo>
                        <a:pt x="282" y="216"/>
                      </a:lnTo>
                      <a:lnTo>
                        <a:pt x="270" y="210"/>
                      </a:lnTo>
                      <a:lnTo>
                        <a:pt x="252" y="204"/>
                      </a:lnTo>
                      <a:lnTo>
                        <a:pt x="234" y="198"/>
                      </a:lnTo>
                      <a:lnTo>
                        <a:pt x="222" y="192"/>
                      </a:lnTo>
                      <a:lnTo>
                        <a:pt x="204" y="180"/>
                      </a:lnTo>
                      <a:lnTo>
                        <a:pt x="192" y="174"/>
                      </a:lnTo>
                      <a:lnTo>
                        <a:pt x="180" y="168"/>
                      </a:lnTo>
                      <a:lnTo>
                        <a:pt x="162" y="162"/>
                      </a:lnTo>
                      <a:lnTo>
                        <a:pt x="150" y="156"/>
                      </a:lnTo>
                      <a:lnTo>
                        <a:pt x="138" y="144"/>
                      </a:lnTo>
                      <a:lnTo>
                        <a:pt x="126" y="138"/>
                      </a:lnTo>
                      <a:lnTo>
                        <a:pt x="114" y="132"/>
                      </a:lnTo>
                      <a:lnTo>
                        <a:pt x="108" y="126"/>
                      </a:lnTo>
                      <a:lnTo>
                        <a:pt x="96" y="114"/>
                      </a:lnTo>
                      <a:lnTo>
                        <a:pt x="84" y="108"/>
                      </a:lnTo>
                      <a:lnTo>
                        <a:pt x="78" y="102"/>
                      </a:lnTo>
                      <a:lnTo>
                        <a:pt x="66" y="96"/>
                      </a:lnTo>
                      <a:lnTo>
                        <a:pt x="60" y="84"/>
                      </a:lnTo>
                      <a:lnTo>
                        <a:pt x="54" y="78"/>
                      </a:lnTo>
                      <a:lnTo>
                        <a:pt x="42" y="72"/>
                      </a:lnTo>
                      <a:lnTo>
                        <a:pt x="36" y="66"/>
                      </a:lnTo>
                      <a:lnTo>
                        <a:pt x="30" y="54"/>
                      </a:lnTo>
                      <a:lnTo>
                        <a:pt x="24" y="48"/>
                      </a:lnTo>
                      <a:lnTo>
                        <a:pt x="18" y="42"/>
                      </a:lnTo>
                      <a:lnTo>
                        <a:pt x="18" y="30"/>
                      </a:lnTo>
                      <a:lnTo>
                        <a:pt x="12" y="24"/>
                      </a:lnTo>
                      <a:lnTo>
                        <a:pt x="6" y="18"/>
                      </a:lnTo>
                      <a:lnTo>
                        <a:pt x="6" y="6"/>
                      </a:lnTo>
                      <a:lnTo>
                        <a:pt x="0" y="0"/>
                      </a:lnTo>
                      <a:lnTo>
                        <a:pt x="0" y="492"/>
                      </a:lnTo>
                      <a:lnTo>
                        <a:pt x="6" y="498"/>
                      </a:lnTo>
                      <a:lnTo>
                        <a:pt x="6" y="510"/>
                      </a:lnTo>
                      <a:lnTo>
                        <a:pt x="12" y="516"/>
                      </a:lnTo>
                      <a:lnTo>
                        <a:pt x="18" y="522"/>
                      </a:lnTo>
                      <a:lnTo>
                        <a:pt x="18" y="535"/>
                      </a:lnTo>
                      <a:lnTo>
                        <a:pt x="24" y="541"/>
                      </a:lnTo>
                      <a:lnTo>
                        <a:pt x="30" y="547"/>
                      </a:lnTo>
                      <a:lnTo>
                        <a:pt x="36" y="559"/>
                      </a:lnTo>
                      <a:lnTo>
                        <a:pt x="42" y="565"/>
                      </a:lnTo>
                      <a:lnTo>
                        <a:pt x="54" y="571"/>
                      </a:lnTo>
                      <a:lnTo>
                        <a:pt x="60" y="577"/>
                      </a:lnTo>
                      <a:lnTo>
                        <a:pt x="66" y="589"/>
                      </a:lnTo>
                      <a:lnTo>
                        <a:pt x="78" y="595"/>
                      </a:lnTo>
                      <a:lnTo>
                        <a:pt x="84" y="601"/>
                      </a:lnTo>
                      <a:lnTo>
                        <a:pt x="96" y="607"/>
                      </a:lnTo>
                      <a:lnTo>
                        <a:pt x="108" y="619"/>
                      </a:lnTo>
                      <a:lnTo>
                        <a:pt x="114" y="625"/>
                      </a:lnTo>
                      <a:lnTo>
                        <a:pt x="126" y="631"/>
                      </a:lnTo>
                      <a:lnTo>
                        <a:pt x="138" y="637"/>
                      </a:lnTo>
                      <a:lnTo>
                        <a:pt x="150" y="649"/>
                      </a:lnTo>
                      <a:lnTo>
                        <a:pt x="162" y="655"/>
                      </a:lnTo>
                      <a:lnTo>
                        <a:pt x="180" y="661"/>
                      </a:lnTo>
                      <a:lnTo>
                        <a:pt x="192" y="667"/>
                      </a:lnTo>
                      <a:lnTo>
                        <a:pt x="204" y="673"/>
                      </a:lnTo>
                      <a:lnTo>
                        <a:pt x="222" y="685"/>
                      </a:lnTo>
                      <a:lnTo>
                        <a:pt x="234" y="691"/>
                      </a:lnTo>
                      <a:lnTo>
                        <a:pt x="252" y="697"/>
                      </a:lnTo>
                      <a:lnTo>
                        <a:pt x="270" y="703"/>
                      </a:lnTo>
                      <a:lnTo>
                        <a:pt x="282" y="709"/>
                      </a:lnTo>
                      <a:lnTo>
                        <a:pt x="300" y="715"/>
                      </a:lnTo>
                      <a:lnTo>
                        <a:pt x="318" y="721"/>
                      </a:lnTo>
                      <a:lnTo>
                        <a:pt x="336" y="727"/>
                      </a:lnTo>
                      <a:lnTo>
                        <a:pt x="354" y="733"/>
                      </a:lnTo>
                      <a:lnTo>
                        <a:pt x="372" y="745"/>
                      </a:lnTo>
                      <a:lnTo>
                        <a:pt x="396" y="751"/>
                      </a:lnTo>
                      <a:lnTo>
                        <a:pt x="414" y="757"/>
                      </a:lnTo>
                      <a:lnTo>
                        <a:pt x="432" y="763"/>
                      </a:lnTo>
                      <a:lnTo>
                        <a:pt x="456" y="769"/>
                      </a:lnTo>
                      <a:lnTo>
                        <a:pt x="474" y="775"/>
                      </a:lnTo>
                      <a:lnTo>
                        <a:pt x="498" y="781"/>
                      </a:lnTo>
                      <a:lnTo>
                        <a:pt x="516" y="781"/>
                      </a:lnTo>
                      <a:lnTo>
                        <a:pt x="540" y="787"/>
                      </a:lnTo>
                      <a:lnTo>
                        <a:pt x="564" y="793"/>
                      </a:lnTo>
                      <a:lnTo>
                        <a:pt x="588" y="799"/>
                      </a:lnTo>
                      <a:lnTo>
                        <a:pt x="606" y="805"/>
                      </a:lnTo>
                      <a:lnTo>
                        <a:pt x="630" y="811"/>
                      </a:lnTo>
                      <a:lnTo>
                        <a:pt x="630" y="31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7">
                  <a:extLst>
                    <a:ext uri="{FF2B5EF4-FFF2-40B4-BE49-F238E27FC236}">
                      <a16:creationId xmlns:a16="http://schemas.microsoft.com/office/drawing/2014/main" id="{8EF939DE-9DAA-475A-857F-4E8A7C7E8780}"/>
                    </a:ext>
                  </a:extLst>
                </p:cNvPr>
                <p:cNvSpPr>
                  <a:spLocks/>
                </p:cNvSpPr>
                <p:nvPr/>
              </p:nvSpPr>
              <p:spPr bwMode="auto">
                <a:xfrm>
                  <a:off x="1814" y="2099"/>
                  <a:ext cx="1140" cy="841"/>
                </a:xfrm>
                <a:custGeom>
                  <a:avLst/>
                  <a:gdLst>
                    <a:gd name="T0" fmla="*/ 1140 w 1140"/>
                    <a:gd name="T1" fmla="*/ 0 h 841"/>
                    <a:gd name="T2" fmla="*/ 0 w 1140"/>
                    <a:gd name="T3" fmla="*/ 348 h 841"/>
                    <a:gd name="T4" fmla="*/ 0 w 1140"/>
                    <a:gd name="T5" fmla="*/ 841 h 841"/>
                    <a:gd name="T6" fmla="*/ 1140 w 1140"/>
                    <a:gd name="T7" fmla="*/ 492 h 841"/>
                    <a:gd name="T8" fmla="*/ 1140 w 1140"/>
                    <a:gd name="T9" fmla="*/ 0 h 841"/>
                    <a:gd name="T10" fmla="*/ 0 60000 65536"/>
                    <a:gd name="T11" fmla="*/ 0 60000 65536"/>
                    <a:gd name="T12" fmla="*/ 0 60000 65536"/>
                    <a:gd name="T13" fmla="*/ 0 60000 65536"/>
                    <a:gd name="T14" fmla="*/ 0 60000 65536"/>
                    <a:gd name="T15" fmla="*/ 0 w 1140"/>
                    <a:gd name="T16" fmla="*/ 0 h 841"/>
                    <a:gd name="T17" fmla="*/ 1140 w 1140"/>
                    <a:gd name="T18" fmla="*/ 841 h 841"/>
                  </a:gdLst>
                  <a:ahLst/>
                  <a:cxnLst>
                    <a:cxn ang="T10">
                      <a:pos x="T0" y="T1"/>
                    </a:cxn>
                    <a:cxn ang="T11">
                      <a:pos x="T2" y="T3"/>
                    </a:cxn>
                    <a:cxn ang="T12">
                      <a:pos x="T4" y="T5"/>
                    </a:cxn>
                    <a:cxn ang="T13">
                      <a:pos x="T6" y="T7"/>
                    </a:cxn>
                    <a:cxn ang="T14">
                      <a:pos x="T8" y="T9"/>
                    </a:cxn>
                  </a:cxnLst>
                  <a:rect l="T15" t="T16" r="T17" b="T18"/>
                  <a:pathLst>
                    <a:path w="1140" h="841">
                      <a:moveTo>
                        <a:pt x="1140" y="0"/>
                      </a:moveTo>
                      <a:lnTo>
                        <a:pt x="0" y="348"/>
                      </a:lnTo>
                      <a:lnTo>
                        <a:pt x="0" y="841"/>
                      </a:lnTo>
                      <a:lnTo>
                        <a:pt x="1140" y="492"/>
                      </a:lnTo>
                      <a:lnTo>
                        <a:pt x="1140"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8">
                  <a:extLst>
                    <a:ext uri="{FF2B5EF4-FFF2-40B4-BE49-F238E27FC236}">
                      <a16:creationId xmlns:a16="http://schemas.microsoft.com/office/drawing/2014/main" id="{53B9A7F0-D1A2-476D-A740-E4A30EF411A5}"/>
                    </a:ext>
                  </a:extLst>
                </p:cNvPr>
                <p:cNvSpPr>
                  <a:spLocks/>
                </p:cNvSpPr>
                <p:nvPr/>
              </p:nvSpPr>
              <p:spPr bwMode="auto">
                <a:xfrm>
                  <a:off x="1184" y="2099"/>
                  <a:ext cx="1770" cy="354"/>
                </a:xfrm>
                <a:custGeom>
                  <a:avLst/>
                  <a:gdLst>
                    <a:gd name="T0" fmla="*/ 630 w 1770"/>
                    <a:gd name="T1" fmla="*/ 354 h 354"/>
                    <a:gd name="T2" fmla="*/ 606 w 1770"/>
                    <a:gd name="T3" fmla="*/ 348 h 354"/>
                    <a:gd name="T4" fmla="*/ 588 w 1770"/>
                    <a:gd name="T5" fmla="*/ 342 h 354"/>
                    <a:gd name="T6" fmla="*/ 564 w 1770"/>
                    <a:gd name="T7" fmla="*/ 336 h 354"/>
                    <a:gd name="T8" fmla="*/ 540 w 1770"/>
                    <a:gd name="T9" fmla="*/ 330 h 354"/>
                    <a:gd name="T10" fmla="*/ 516 w 1770"/>
                    <a:gd name="T11" fmla="*/ 324 h 354"/>
                    <a:gd name="T12" fmla="*/ 498 w 1770"/>
                    <a:gd name="T13" fmla="*/ 318 h 354"/>
                    <a:gd name="T14" fmla="*/ 474 w 1770"/>
                    <a:gd name="T15" fmla="*/ 312 h 354"/>
                    <a:gd name="T16" fmla="*/ 456 w 1770"/>
                    <a:gd name="T17" fmla="*/ 306 h 354"/>
                    <a:gd name="T18" fmla="*/ 432 w 1770"/>
                    <a:gd name="T19" fmla="*/ 300 h 354"/>
                    <a:gd name="T20" fmla="*/ 414 w 1770"/>
                    <a:gd name="T21" fmla="*/ 294 h 354"/>
                    <a:gd name="T22" fmla="*/ 396 w 1770"/>
                    <a:gd name="T23" fmla="*/ 288 h 354"/>
                    <a:gd name="T24" fmla="*/ 372 w 1770"/>
                    <a:gd name="T25" fmla="*/ 282 h 354"/>
                    <a:gd name="T26" fmla="*/ 372 w 1770"/>
                    <a:gd name="T27" fmla="*/ 282 h 354"/>
                    <a:gd name="T28" fmla="*/ 354 w 1770"/>
                    <a:gd name="T29" fmla="*/ 276 h 354"/>
                    <a:gd name="T30" fmla="*/ 336 w 1770"/>
                    <a:gd name="T31" fmla="*/ 270 h 354"/>
                    <a:gd name="T32" fmla="*/ 318 w 1770"/>
                    <a:gd name="T33" fmla="*/ 264 h 354"/>
                    <a:gd name="T34" fmla="*/ 300 w 1770"/>
                    <a:gd name="T35" fmla="*/ 258 h 354"/>
                    <a:gd name="T36" fmla="*/ 282 w 1770"/>
                    <a:gd name="T37" fmla="*/ 252 h 354"/>
                    <a:gd name="T38" fmla="*/ 270 w 1770"/>
                    <a:gd name="T39" fmla="*/ 246 h 354"/>
                    <a:gd name="T40" fmla="*/ 252 w 1770"/>
                    <a:gd name="T41" fmla="*/ 240 h 354"/>
                    <a:gd name="T42" fmla="*/ 234 w 1770"/>
                    <a:gd name="T43" fmla="*/ 234 h 354"/>
                    <a:gd name="T44" fmla="*/ 222 w 1770"/>
                    <a:gd name="T45" fmla="*/ 222 h 354"/>
                    <a:gd name="T46" fmla="*/ 204 w 1770"/>
                    <a:gd name="T47" fmla="*/ 216 h 354"/>
                    <a:gd name="T48" fmla="*/ 192 w 1770"/>
                    <a:gd name="T49" fmla="*/ 210 h 354"/>
                    <a:gd name="T50" fmla="*/ 180 w 1770"/>
                    <a:gd name="T51" fmla="*/ 204 h 354"/>
                    <a:gd name="T52" fmla="*/ 162 w 1770"/>
                    <a:gd name="T53" fmla="*/ 198 h 354"/>
                    <a:gd name="T54" fmla="*/ 150 w 1770"/>
                    <a:gd name="T55" fmla="*/ 186 h 354"/>
                    <a:gd name="T56" fmla="*/ 138 w 1770"/>
                    <a:gd name="T57" fmla="*/ 180 h 354"/>
                    <a:gd name="T58" fmla="*/ 126 w 1770"/>
                    <a:gd name="T59" fmla="*/ 174 h 354"/>
                    <a:gd name="T60" fmla="*/ 114 w 1770"/>
                    <a:gd name="T61" fmla="*/ 168 h 354"/>
                    <a:gd name="T62" fmla="*/ 108 w 1770"/>
                    <a:gd name="T63" fmla="*/ 156 h 354"/>
                    <a:gd name="T64" fmla="*/ 96 w 1770"/>
                    <a:gd name="T65" fmla="*/ 150 h 354"/>
                    <a:gd name="T66" fmla="*/ 84 w 1770"/>
                    <a:gd name="T67" fmla="*/ 144 h 354"/>
                    <a:gd name="T68" fmla="*/ 78 w 1770"/>
                    <a:gd name="T69" fmla="*/ 138 h 354"/>
                    <a:gd name="T70" fmla="*/ 66 w 1770"/>
                    <a:gd name="T71" fmla="*/ 126 h 354"/>
                    <a:gd name="T72" fmla="*/ 60 w 1770"/>
                    <a:gd name="T73" fmla="*/ 120 h 354"/>
                    <a:gd name="T74" fmla="*/ 60 w 1770"/>
                    <a:gd name="T75" fmla="*/ 120 h 354"/>
                    <a:gd name="T76" fmla="*/ 54 w 1770"/>
                    <a:gd name="T77" fmla="*/ 114 h 354"/>
                    <a:gd name="T78" fmla="*/ 42 w 1770"/>
                    <a:gd name="T79" fmla="*/ 102 h 354"/>
                    <a:gd name="T80" fmla="*/ 36 w 1770"/>
                    <a:gd name="T81" fmla="*/ 96 h 354"/>
                    <a:gd name="T82" fmla="*/ 30 w 1770"/>
                    <a:gd name="T83" fmla="*/ 90 h 354"/>
                    <a:gd name="T84" fmla="*/ 24 w 1770"/>
                    <a:gd name="T85" fmla="*/ 84 h 354"/>
                    <a:gd name="T86" fmla="*/ 18 w 1770"/>
                    <a:gd name="T87" fmla="*/ 72 h 354"/>
                    <a:gd name="T88" fmla="*/ 18 w 1770"/>
                    <a:gd name="T89" fmla="*/ 66 h 354"/>
                    <a:gd name="T90" fmla="*/ 12 w 1770"/>
                    <a:gd name="T91" fmla="*/ 60 h 354"/>
                    <a:gd name="T92" fmla="*/ 6 w 1770"/>
                    <a:gd name="T93" fmla="*/ 48 h 354"/>
                    <a:gd name="T94" fmla="*/ 6 w 1770"/>
                    <a:gd name="T95" fmla="*/ 42 h 354"/>
                    <a:gd name="T96" fmla="*/ 0 w 1770"/>
                    <a:gd name="T97" fmla="*/ 36 h 354"/>
                    <a:gd name="T98" fmla="*/ 1770 w 1770"/>
                    <a:gd name="T99" fmla="*/ 0 h 354"/>
                    <a:gd name="T100" fmla="*/ 630 w 1770"/>
                    <a:gd name="T101" fmla="*/ 354 h 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70"/>
                    <a:gd name="T154" fmla="*/ 0 h 354"/>
                    <a:gd name="T155" fmla="*/ 1770 w 1770"/>
                    <a:gd name="T156" fmla="*/ 354 h 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70" h="354">
                      <a:moveTo>
                        <a:pt x="630" y="354"/>
                      </a:moveTo>
                      <a:lnTo>
                        <a:pt x="606" y="348"/>
                      </a:lnTo>
                      <a:lnTo>
                        <a:pt x="588" y="342"/>
                      </a:lnTo>
                      <a:lnTo>
                        <a:pt x="564" y="336"/>
                      </a:lnTo>
                      <a:lnTo>
                        <a:pt x="540" y="330"/>
                      </a:lnTo>
                      <a:lnTo>
                        <a:pt x="516" y="324"/>
                      </a:lnTo>
                      <a:lnTo>
                        <a:pt x="498" y="318"/>
                      </a:lnTo>
                      <a:lnTo>
                        <a:pt x="474" y="312"/>
                      </a:lnTo>
                      <a:lnTo>
                        <a:pt x="456" y="306"/>
                      </a:lnTo>
                      <a:lnTo>
                        <a:pt x="432" y="300"/>
                      </a:lnTo>
                      <a:lnTo>
                        <a:pt x="414" y="294"/>
                      </a:lnTo>
                      <a:lnTo>
                        <a:pt x="396" y="288"/>
                      </a:lnTo>
                      <a:lnTo>
                        <a:pt x="372" y="282"/>
                      </a:lnTo>
                      <a:lnTo>
                        <a:pt x="354" y="276"/>
                      </a:lnTo>
                      <a:lnTo>
                        <a:pt x="336" y="270"/>
                      </a:lnTo>
                      <a:lnTo>
                        <a:pt x="318" y="264"/>
                      </a:lnTo>
                      <a:lnTo>
                        <a:pt x="300" y="258"/>
                      </a:lnTo>
                      <a:lnTo>
                        <a:pt x="282" y="252"/>
                      </a:lnTo>
                      <a:lnTo>
                        <a:pt x="270" y="246"/>
                      </a:lnTo>
                      <a:lnTo>
                        <a:pt x="252" y="240"/>
                      </a:lnTo>
                      <a:lnTo>
                        <a:pt x="234" y="234"/>
                      </a:lnTo>
                      <a:lnTo>
                        <a:pt x="222" y="222"/>
                      </a:lnTo>
                      <a:lnTo>
                        <a:pt x="204" y="216"/>
                      </a:lnTo>
                      <a:lnTo>
                        <a:pt x="192" y="210"/>
                      </a:lnTo>
                      <a:lnTo>
                        <a:pt x="180" y="204"/>
                      </a:lnTo>
                      <a:lnTo>
                        <a:pt x="162" y="198"/>
                      </a:lnTo>
                      <a:lnTo>
                        <a:pt x="150" y="186"/>
                      </a:lnTo>
                      <a:lnTo>
                        <a:pt x="138" y="180"/>
                      </a:lnTo>
                      <a:lnTo>
                        <a:pt x="126" y="174"/>
                      </a:lnTo>
                      <a:lnTo>
                        <a:pt x="114" y="168"/>
                      </a:lnTo>
                      <a:lnTo>
                        <a:pt x="108" y="156"/>
                      </a:lnTo>
                      <a:lnTo>
                        <a:pt x="96" y="150"/>
                      </a:lnTo>
                      <a:lnTo>
                        <a:pt x="84" y="144"/>
                      </a:lnTo>
                      <a:lnTo>
                        <a:pt x="78" y="138"/>
                      </a:lnTo>
                      <a:lnTo>
                        <a:pt x="66" y="126"/>
                      </a:lnTo>
                      <a:lnTo>
                        <a:pt x="60" y="120"/>
                      </a:lnTo>
                      <a:lnTo>
                        <a:pt x="54" y="114"/>
                      </a:lnTo>
                      <a:lnTo>
                        <a:pt x="42" y="102"/>
                      </a:lnTo>
                      <a:lnTo>
                        <a:pt x="36" y="96"/>
                      </a:lnTo>
                      <a:lnTo>
                        <a:pt x="30" y="90"/>
                      </a:lnTo>
                      <a:lnTo>
                        <a:pt x="24" y="84"/>
                      </a:lnTo>
                      <a:lnTo>
                        <a:pt x="18" y="72"/>
                      </a:lnTo>
                      <a:lnTo>
                        <a:pt x="18" y="66"/>
                      </a:lnTo>
                      <a:lnTo>
                        <a:pt x="12" y="60"/>
                      </a:lnTo>
                      <a:lnTo>
                        <a:pt x="6" y="48"/>
                      </a:lnTo>
                      <a:lnTo>
                        <a:pt x="6" y="42"/>
                      </a:lnTo>
                      <a:lnTo>
                        <a:pt x="0" y="36"/>
                      </a:lnTo>
                      <a:lnTo>
                        <a:pt x="1770" y="0"/>
                      </a:lnTo>
                      <a:lnTo>
                        <a:pt x="630" y="3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9">
                <a:extLst>
                  <a:ext uri="{FF2B5EF4-FFF2-40B4-BE49-F238E27FC236}">
                    <a16:creationId xmlns:a16="http://schemas.microsoft.com/office/drawing/2014/main" id="{1A2EEC19-0839-49D5-9035-5FFC18EB2E30}"/>
                  </a:ext>
                </a:extLst>
              </p:cNvPr>
              <p:cNvGrpSpPr>
                <a:grpSpLocks/>
              </p:cNvGrpSpPr>
              <p:nvPr/>
            </p:nvGrpSpPr>
            <p:grpSpPr bwMode="auto">
              <a:xfrm>
                <a:off x="2428" y="2137"/>
                <a:ext cx="892" cy="843"/>
                <a:chOff x="1846" y="2125"/>
                <a:chExt cx="1140" cy="919"/>
              </a:xfrm>
            </p:grpSpPr>
            <p:sp>
              <p:nvSpPr>
                <p:cNvPr id="22" name="Freeform 20">
                  <a:extLst>
                    <a:ext uri="{FF2B5EF4-FFF2-40B4-BE49-F238E27FC236}">
                      <a16:creationId xmlns:a16="http://schemas.microsoft.com/office/drawing/2014/main" id="{8CDF79A1-FCFE-4ED5-B7E6-65B59F5F1CF2}"/>
                    </a:ext>
                  </a:extLst>
                </p:cNvPr>
                <p:cNvSpPr>
                  <a:spLocks/>
                </p:cNvSpPr>
                <p:nvPr/>
              </p:nvSpPr>
              <p:spPr bwMode="auto">
                <a:xfrm>
                  <a:off x="1846" y="2473"/>
                  <a:ext cx="480" cy="565"/>
                </a:xfrm>
                <a:custGeom>
                  <a:avLst/>
                  <a:gdLst>
                    <a:gd name="T0" fmla="*/ 480 w 480"/>
                    <a:gd name="T1" fmla="*/ 72 h 565"/>
                    <a:gd name="T2" fmla="*/ 450 w 480"/>
                    <a:gd name="T3" fmla="*/ 72 h 565"/>
                    <a:gd name="T4" fmla="*/ 420 w 480"/>
                    <a:gd name="T5" fmla="*/ 66 h 565"/>
                    <a:gd name="T6" fmla="*/ 390 w 480"/>
                    <a:gd name="T7" fmla="*/ 66 h 565"/>
                    <a:gd name="T8" fmla="*/ 366 w 480"/>
                    <a:gd name="T9" fmla="*/ 60 h 565"/>
                    <a:gd name="T10" fmla="*/ 336 w 480"/>
                    <a:gd name="T11" fmla="*/ 54 h 565"/>
                    <a:gd name="T12" fmla="*/ 312 w 480"/>
                    <a:gd name="T13" fmla="*/ 54 h 565"/>
                    <a:gd name="T14" fmla="*/ 282 w 480"/>
                    <a:gd name="T15" fmla="*/ 48 h 565"/>
                    <a:gd name="T16" fmla="*/ 252 w 480"/>
                    <a:gd name="T17" fmla="*/ 48 h 565"/>
                    <a:gd name="T18" fmla="*/ 228 w 480"/>
                    <a:gd name="T19" fmla="*/ 42 h 565"/>
                    <a:gd name="T20" fmla="*/ 204 w 480"/>
                    <a:gd name="T21" fmla="*/ 36 h 565"/>
                    <a:gd name="T22" fmla="*/ 174 w 480"/>
                    <a:gd name="T23" fmla="*/ 30 h 565"/>
                    <a:gd name="T24" fmla="*/ 150 w 480"/>
                    <a:gd name="T25" fmla="*/ 30 h 565"/>
                    <a:gd name="T26" fmla="*/ 126 w 480"/>
                    <a:gd name="T27" fmla="*/ 24 h 565"/>
                    <a:gd name="T28" fmla="*/ 102 w 480"/>
                    <a:gd name="T29" fmla="*/ 18 h 565"/>
                    <a:gd name="T30" fmla="*/ 72 w 480"/>
                    <a:gd name="T31" fmla="*/ 12 h 565"/>
                    <a:gd name="T32" fmla="*/ 48 w 480"/>
                    <a:gd name="T33" fmla="*/ 12 h 565"/>
                    <a:gd name="T34" fmla="*/ 24 w 480"/>
                    <a:gd name="T35" fmla="*/ 6 h 565"/>
                    <a:gd name="T36" fmla="*/ 0 w 480"/>
                    <a:gd name="T37" fmla="*/ 0 h 565"/>
                    <a:gd name="T38" fmla="*/ 0 w 480"/>
                    <a:gd name="T39" fmla="*/ 493 h 565"/>
                    <a:gd name="T40" fmla="*/ 24 w 480"/>
                    <a:gd name="T41" fmla="*/ 499 h 565"/>
                    <a:gd name="T42" fmla="*/ 48 w 480"/>
                    <a:gd name="T43" fmla="*/ 505 h 565"/>
                    <a:gd name="T44" fmla="*/ 72 w 480"/>
                    <a:gd name="T45" fmla="*/ 505 h 565"/>
                    <a:gd name="T46" fmla="*/ 102 w 480"/>
                    <a:gd name="T47" fmla="*/ 511 h 565"/>
                    <a:gd name="T48" fmla="*/ 126 w 480"/>
                    <a:gd name="T49" fmla="*/ 517 h 565"/>
                    <a:gd name="T50" fmla="*/ 150 w 480"/>
                    <a:gd name="T51" fmla="*/ 523 h 565"/>
                    <a:gd name="T52" fmla="*/ 174 w 480"/>
                    <a:gd name="T53" fmla="*/ 523 h 565"/>
                    <a:gd name="T54" fmla="*/ 204 w 480"/>
                    <a:gd name="T55" fmla="*/ 529 h 565"/>
                    <a:gd name="T56" fmla="*/ 228 w 480"/>
                    <a:gd name="T57" fmla="*/ 535 h 565"/>
                    <a:gd name="T58" fmla="*/ 252 w 480"/>
                    <a:gd name="T59" fmla="*/ 541 h 565"/>
                    <a:gd name="T60" fmla="*/ 282 w 480"/>
                    <a:gd name="T61" fmla="*/ 541 h 565"/>
                    <a:gd name="T62" fmla="*/ 312 w 480"/>
                    <a:gd name="T63" fmla="*/ 547 h 565"/>
                    <a:gd name="T64" fmla="*/ 336 w 480"/>
                    <a:gd name="T65" fmla="*/ 547 h 565"/>
                    <a:gd name="T66" fmla="*/ 366 w 480"/>
                    <a:gd name="T67" fmla="*/ 553 h 565"/>
                    <a:gd name="T68" fmla="*/ 390 w 480"/>
                    <a:gd name="T69" fmla="*/ 559 h 565"/>
                    <a:gd name="T70" fmla="*/ 420 w 480"/>
                    <a:gd name="T71" fmla="*/ 559 h 565"/>
                    <a:gd name="T72" fmla="*/ 450 w 480"/>
                    <a:gd name="T73" fmla="*/ 565 h 565"/>
                    <a:gd name="T74" fmla="*/ 480 w 480"/>
                    <a:gd name="T75" fmla="*/ 565 h 565"/>
                    <a:gd name="T76" fmla="*/ 480 w 480"/>
                    <a:gd name="T77" fmla="*/ 72 h 5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565"/>
                    <a:gd name="T119" fmla="*/ 480 w 480"/>
                    <a:gd name="T120" fmla="*/ 565 h 5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565">
                      <a:moveTo>
                        <a:pt x="480" y="72"/>
                      </a:moveTo>
                      <a:lnTo>
                        <a:pt x="450" y="72"/>
                      </a:lnTo>
                      <a:lnTo>
                        <a:pt x="420" y="66"/>
                      </a:lnTo>
                      <a:lnTo>
                        <a:pt x="390" y="66"/>
                      </a:lnTo>
                      <a:lnTo>
                        <a:pt x="366" y="60"/>
                      </a:lnTo>
                      <a:lnTo>
                        <a:pt x="336" y="54"/>
                      </a:lnTo>
                      <a:lnTo>
                        <a:pt x="312" y="54"/>
                      </a:lnTo>
                      <a:lnTo>
                        <a:pt x="282" y="48"/>
                      </a:lnTo>
                      <a:lnTo>
                        <a:pt x="252" y="48"/>
                      </a:lnTo>
                      <a:lnTo>
                        <a:pt x="228" y="42"/>
                      </a:lnTo>
                      <a:lnTo>
                        <a:pt x="204" y="36"/>
                      </a:lnTo>
                      <a:lnTo>
                        <a:pt x="174" y="30"/>
                      </a:lnTo>
                      <a:lnTo>
                        <a:pt x="150" y="30"/>
                      </a:lnTo>
                      <a:lnTo>
                        <a:pt x="126" y="24"/>
                      </a:lnTo>
                      <a:lnTo>
                        <a:pt x="102" y="18"/>
                      </a:lnTo>
                      <a:lnTo>
                        <a:pt x="72" y="12"/>
                      </a:lnTo>
                      <a:lnTo>
                        <a:pt x="48" y="12"/>
                      </a:lnTo>
                      <a:lnTo>
                        <a:pt x="24" y="6"/>
                      </a:lnTo>
                      <a:lnTo>
                        <a:pt x="0" y="0"/>
                      </a:lnTo>
                      <a:lnTo>
                        <a:pt x="0" y="493"/>
                      </a:lnTo>
                      <a:lnTo>
                        <a:pt x="24" y="499"/>
                      </a:lnTo>
                      <a:lnTo>
                        <a:pt x="48" y="505"/>
                      </a:lnTo>
                      <a:lnTo>
                        <a:pt x="72" y="505"/>
                      </a:lnTo>
                      <a:lnTo>
                        <a:pt x="102" y="511"/>
                      </a:lnTo>
                      <a:lnTo>
                        <a:pt x="126" y="517"/>
                      </a:lnTo>
                      <a:lnTo>
                        <a:pt x="150" y="523"/>
                      </a:lnTo>
                      <a:lnTo>
                        <a:pt x="174" y="523"/>
                      </a:lnTo>
                      <a:lnTo>
                        <a:pt x="204" y="529"/>
                      </a:lnTo>
                      <a:lnTo>
                        <a:pt x="228" y="535"/>
                      </a:lnTo>
                      <a:lnTo>
                        <a:pt x="252" y="541"/>
                      </a:lnTo>
                      <a:lnTo>
                        <a:pt x="282" y="541"/>
                      </a:lnTo>
                      <a:lnTo>
                        <a:pt x="312" y="547"/>
                      </a:lnTo>
                      <a:lnTo>
                        <a:pt x="336" y="547"/>
                      </a:lnTo>
                      <a:lnTo>
                        <a:pt x="366" y="553"/>
                      </a:lnTo>
                      <a:lnTo>
                        <a:pt x="390" y="559"/>
                      </a:lnTo>
                      <a:lnTo>
                        <a:pt x="420" y="559"/>
                      </a:lnTo>
                      <a:lnTo>
                        <a:pt x="450" y="565"/>
                      </a:lnTo>
                      <a:lnTo>
                        <a:pt x="480" y="565"/>
                      </a:lnTo>
                      <a:lnTo>
                        <a:pt x="480"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1">
                  <a:extLst>
                    <a:ext uri="{FF2B5EF4-FFF2-40B4-BE49-F238E27FC236}">
                      <a16:creationId xmlns:a16="http://schemas.microsoft.com/office/drawing/2014/main" id="{4957072E-5FD5-47DE-A5ED-638B6726711E}"/>
                    </a:ext>
                  </a:extLst>
                </p:cNvPr>
                <p:cNvSpPr>
                  <a:spLocks/>
                </p:cNvSpPr>
                <p:nvPr/>
              </p:nvSpPr>
              <p:spPr bwMode="auto">
                <a:xfrm>
                  <a:off x="2326" y="2125"/>
                  <a:ext cx="660" cy="919"/>
                </a:xfrm>
                <a:custGeom>
                  <a:avLst/>
                  <a:gdLst>
                    <a:gd name="T0" fmla="*/ 660 w 660"/>
                    <a:gd name="T1" fmla="*/ 0 h 919"/>
                    <a:gd name="T2" fmla="*/ 0 w 660"/>
                    <a:gd name="T3" fmla="*/ 426 h 919"/>
                    <a:gd name="T4" fmla="*/ 0 w 660"/>
                    <a:gd name="T5" fmla="*/ 919 h 919"/>
                    <a:gd name="T6" fmla="*/ 660 w 660"/>
                    <a:gd name="T7" fmla="*/ 492 h 919"/>
                    <a:gd name="T8" fmla="*/ 660 w 660"/>
                    <a:gd name="T9" fmla="*/ 0 h 919"/>
                    <a:gd name="T10" fmla="*/ 0 60000 65536"/>
                    <a:gd name="T11" fmla="*/ 0 60000 65536"/>
                    <a:gd name="T12" fmla="*/ 0 60000 65536"/>
                    <a:gd name="T13" fmla="*/ 0 60000 65536"/>
                    <a:gd name="T14" fmla="*/ 0 60000 65536"/>
                    <a:gd name="T15" fmla="*/ 0 w 660"/>
                    <a:gd name="T16" fmla="*/ 0 h 919"/>
                    <a:gd name="T17" fmla="*/ 660 w 660"/>
                    <a:gd name="T18" fmla="*/ 919 h 919"/>
                  </a:gdLst>
                  <a:ahLst/>
                  <a:cxnLst>
                    <a:cxn ang="T10">
                      <a:pos x="T0" y="T1"/>
                    </a:cxn>
                    <a:cxn ang="T11">
                      <a:pos x="T2" y="T3"/>
                    </a:cxn>
                    <a:cxn ang="T12">
                      <a:pos x="T4" y="T5"/>
                    </a:cxn>
                    <a:cxn ang="T13">
                      <a:pos x="T6" y="T7"/>
                    </a:cxn>
                    <a:cxn ang="T14">
                      <a:pos x="T8" y="T9"/>
                    </a:cxn>
                  </a:cxnLst>
                  <a:rect l="T15" t="T16" r="T17" b="T18"/>
                  <a:pathLst>
                    <a:path w="660" h="919">
                      <a:moveTo>
                        <a:pt x="660" y="0"/>
                      </a:moveTo>
                      <a:lnTo>
                        <a:pt x="0" y="426"/>
                      </a:lnTo>
                      <a:lnTo>
                        <a:pt x="0" y="919"/>
                      </a:lnTo>
                      <a:lnTo>
                        <a:pt x="660" y="492"/>
                      </a:lnTo>
                      <a:lnTo>
                        <a:pt x="66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2">
                  <a:extLst>
                    <a:ext uri="{FF2B5EF4-FFF2-40B4-BE49-F238E27FC236}">
                      <a16:creationId xmlns:a16="http://schemas.microsoft.com/office/drawing/2014/main" id="{9C3E4AF0-EDF3-4FF2-9B8D-F86397A1D3A7}"/>
                    </a:ext>
                  </a:extLst>
                </p:cNvPr>
                <p:cNvSpPr>
                  <a:spLocks/>
                </p:cNvSpPr>
                <p:nvPr/>
              </p:nvSpPr>
              <p:spPr bwMode="auto">
                <a:xfrm>
                  <a:off x="1846" y="2125"/>
                  <a:ext cx="1140" cy="426"/>
                </a:xfrm>
                <a:custGeom>
                  <a:avLst/>
                  <a:gdLst>
                    <a:gd name="T0" fmla="*/ 480 w 1140"/>
                    <a:gd name="T1" fmla="*/ 426 h 426"/>
                    <a:gd name="T2" fmla="*/ 450 w 1140"/>
                    <a:gd name="T3" fmla="*/ 426 h 426"/>
                    <a:gd name="T4" fmla="*/ 420 w 1140"/>
                    <a:gd name="T5" fmla="*/ 420 h 426"/>
                    <a:gd name="T6" fmla="*/ 390 w 1140"/>
                    <a:gd name="T7" fmla="*/ 420 h 426"/>
                    <a:gd name="T8" fmla="*/ 366 w 1140"/>
                    <a:gd name="T9" fmla="*/ 414 h 426"/>
                    <a:gd name="T10" fmla="*/ 336 w 1140"/>
                    <a:gd name="T11" fmla="*/ 408 h 426"/>
                    <a:gd name="T12" fmla="*/ 312 w 1140"/>
                    <a:gd name="T13" fmla="*/ 408 h 426"/>
                    <a:gd name="T14" fmla="*/ 282 w 1140"/>
                    <a:gd name="T15" fmla="*/ 402 h 426"/>
                    <a:gd name="T16" fmla="*/ 252 w 1140"/>
                    <a:gd name="T17" fmla="*/ 402 h 426"/>
                    <a:gd name="T18" fmla="*/ 228 w 1140"/>
                    <a:gd name="T19" fmla="*/ 396 h 426"/>
                    <a:gd name="T20" fmla="*/ 204 w 1140"/>
                    <a:gd name="T21" fmla="*/ 390 h 426"/>
                    <a:gd name="T22" fmla="*/ 174 w 1140"/>
                    <a:gd name="T23" fmla="*/ 384 h 426"/>
                    <a:gd name="T24" fmla="*/ 150 w 1140"/>
                    <a:gd name="T25" fmla="*/ 384 h 426"/>
                    <a:gd name="T26" fmla="*/ 126 w 1140"/>
                    <a:gd name="T27" fmla="*/ 378 h 426"/>
                    <a:gd name="T28" fmla="*/ 102 w 1140"/>
                    <a:gd name="T29" fmla="*/ 372 h 426"/>
                    <a:gd name="T30" fmla="*/ 72 w 1140"/>
                    <a:gd name="T31" fmla="*/ 366 h 426"/>
                    <a:gd name="T32" fmla="*/ 48 w 1140"/>
                    <a:gd name="T33" fmla="*/ 366 h 426"/>
                    <a:gd name="T34" fmla="*/ 24 w 1140"/>
                    <a:gd name="T35" fmla="*/ 360 h 426"/>
                    <a:gd name="T36" fmla="*/ 0 w 1140"/>
                    <a:gd name="T37" fmla="*/ 354 h 426"/>
                    <a:gd name="T38" fmla="*/ 1140 w 1140"/>
                    <a:gd name="T39" fmla="*/ 0 h 426"/>
                    <a:gd name="T40" fmla="*/ 480 w 1140"/>
                    <a:gd name="T41" fmla="*/ 426 h 4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426"/>
                    <a:gd name="T65" fmla="*/ 1140 w 1140"/>
                    <a:gd name="T66" fmla="*/ 426 h 4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426">
                      <a:moveTo>
                        <a:pt x="480" y="426"/>
                      </a:moveTo>
                      <a:lnTo>
                        <a:pt x="450" y="426"/>
                      </a:lnTo>
                      <a:lnTo>
                        <a:pt x="420" y="420"/>
                      </a:lnTo>
                      <a:lnTo>
                        <a:pt x="390" y="420"/>
                      </a:lnTo>
                      <a:lnTo>
                        <a:pt x="366" y="414"/>
                      </a:lnTo>
                      <a:lnTo>
                        <a:pt x="336" y="408"/>
                      </a:lnTo>
                      <a:lnTo>
                        <a:pt x="312" y="408"/>
                      </a:lnTo>
                      <a:lnTo>
                        <a:pt x="282" y="402"/>
                      </a:lnTo>
                      <a:lnTo>
                        <a:pt x="252" y="402"/>
                      </a:lnTo>
                      <a:lnTo>
                        <a:pt x="228" y="396"/>
                      </a:lnTo>
                      <a:lnTo>
                        <a:pt x="204" y="390"/>
                      </a:lnTo>
                      <a:lnTo>
                        <a:pt x="174" y="384"/>
                      </a:lnTo>
                      <a:lnTo>
                        <a:pt x="150" y="384"/>
                      </a:lnTo>
                      <a:lnTo>
                        <a:pt x="126" y="378"/>
                      </a:lnTo>
                      <a:lnTo>
                        <a:pt x="102" y="372"/>
                      </a:lnTo>
                      <a:lnTo>
                        <a:pt x="72" y="366"/>
                      </a:lnTo>
                      <a:lnTo>
                        <a:pt x="48" y="366"/>
                      </a:lnTo>
                      <a:lnTo>
                        <a:pt x="24" y="360"/>
                      </a:lnTo>
                      <a:lnTo>
                        <a:pt x="0" y="354"/>
                      </a:lnTo>
                      <a:lnTo>
                        <a:pt x="1140" y="0"/>
                      </a:lnTo>
                      <a:lnTo>
                        <a:pt x="480" y="4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23">
                <a:extLst>
                  <a:ext uri="{FF2B5EF4-FFF2-40B4-BE49-F238E27FC236}">
                    <a16:creationId xmlns:a16="http://schemas.microsoft.com/office/drawing/2014/main" id="{21FB9839-C12F-4E3C-A7AB-DB8A8BEAE390}"/>
                  </a:ext>
                </a:extLst>
              </p:cNvPr>
              <p:cNvGrpSpPr>
                <a:grpSpLocks/>
              </p:cNvGrpSpPr>
              <p:nvPr/>
            </p:nvGrpSpPr>
            <p:grpSpPr bwMode="auto">
              <a:xfrm>
                <a:off x="2806" y="2134"/>
                <a:ext cx="1582" cy="870"/>
                <a:chOff x="2406" y="2120"/>
                <a:chExt cx="2022" cy="949"/>
              </a:xfrm>
            </p:grpSpPr>
            <p:sp>
              <p:nvSpPr>
                <p:cNvPr id="20" name="Freeform 24">
                  <a:extLst>
                    <a:ext uri="{FF2B5EF4-FFF2-40B4-BE49-F238E27FC236}">
                      <a16:creationId xmlns:a16="http://schemas.microsoft.com/office/drawing/2014/main" id="{3DB422A6-6EAE-4F7C-984D-E5FA144E5B51}"/>
                    </a:ext>
                  </a:extLst>
                </p:cNvPr>
                <p:cNvSpPr>
                  <a:spLocks/>
                </p:cNvSpPr>
                <p:nvPr/>
              </p:nvSpPr>
              <p:spPr bwMode="auto">
                <a:xfrm>
                  <a:off x="2406" y="2414"/>
                  <a:ext cx="2022" cy="655"/>
                </a:xfrm>
                <a:custGeom>
                  <a:avLst/>
                  <a:gdLst>
                    <a:gd name="T0" fmla="*/ 1980 w 2022"/>
                    <a:gd name="T1" fmla="*/ 12 h 655"/>
                    <a:gd name="T2" fmla="*/ 1914 w 2022"/>
                    <a:gd name="T3" fmla="*/ 24 h 655"/>
                    <a:gd name="T4" fmla="*/ 1848 w 2022"/>
                    <a:gd name="T5" fmla="*/ 42 h 655"/>
                    <a:gd name="T6" fmla="*/ 1776 w 2022"/>
                    <a:gd name="T7" fmla="*/ 60 h 655"/>
                    <a:gd name="T8" fmla="*/ 1704 w 2022"/>
                    <a:gd name="T9" fmla="*/ 72 h 655"/>
                    <a:gd name="T10" fmla="*/ 1626 w 2022"/>
                    <a:gd name="T11" fmla="*/ 84 h 655"/>
                    <a:gd name="T12" fmla="*/ 1548 w 2022"/>
                    <a:gd name="T13" fmla="*/ 102 h 655"/>
                    <a:gd name="T14" fmla="*/ 1464 w 2022"/>
                    <a:gd name="T15" fmla="*/ 108 h 655"/>
                    <a:gd name="T16" fmla="*/ 1380 w 2022"/>
                    <a:gd name="T17" fmla="*/ 120 h 655"/>
                    <a:gd name="T18" fmla="*/ 1296 w 2022"/>
                    <a:gd name="T19" fmla="*/ 132 h 655"/>
                    <a:gd name="T20" fmla="*/ 1212 w 2022"/>
                    <a:gd name="T21" fmla="*/ 138 h 655"/>
                    <a:gd name="T22" fmla="*/ 1122 w 2022"/>
                    <a:gd name="T23" fmla="*/ 144 h 655"/>
                    <a:gd name="T24" fmla="*/ 1032 w 2022"/>
                    <a:gd name="T25" fmla="*/ 150 h 655"/>
                    <a:gd name="T26" fmla="*/ 936 w 2022"/>
                    <a:gd name="T27" fmla="*/ 156 h 655"/>
                    <a:gd name="T28" fmla="*/ 846 w 2022"/>
                    <a:gd name="T29" fmla="*/ 156 h 655"/>
                    <a:gd name="T30" fmla="*/ 756 w 2022"/>
                    <a:gd name="T31" fmla="*/ 162 h 655"/>
                    <a:gd name="T32" fmla="*/ 660 w 2022"/>
                    <a:gd name="T33" fmla="*/ 162 h 655"/>
                    <a:gd name="T34" fmla="*/ 570 w 2022"/>
                    <a:gd name="T35" fmla="*/ 162 h 655"/>
                    <a:gd name="T36" fmla="*/ 474 w 2022"/>
                    <a:gd name="T37" fmla="*/ 156 h 655"/>
                    <a:gd name="T38" fmla="*/ 384 w 2022"/>
                    <a:gd name="T39" fmla="*/ 156 h 655"/>
                    <a:gd name="T40" fmla="*/ 294 w 2022"/>
                    <a:gd name="T41" fmla="*/ 150 h 655"/>
                    <a:gd name="T42" fmla="*/ 204 w 2022"/>
                    <a:gd name="T43" fmla="*/ 144 h 655"/>
                    <a:gd name="T44" fmla="*/ 114 w 2022"/>
                    <a:gd name="T45" fmla="*/ 138 h 655"/>
                    <a:gd name="T46" fmla="*/ 24 w 2022"/>
                    <a:gd name="T47" fmla="*/ 132 h 655"/>
                    <a:gd name="T48" fmla="*/ 24 w 2022"/>
                    <a:gd name="T49" fmla="*/ 625 h 655"/>
                    <a:gd name="T50" fmla="*/ 114 w 2022"/>
                    <a:gd name="T51" fmla="*/ 631 h 655"/>
                    <a:gd name="T52" fmla="*/ 204 w 2022"/>
                    <a:gd name="T53" fmla="*/ 637 h 655"/>
                    <a:gd name="T54" fmla="*/ 294 w 2022"/>
                    <a:gd name="T55" fmla="*/ 643 h 655"/>
                    <a:gd name="T56" fmla="*/ 384 w 2022"/>
                    <a:gd name="T57" fmla="*/ 649 h 655"/>
                    <a:gd name="T58" fmla="*/ 474 w 2022"/>
                    <a:gd name="T59" fmla="*/ 649 h 655"/>
                    <a:gd name="T60" fmla="*/ 570 w 2022"/>
                    <a:gd name="T61" fmla="*/ 655 h 655"/>
                    <a:gd name="T62" fmla="*/ 660 w 2022"/>
                    <a:gd name="T63" fmla="*/ 655 h 655"/>
                    <a:gd name="T64" fmla="*/ 756 w 2022"/>
                    <a:gd name="T65" fmla="*/ 655 h 655"/>
                    <a:gd name="T66" fmla="*/ 846 w 2022"/>
                    <a:gd name="T67" fmla="*/ 649 h 655"/>
                    <a:gd name="T68" fmla="*/ 936 w 2022"/>
                    <a:gd name="T69" fmla="*/ 649 h 655"/>
                    <a:gd name="T70" fmla="*/ 1032 w 2022"/>
                    <a:gd name="T71" fmla="*/ 643 h 655"/>
                    <a:gd name="T72" fmla="*/ 1122 w 2022"/>
                    <a:gd name="T73" fmla="*/ 637 h 655"/>
                    <a:gd name="T74" fmla="*/ 1212 w 2022"/>
                    <a:gd name="T75" fmla="*/ 631 h 655"/>
                    <a:gd name="T76" fmla="*/ 1296 w 2022"/>
                    <a:gd name="T77" fmla="*/ 625 h 655"/>
                    <a:gd name="T78" fmla="*/ 1380 w 2022"/>
                    <a:gd name="T79" fmla="*/ 613 h 655"/>
                    <a:gd name="T80" fmla="*/ 1464 w 2022"/>
                    <a:gd name="T81" fmla="*/ 601 h 655"/>
                    <a:gd name="T82" fmla="*/ 1548 w 2022"/>
                    <a:gd name="T83" fmla="*/ 595 h 655"/>
                    <a:gd name="T84" fmla="*/ 1626 w 2022"/>
                    <a:gd name="T85" fmla="*/ 577 h 655"/>
                    <a:gd name="T86" fmla="*/ 1704 w 2022"/>
                    <a:gd name="T87" fmla="*/ 565 h 655"/>
                    <a:gd name="T88" fmla="*/ 1776 w 2022"/>
                    <a:gd name="T89" fmla="*/ 553 h 655"/>
                    <a:gd name="T90" fmla="*/ 1848 w 2022"/>
                    <a:gd name="T91" fmla="*/ 535 h 655"/>
                    <a:gd name="T92" fmla="*/ 1914 w 2022"/>
                    <a:gd name="T93" fmla="*/ 517 h 655"/>
                    <a:gd name="T94" fmla="*/ 1980 w 2022"/>
                    <a:gd name="T95" fmla="*/ 505 h 655"/>
                    <a:gd name="T96" fmla="*/ 2022 w 2022"/>
                    <a:gd name="T97" fmla="*/ 0 h 6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2"/>
                    <a:gd name="T148" fmla="*/ 0 h 655"/>
                    <a:gd name="T149" fmla="*/ 2022 w 2022"/>
                    <a:gd name="T150" fmla="*/ 655 h 6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2" h="655">
                      <a:moveTo>
                        <a:pt x="2022" y="0"/>
                      </a:moveTo>
                      <a:lnTo>
                        <a:pt x="1998" y="6"/>
                      </a:lnTo>
                      <a:lnTo>
                        <a:pt x="1980" y="12"/>
                      </a:lnTo>
                      <a:lnTo>
                        <a:pt x="1956" y="18"/>
                      </a:lnTo>
                      <a:lnTo>
                        <a:pt x="1938" y="24"/>
                      </a:lnTo>
                      <a:lnTo>
                        <a:pt x="1914" y="24"/>
                      </a:lnTo>
                      <a:lnTo>
                        <a:pt x="1896" y="30"/>
                      </a:lnTo>
                      <a:lnTo>
                        <a:pt x="1872" y="36"/>
                      </a:lnTo>
                      <a:lnTo>
                        <a:pt x="1848" y="42"/>
                      </a:lnTo>
                      <a:lnTo>
                        <a:pt x="1824" y="48"/>
                      </a:lnTo>
                      <a:lnTo>
                        <a:pt x="1800" y="54"/>
                      </a:lnTo>
                      <a:lnTo>
                        <a:pt x="1776" y="60"/>
                      </a:lnTo>
                      <a:lnTo>
                        <a:pt x="1752" y="66"/>
                      </a:lnTo>
                      <a:lnTo>
                        <a:pt x="1728" y="66"/>
                      </a:lnTo>
                      <a:lnTo>
                        <a:pt x="1704" y="72"/>
                      </a:lnTo>
                      <a:lnTo>
                        <a:pt x="1680" y="78"/>
                      </a:lnTo>
                      <a:lnTo>
                        <a:pt x="1650" y="84"/>
                      </a:lnTo>
                      <a:lnTo>
                        <a:pt x="1626" y="84"/>
                      </a:lnTo>
                      <a:lnTo>
                        <a:pt x="1602" y="90"/>
                      </a:lnTo>
                      <a:lnTo>
                        <a:pt x="1572" y="96"/>
                      </a:lnTo>
                      <a:lnTo>
                        <a:pt x="1548" y="102"/>
                      </a:lnTo>
                      <a:lnTo>
                        <a:pt x="1524" y="102"/>
                      </a:lnTo>
                      <a:lnTo>
                        <a:pt x="1494" y="108"/>
                      </a:lnTo>
                      <a:lnTo>
                        <a:pt x="1464" y="108"/>
                      </a:lnTo>
                      <a:lnTo>
                        <a:pt x="1440" y="114"/>
                      </a:lnTo>
                      <a:lnTo>
                        <a:pt x="1410" y="120"/>
                      </a:lnTo>
                      <a:lnTo>
                        <a:pt x="1380" y="120"/>
                      </a:lnTo>
                      <a:lnTo>
                        <a:pt x="1356" y="126"/>
                      </a:lnTo>
                      <a:lnTo>
                        <a:pt x="1326" y="126"/>
                      </a:lnTo>
                      <a:lnTo>
                        <a:pt x="1296" y="132"/>
                      </a:lnTo>
                      <a:lnTo>
                        <a:pt x="1266" y="132"/>
                      </a:lnTo>
                      <a:lnTo>
                        <a:pt x="1236" y="138"/>
                      </a:lnTo>
                      <a:lnTo>
                        <a:pt x="1212" y="138"/>
                      </a:lnTo>
                      <a:lnTo>
                        <a:pt x="1182" y="138"/>
                      </a:lnTo>
                      <a:lnTo>
                        <a:pt x="1152" y="144"/>
                      </a:lnTo>
                      <a:lnTo>
                        <a:pt x="1122" y="144"/>
                      </a:lnTo>
                      <a:lnTo>
                        <a:pt x="1092" y="144"/>
                      </a:lnTo>
                      <a:lnTo>
                        <a:pt x="1062" y="150"/>
                      </a:lnTo>
                      <a:lnTo>
                        <a:pt x="1032" y="150"/>
                      </a:lnTo>
                      <a:lnTo>
                        <a:pt x="1002" y="150"/>
                      </a:lnTo>
                      <a:lnTo>
                        <a:pt x="972" y="156"/>
                      </a:lnTo>
                      <a:lnTo>
                        <a:pt x="936" y="156"/>
                      </a:lnTo>
                      <a:lnTo>
                        <a:pt x="906" y="156"/>
                      </a:lnTo>
                      <a:lnTo>
                        <a:pt x="876" y="156"/>
                      </a:lnTo>
                      <a:lnTo>
                        <a:pt x="846" y="156"/>
                      </a:lnTo>
                      <a:lnTo>
                        <a:pt x="816" y="156"/>
                      </a:lnTo>
                      <a:lnTo>
                        <a:pt x="786" y="162"/>
                      </a:lnTo>
                      <a:lnTo>
                        <a:pt x="756" y="162"/>
                      </a:lnTo>
                      <a:lnTo>
                        <a:pt x="726" y="162"/>
                      </a:lnTo>
                      <a:lnTo>
                        <a:pt x="690" y="162"/>
                      </a:lnTo>
                      <a:lnTo>
                        <a:pt x="660" y="162"/>
                      </a:lnTo>
                      <a:lnTo>
                        <a:pt x="630" y="162"/>
                      </a:lnTo>
                      <a:lnTo>
                        <a:pt x="600" y="162"/>
                      </a:lnTo>
                      <a:lnTo>
                        <a:pt x="570" y="162"/>
                      </a:lnTo>
                      <a:lnTo>
                        <a:pt x="540" y="162"/>
                      </a:lnTo>
                      <a:lnTo>
                        <a:pt x="504" y="156"/>
                      </a:lnTo>
                      <a:lnTo>
                        <a:pt x="474" y="156"/>
                      </a:lnTo>
                      <a:lnTo>
                        <a:pt x="444" y="156"/>
                      </a:lnTo>
                      <a:lnTo>
                        <a:pt x="414" y="156"/>
                      </a:lnTo>
                      <a:lnTo>
                        <a:pt x="384" y="156"/>
                      </a:lnTo>
                      <a:lnTo>
                        <a:pt x="354" y="156"/>
                      </a:lnTo>
                      <a:lnTo>
                        <a:pt x="324" y="150"/>
                      </a:lnTo>
                      <a:lnTo>
                        <a:pt x="294" y="150"/>
                      </a:lnTo>
                      <a:lnTo>
                        <a:pt x="264" y="150"/>
                      </a:lnTo>
                      <a:lnTo>
                        <a:pt x="234" y="144"/>
                      </a:lnTo>
                      <a:lnTo>
                        <a:pt x="204" y="144"/>
                      </a:lnTo>
                      <a:lnTo>
                        <a:pt x="174" y="144"/>
                      </a:lnTo>
                      <a:lnTo>
                        <a:pt x="144" y="138"/>
                      </a:lnTo>
                      <a:lnTo>
                        <a:pt x="114" y="138"/>
                      </a:lnTo>
                      <a:lnTo>
                        <a:pt x="84" y="138"/>
                      </a:lnTo>
                      <a:lnTo>
                        <a:pt x="54" y="132"/>
                      </a:lnTo>
                      <a:lnTo>
                        <a:pt x="24" y="132"/>
                      </a:lnTo>
                      <a:lnTo>
                        <a:pt x="0" y="126"/>
                      </a:lnTo>
                      <a:lnTo>
                        <a:pt x="0" y="619"/>
                      </a:lnTo>
                      <a:lnTo>
                        <a:pt x="24" y="625"/>
                      </a:lnTo>
                      <a:lnTo>
                        <a:pt x="54" y="625"/>
                      </a:lnTo>
                      <a:lnTo>
                        <a:pt x="84" y="631"/>
                      </a:lnTo>
                      <a:lnTo>
                        <a:pt x="114" y="631"/>
                      </a:lnTo>
                      <a:lnTo>
                        <a:pt x="144" y="631"/>
                      </a:lnTo>
                      <a:lnTo>
                        <a:pt x="174" y="637"/>
                      </a:lnTo>
                      <a:lnTo>
                        <a:pt x="204" y="637"/>
                      </a:lnTo>
                      <a:lnTo>
                        <a:pt x="234" y="637"/>
                      </a:lnTo>
                      <a:lnTo>
                        <a:pt x="264" y="643"/>
                      </a:lnTo>
                      <a:lnTo>
                        <a:pt x="294" y="643"/>
                      </a:lnTo>
                      <a:lnTo>
                        <a:pt x="324" y="643"/>
                      </a:lnTo>
                      <a:lnTo>
                        <a:pt x="354" y="649"/>
                      </a:lnTo>
                      <a:lnTo>
                        <a:pt x="384" y="649"/>
                      </a:lnTo>
                      <a:lnTo>
                        <a:pt x="414" y="649"/>
                      </a:lnTo>
                      <a:lnTo>
                        <a:pt x="444" y="649"/>
                      </a:lnTo>
                      <a:lnTo>
                        <a:pt x="474" y="649"/>
                      </a:lnTo>
                      <a:lnTo>
                        <a:pt x="504" y="649"/>
                      </a:lnTo>
                      <a:lnTo>
                        <a:pt x="540" y="655"/>
                      </a:lnTo>
                      <a:lnTo>
                        <a:pt x="570" y="655"/>
                      </a:lnTo>
                      <a:lnTo>
                        <a:pt x="600" y="655"/>
                      </a:lnTo>
                      <a:lnTo>
                        <a:pt x="630" y="655"/>
                      </a:lnTo>
                      <a:lnTo>
                        <a:pt x="660" y="655"/>
                      </a:lnTo>
                      <a:lnTo>
                        <a:pt x="690" y="655"/>
                      </a:lnTo>
                      <a:lnTo>
                        <a:pt x="726" y="655"/>
                      </a:lnTo>
                      <a:lnTo>
                        <a:pt x="756" y="655"/>
                      </a:lnTo>
                      <a:lnTo>
                        <a:pt x="786" y="655"/>
                      </a:lnTo>
                      <a:lnTo>
                        <a:pt x="816" y="649"/>
                      </a:lnTo>
                      <a:lnTo>
                        <a:pt x="846" y="649"/>
                      </a:lnTo>
                      <a:lnTo>
                        <a:pt x="876" y="649"/>
                      </a:lnTo>
                      <a:lnTo>
                        <a:pt x="906" y="649"/>
                      </a:lnTo>
                      <a:lnTo>
                        <a:pt x="936" y="649"/>
                      </a:lnTo>
                      <a:lnTo>
                        <a:pt x="972" y="649"/>
                      </a:lnTo>
                      <a:lnTo>
                        <a:pt x="1002" y="643"/>
                      </a:lnTo>
                      <a:lnTo>
                        <a:pt x="1032" y="643"/>
                      </a:lnTo>
                      <a:lnTo>
                        <a:pt x="1062" y="643"/>
                      </a:lnTo>
                      <a:lnTo>
                        <a:pt x="1092" y="637"/>
                      </a:lnTo>
                      <a:lnTo>
                        <a:pt x="1122" y="637"/>
                      </a:lnTo>
                      <a:lnTo>
                        <a:pt x="1152" y="637"/>
                      </a:lnTo>
                      <a:lnTo>
                        <a:pt x="1182" y="631"/>
                      </a:lnTo>
                      <a:lnTo>
                        <a:pt x="1212" y="631"/>
                      </a:lnTo>
                      <a:lnTo>
                        <a:pt x="1236" y="631"/>
                      </a:lnTo>
                      <a:lnTo>
                        <a:pt x="1266" y="625"/>
                      </a:lnTo>
                      <a:lnTo>
                        <a:pt x="1296" y="625"/>
                      </a:lnTo>
                      <a:lnTo>
                        <a:pt x="1326" y="619"/>
                      </a:lnTo>
                      <a:lnTo>
                        <a:pt x="1356" y="619"/>
                      </a:lnTo>
                      <a:lnTo>
                        <a:pt x="1380" y="613"/>
                      </a:lnTo>
                      <a:lnTo>
                        <a:pt x="1410" y="613"/>
                      </a:lnTo>
                      <a:lnTo>
                        <a:pt x="1440" y="607"/>
                      </a:lnTo>
                      <a:lnTo>
                        <a:pt x="1464" y="601"/>
                      </a:lnTo>
                      <a:lnTo>
                        <a:pt x="1494" y="601"/>
                      </a:lnTo>
                      <a:lnTo>
                        <a:pt x="1524" y="595"/>
                      </a:lnTo>
                      <a:lnTo>
                        <a:pt x="1548" y="595"/>
                      </a:lnTo>
                      <a:lnTo>
                        <a:pt x="1572" y="589"/>
                      </a:lnTo>
                      <a:lnTo>
                        <a:pt x="1602" y="583"/>
                      </a:lnTo>
                      <a:lnTo>
                        <a:pt x="1626" y="577"/>
                      </a:lnTo>
                      <a:lnTo>
                        <a:pt x="1650" y="577"/>
                      </a:lnTo>
                      <a:lnTo>
                        <a:pt x="1680" y="571"/>
                      </a:lnTo>
                      <a:lnTo>
                        <a:pt x="1704" y="565"/>
                      </a:lnTo>
                      <a:lnTo>
                        <a:pt x="1728" y="559"/>
                      </a:lnTo>
                      <a:lnTo>
                        <a:pt x="1752" y="559"/>
                      </a:lnTo>
                      <a:lnTo>
                        <a:pt x="1776" y="553"/>
                      </a:lnTo>
                      <a:lnTo>
                        <a:pt x="1800" y="547"/>
                      </a:lnTo>
                      <a:lnTo>
                        <a:pt x="1824" y="541"/>
                      </a:lnTo>
                      <a:lnTo>
                        <a:pt x="1848" y="535"/>
                      </a:lnTo>
                      <a:lnTo>
                        <a:pt x="1872" y="529"/>
                      </a:lnTo>
                      <a:lnTo>
                        <a:pt x="1896" y="523"/>
                      </a:lnTo>
                      <a:lnTo>
                        <a:pt x="1914" y="517"/>
                      </a:lnTo>
                      <a:lnTo>
                        <a:pt x="1938" y="517"/>
                      </a:lnTo>
                      <a:lnTo>
                        <a:pt x="1956" y="511"/>
                      </a:lnTo>
                      <a:lnTo>
                        <a:pt x="1980" y="505"/>
                      </a:lnTo>
                      <a:lnTo>
                        <a:pt x="1998" y="499"/>
                      </a:lnTo>
                      <a:lnTo>
                        <a:pt x="2022" y="493"/>
                      </a:lnTo>
                      <a:lnTo>
                        <a:pt x="202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5">
                  <a:extLst>
                    <a:ext uri="{FF2B5EF4-FFF2-40B4-BE49-F238E27FC236}">
                      <a16:creationId xmlns:a16="http://schemas.microsoft.com/office/drawing/2014/main" id="{6225CBA1-7A05-42F8-B032-998E68FA1AD1}"/>
                    </a:ext>
                  </a:extLst>
                </p:cNvPr>
                <p:cNvSpPr>
                  <a:spLocks/>
                </p:cNvSpPr>
                <p:nvPr/>
              </p:nvSpPr>
              <p:spPr bwMode="auto">
                <a:xfrm>
                  <a:off x="2406" y="2120"/>
                  <a:ext cx="2022" cy="462"/>
                </a:xfrm>
                <a:custGeom>
                  <a:avLst/>
                  <a:gdLst>
                    <a:gd name="T0" fmla="*/ 1998 w 2022"/>
                    <a:gd name="T1" fmla="*/ 300 h 462"/>
                    <a:gd name="T2" fmla="*/ 1956 w 2022"/>
                    <a:gd name="T3" fmla="*/ 312 h 462"/>
                    <a:gd name="T4" fmla="*/ 1914 w 2022"/>
                    <a:gd name="T5" fmla="*/ 324 h 462"/>
                    <a:gd name="T6" fmla="*/ 1872 w 2022"/>
                    <a:gd name="T7" fmla="*/ 336 h 462"/>
                    <a:gd name="T8" fmla="*/ 1824 w 2022"/>
                    <a:gd name="T9" fmla="*/ 348 h 462"/>
                    <a:gd name="T10" fmla="*/ 1776 w 2022"/>
                    <a:gd name="T11" fmla="*/ 360 h 462"/>
                    <a:gd name="T12" fmla="*/ 1728 w 2022"/>
                    <a:gd name="T13" fmla="*/ 366 h 462"/>
                    <a:gd name="T14" fmla="*/ 1680 w 2022"/>
                    <a:gd name="T15" fmla="*/ 378 h 462"/>
                    <a:gd name="T16" fmla="*/ 1626 w 2022"/>
                    <a:gd name="T17" fmla="*/ 384 h 462"/>
                    <a:gd name="T18" fmla="*/ 1572 w 2022"/>
                    <a:gd name="T19" fmla="*/ 396 h 462"/>
                    <a:gd name="T20" fmla="*/ 1524 w 2022"/>
                    <a:gd name="T21" fmla="*/ 402 h 462"/>
                    <a:gd name="T22" fmla="*/ 1464 w 2022"/>
                    <a:gd name="T23" fmla="*/ 408 h 462"/>
                    <a:gd name="T24" fmla="*/ 1410 w 2022"/>
                    <a:gd name="T25" fmla="*/ 420 h 462"/>
                    <a:gd name="T26" fmla="*/ 1356 w 2022"/>
                    <a:gd name="T27" fmla="*/ 426 h 462"/>
                    <a:gd name="T28" fmla="*/ 1296 w 2022"/>
                    <a:gd name="T29" fmla="*/ 432 h 462"/>
                    <a:gd name="T30" fmla="*/ 1236 w 2022"/>
                    <a:gd name="T31" fmla="*/ 438 h 462"/>
                    <a:gd name="T32" fmla="*/ 1182 w 2022"/>
                    <a:gd name="T33" fmla="*/ 438 h 462"/>
                    <a:gd name="T34" fmla="*/ 1122 w 2022"/>
                    <a:gd name="T35" fmla="*/ 444 h 462"/>
                    <a:gd name="T36" fmla="*/ 1062 w 2022"/>
                    <a:gd name="T37" fmla="*/ 450 h 462"/>
                    <a:gd name="T38" fmla="*/ 1002 w 2022"/>
                    <a:gd name="T39" fmla="*/ 450 h 462"/>
                    <a:gd name="T40" fmla="*/ 936 w 2022"/>
                    <a:gd name="T41" fmla="*/ 456 h 462"/>
                    <a:gd name="T42" fmla="*/ 876 w 2022"/>
                    <a:gd name="T43" fmla="*/ 456 h 462"/>
                    <a:gd name="T44" fmla="*/ 816 w 2022"/>
                    <a:gd name="T45" fmla="*/ 456 h 462"/>
                    <a:gd name="T46" fmla="*/ 756 w 2022"/>
                    <a:gd name="T47" fmla="*/ 462 h 462"/>
                    <a:gd name="T48" fmla="*/ 690 w 2022"/>
                    <a:gd name="T49" fmla="*/ 462 h 462"/>
                    <a:gd name="T50" fmla="*/ 630 w 2022"/>
                    <a:gd name="T51" fmla="*/ 462 h 462"/>
                    <a:gd name="T52" fmla="*/ 570 w 2022"/>
                    <a:gd name="T53" fmla="*/ 462 h 462"/>
                    <a:gd name="T54" fmla="*/ 504 w 2022"/>
                    <a:gd name="T55" fmla="*/ 456 h 462"/>
                    <a:gd name="T56" fmla="*/ 444 w 2022"/>
                    <a:gd name="T57" fmla="*/ 456 h 462"/>
                    <a:gd name="T58" fmla="*/ 384 w 2022"/>
                    <a:gd name="T59" fmla="*/ 456 h 462"/>
                    <a:gd name="T60" fmla="*/ 324 w 2022"/>
                    <a:gd name="T61" fmla="*/ 450 h 462"/>
                    <a:gd name="T62" fmla="*/ 264 w 2022"/>
                    <a:gd name="T63" fmla="*/ 450 h 462"/>
                    <a:gd name="T64" fmla="*/ 204 w 2022"/>
                    <a:gd name="T65" fmla="*/ 444 h 462"/>
                    <a:gd name="T66" fmla="*/ 144 w 2022"/>
                    <a:gd name="T67" fmla="*/ 438 h 462"/>
                    <a:gd name="T68" fmla="*/ 84 w 2022"/>
                    <a:gd name="T69" fmla="*/ 438 h 462"/>
                    <a:gd name="T70" fmla="*/ 24 w 2022"/>
                    <a:gd name="T71" fmla="*/ 432 h 462"/>
                    <a:gd name="T72" fmla="*/ 660 w 2022"/>
                    <a:gd name="T73" fmla="*/ 0 h 4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2"/>
                    <a:gd name="T112" fmla="*/ 0 h 462"/>
                    <a:gd name="T113" fmla="*/ 2022 w 2022"/>
                    <a:gd name="T114" fmla="*/ 462 h 4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2" h="462">
                      <a:moveTo>
                        <a:pt x="2022" y="294"/>
                      </a:moveTo>
                      <a:lnTo>
                        <a:pt x="1998" y="300"/>
                      </a:lnTo>
                      <a:lnTo>
                        <a:pt x="1980" y="306"/>
                      </a:lnTo>
                      <a:lnTo>
                        <a:pt x="1956" y="312"/>
                      </a:lnTo>
                      <a:lnTo>
                        <a:pt x="1938" y="318"/>
                      </a:lnTo>
                      <a:lnTo>
                        <a:pt x="1914" y="324"/>
                      </a:lnTo>
                      <a:lnTo>
                        <a:pt x="1896" y="330"/>
                      </a:lnTo>
                      <a:lnTo>
                        <a:pt x="1872" y="336"/>
                      </a:lnTo>
                      <a:lnTo>
                        <a:pt x="1848" y="342"/>
                      </a:lnTo>
                      <a:lnTo>
                        <a:pt x="1824" y="348"/>
                      </a:lnTo>
                      <a:lnTo>
                        <a:pt x="1800" y="354"/>
                      </a:lnTo>
                      <a:lnTo>
                        <a:pt x="1776" y="360"/>
                      </a:lnTo>
                      <a:lnTo>
                        <a:pt x="1752" y="366"/>
                      </a:lnTo>
                      <a:lnTo>
                        <a:pt x="1728" y="366"/>
                      </a:lnTo>
                      <a:lnTo>
                        <a:pt x="1704" y="372"/>
                      </a:lnTo>
                      <a:lnTo>
                        <a:pt x="1680" y="378"/>
                      </a:lnTo>
                      <a:lnTo>
                        <a:pt x="1650" y="384"/>
                      </a:lnTo>
                      <a:lnTo>
                        <a:pt x="1626" y="384"/>
                      </a:lnTo>
                      <a:lnTo>
                        <a:pt x="1602" y="390"/>
                      </a:lnTo>
                      <a:lnTo>
                        <a:pt x="1572" y="396"/>
                      </a:lnTo>
                      <a:lnTo>
                        <a:pt x="1548" y="402"/>
                      </a:lnTo>
                      <a:lnTo>
                        <a:pt x="1524" y="402"/>
                      </a:lnTo>
                      <a:lnTo>
                        <a:pt x="1494" y="408"/>
                      </a:lnTo>
                      <a:lnTo>
                        <a:pt x="1464" y="408"/>
                      </a:lnTo>
                      <a:lnTo>
                        <a:pt x="1440" y="414"/>
                      </a:lnTo>
                      <a:lnTo>
                        <a:pt x="1410" y="420"/>
                      </a:lnTo>
                      <a:lnTo>
                        <a:pt x="1380" y="420"/>
                      </a:lnTo>
                      <a:lnTo>
                        <a:pt x="1356" y="426"/>
                      </a:lnTo>
                      <a:lnTo>
                        <a:pt x="1326" y="426"/>
                      </a:lnTo>
                      <a:lnTo>
                        <a:pt x="1296" y="432"/>
                      </a:lnTo>
                      <a:lnTo>
                        <a:pt x="1266" y="432"/>
                      </a:lnTo>
                      <a:lnTo>
                        <a:pt x="1236" y="438"/>
                      </a:lnTo>
                      <a:lnTo>
                        <a:pt x="1212" y="438"/>
                      </a:lnTo>
                      <a:lnTo>
                        <a:pt x="1182" y="438"/>
                      </a:lnTo>
                      <a:lnTo>
                        <a:pt x="1152" y="444"/>
                      </a:lnTo>
                      <a:lnTo>
                        <a:pt x="1122" y="444"/>
                      </a:lnTo>
                      <a:lnTo>
                        <a:pt x="1092" y="444"/>
                      </a:lnTo>
                      <a:lnTo>
                        <a:pt x="1062" y="450"/>
                      </a:lnTo>
                      <a:lnTo>
                        <a:pt x="1032" y="450"/>
                      </a:lnTo>
                      <a:lnTo>
                        <a:pt x="1002" y="450"/>
                      </a:lnTo>
                      <a:lnTo>
                        <a:pt x="972" y="456"/>
                      </a:lnTo>
                      <a:lnTo>
                        <a:pt x="936" y="456"/>
                      </a:lnTo>
                      <a:lnTo>
                        <a:pt x="906" y="456"/>
                      </a:lnTo>
                      <a:lnTo>
                        <a:pt x="876" y="456"/>
                      </a:lnTo>
                      <a:lnTo>
                        <a:pt x="846" y="456"/>
                      </a:lnTo>
                      <a:lnTo>
                        <a:pt x="816" y="456"/>
                      </a:lnTo>
                      <a:lnTo>
                        <a:pt x="786" y="462"/>
                      </a:lnTo>
                      <a:lnTo>
                        <a:pt x="756" y="462"/>
                      </a:lnTo>
                      <a:lnTo>
                        <a:pt x="726" y="462"/>
                      </a:lnTo>
                      <a:lnTo>
                        <a:pt x="690" y="462"/>
                      </a:lnTo>
                      <a:lnTo>
                        <a:pt x="660" y="462"/>
                      </a:lnTo>
                      <a:lnTo>
                        <a:pt x="630" y="462"/>
                      </a:lnTo>
                      <a:lnTo>
                        <a:pt x="600" y="462"/>
                      </a:lnTo>
                      <a:lnTo>
                        <a:pt x="570" y="462"/>
                      </a:lnTo>
                      <a:lnTo>
                        <a:pt x="540" y="462"/>
                      </a:lnTo>
                      <a:lnTo>
                        <a:pt x="504" y="456"/>
                      </a:lnTo>
                      <a:lnTo>
                        <a:pt x="474" y="456"/>
                      </a:lnTo>
                      <a:lnTo>
                        <a:pt x="444" y="456"/>
                      </a:lnTo>
                      <a:lnTo>
                        <a:pt x="414" y="456"/>
                      </a:lnTo>
                      <a:lnTo>
                        <a:pt x="384" y="456"/>
                      </a:lnTo>
                      <a:lnTo>
                        <a:pt x="354" y="456"/>
                      </a:lnTo>
                      <a:lnTo>
                        <a:pt x="324" y="450"/>
                      </a:lnTo>
                      <a:lnTo>
                        <a:pt x="294" y="450"/>
                      </a:lnTo>
                      <a:lnTo>
                        <a:pt x="264" y="450"/>
                      </a:lnTo>
                      <a:lnTo>
                        <a:pt x="234" y="444"/>
                      </a:lnTo>
                      <a:lnTo>
                        <a:pt x="204" y="444"/>
                      </a:lnTo>
                      <a:lnTo>
                        <a:pt x="174" y="444"/>
                      </a:lnTo>
                      <a:lnTo>
                        <a:pt x="144" y="438"/>
                      </a:lnTo>
                      <a:lnTo>
                        <a:pt x="114" y="438"/>
                      </a:lnTo>
                      <a:lnTo>
                        <a:pt x="84" y="438"/>
                      </a:lnTo>
                      <a:lnTo>
                        <a:pt x="54" y="432"/>
                      </a:lnTo>
                      <a:lnTo>
                        <a:pt x="24" y="432"/>
                      </a:lnTo>
                      <a:lnTo>
                        <a:pt x="0" y="426"/>
                      </a:lnTo>
                      <a:lnTo>
                        <a:pt x="660" y="0"/>
                      </a:lnTo>
                      <a:lnTo>
                        <a:pt x="2022" y="29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 name="Text Box 26">
              <a:extLst>
                <a:ext uri="{FF2B5EF4-FFF2-40B4-BE49-F238E27FC236}">
                  <a16:creationId xmlns:a16="http://schemas.microsoft.com/office/drawing/2014/main" id="{41ECB060-856C-4372-A424-6244B6FB6005}"/>
                </a:ext>
              </a:extLst>
            </p:cNvPr>
            <p:cNvSpPr txBox="1">
              <a:spLocks noChangeArrowheads="1"/>
            </p:cNvSpPr>
            <p:nvPr/>
          </p:nvSpPr>
          <p:spPr bwMode="auto">
            <a:xfrm>
              <a:off x="4257" y="1592"/>
              <a:ext cx="12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charset="0"/>
                  <a:ea typeface="+mn-ea"/>
                  <a:cs typeface="+mn-cs"/>
                </a:rPr>
                <a:t>Manual Handling 36%</a:t>
              </a:r>
            </a:p>
          </p:txBody>
        </p:sp>
        <p:sp>
          <p:nvSpPr>
            <p:cNvPr id="8" name="Text Box 27">
              <a:extLst>
                <a:ext uri="{FF2B5EF4-FFF2-40B4-BE49-F238E27FC236}">
                  <a16:creationId xmlns:a16="http://schemas.microsoft.com/office/drawing/2014/main" id="{4EF5E7CD-B2A9-4195-BDF2-B71450F550DB}"/>
                </a:ext>
              </a:extLst>
            </p:cNvPr>
            <p:cNvSpPr txBox="1">
              <a:spLocks noChangeArrowheads="1"/>
            </p:cNvSpPr>
            <p:nvPr/>
          </p:nvSpPr>
          <p:spPr bwMode="auto">
            <a:xfrm>
              <a:off x="2375" y="1468"/>
              <a:ext cx="7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Trips 19%</a:t>
              </a:r>
            </a:p>
          </p:txBody>
        </p:sp>
        <p:sp>
          <p:nvSpPr>
            <p:cNvPr id="9" name="Text Box 28">
              <a:extLst>
                <a:ext uri="{FF2B5EF4-FFF2-40B4-BE49-F238E27FC236}">
                  <a16:creationId xmlns:a16="http://schemas.microsoft.com/office/drawing/2014/main" id="{EC4B4C88-9261-4873-8D2E-165440B5AF1F}"/>
                </a:ext>
              </a:extLst>
            </p:cNvPr>
            <p:cNvSpPr txBox="1">
              <a:spLocks noChangeArrowheads="1"/>
            </p:cNvSpPr>
            <p:nvPr/>
          </p:nvSpPr>
          <p:spPr bwMode="auto">
            <a:xfrm>
              <a:off x="1160" y="1846"/>
              <a:ext cx="81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Falls from height 7%</a:t>
              </a:r>
            </a:p>
          </p:txBody>
        </p:sp>
        <p:sp>
          <p:nvSpPr>
            <p:cNvPr id="10" name="Text Box 29">
              <a:extLst>
                <a:ext uri="{FF2B5EF4-FFF2-40B4-BE49-F238E27FC236}">
                  <a16:creationId xmlns:a16="http://schemas.microsoft.com/office/drawing/2014/main" id="{0376B8EA-A4F2-4E18-8FEE-4035858BD8B3}"/>
                </a:ext>
              </a:extLst>
            </p:cNvPr>
            <p:cNvSpPr txBox="1">
              <a:spLocks noChangeArrowheads="1"/>
            </p:cNvSpPr>
            <p:nvPr/>
          </p:nvSpPr>
          <p:spPr bwMode="auto">
            <a:xfrm>
              <a:off x="1228" y="2634"/>
              <a:ext cx="8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Other 13%</a:t>
              </a:r>
            </a:p>
          </p:txBody>
        </p:sp>
        <p:sp>
          <p:nvSpPr>
            <p:cNvPr id="11" name="Text Box 30">
              <a:extLst>
                <a:ext uri="{FF2B5EF4-FFF2-40B4-BE49-F238E27FC236}">
                  <a16:creationId xmlns:a16="http://schemas.microsoft.com/office/drawing/2014/main" id="{9359157F-AFE2-4C82-8424-A2BB7745F6DD}"/>
                </a:ext>
              </a:extLst>
            </p:cNvPr>
            <p:cNvSpPr txBox="1">
              <a:spLocks noChangeArrowheads="1"/>
            </p:cNvSpPr>
            <p:nvPr/>
          </p:nvSpPr>
          <p:spPr bwMode="auto">
            <a:xfrm>
              <a:off x="1815" y="2951"/>
              <a:ext cx="11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Machinery 5%</a:t>
              </a:r>
            </a:p>
          </p:txBody>
        </p:sp>
        <p:sp>
          <p:nvSpPr>
            <p:cNvPr id="12" name="Text Box 31">
              <a:extLst>
                <a:ext uri="{FF2B5EF4-FFF2-40B4-BE49-F238E27FC236}">
                  <a16:creationId xmlns:a16="http://schemas.microsoft.com/office/drawing/2014/main" id="{660CB4B2-AB26-426A-AB1E-596E176AEE1F}"/>
                </a:ext>
              </a:extLst>
            </p:cNvPr>
            <p:cNvSpPr txBox="1">
              <a:spLocks noChangeArrowheads="1"/>
            </p:cNvSpPr>
            <p:nvPr/>
          </p:nvSpPr>
          <p:spPr bwMode="auto">
            <a:xfrm>
              <a:off x="3006" y="3072"/>
              <a:ext cx="182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Struck by a vehicle or object 20%</a:t>
              </a:r>
            </a:p>
          </p:txBody>
        </p:sp>
      </p:grpSp>
    </p:spTree>
    <p:extLst>
      <p:ext uri="{BB962C8B-B14F-4D97-AF65-F5344CB8AC3E}">
        <p14:creationId xmlns:p14="http://schemas.microsoft.com/office/powerpoint/2010/main" val="273406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2">
            <a:extLst>
              <a:ext uri="{FF2B5EF4-FFF2-40B4-BE49-F238E27FC236}">
                <a16:creationId xmlns:a16="http://schemas.microsoft.com/office/drawing/2014/main" id="{3B808CD4-BD1D-4C62-BAEB-1DDBD2425584}"/>
              </a:ext>
            </a:extLst>
          </p:cNvPr>
          <p:cNvSpPr txBox="1">
            <a:spLocks noChangeArrowheads="1"/>
          </p:cNvSpPr>
          <p:nvPr/>
        </p:nvSpPr>
        <p:spPr bwMode="auto">
          <a:xfrm>
            <a:off x="0" y="478631"/>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300" normalizeH="0" baseline="0" noProof="0" dirty="0">
                <a:ln>
                  <a:noFill/>
                </a:ln>
                <a:solidFill>
                  <a:prstClr val="white"/>
                </a:solidFill>
                <a:effectLst/>
                <a:uLnTx/>
                <a:uFillTx/>
                <a:latin typeface="Montserrat"/>
                <a:cs typeface="Segoe UI Semibold"/>
              </a:rPr>
              <a:t>Safety &amp; Security Considerations</a:t>
            </a:r>
            <a:endParaRPr lang="en-US" altLang="en-US" sz="3200" b="1" i="0" u="none" strike="noStrike" kern="0" cap="none" spc="0" normalizeH="0" baseline="0" noProof="0" dirty="0">
              <a:ln>
                <a:noFill/>
              </a:ln>
              <a:solidFill>
                <a:prstClr val="white"/>
              </a:solidFill>
              <a:effectLst/>
              <a:uLnTx/>
              <a:uFillTx/>
              <a:latin typeface="Montserrat"/>
              <a:cs typeface="Segoe UI Semibold"/>
            </a:endParaRPr>
          </a:p>
        </p:txBody>
      </p:sp>
      <p:sp>
        <p:nvSpPr>
          <p:cNvPr id="8" name="Content Placeholder 2">
            <a:extLst>
              <a:ext uri="{FF2B5EF4-FFF2-40B4-BE49-F238E27FC236}">
                <a16:creationId xmlns:a16="http://schemas.microsoft.com/office/drawing/2014/main" id="{73339893-CD3A-48A0-92F4-B6269C1E32AB}"/>
              </a:ext>
            </a:extLst>
          </p:cNvPr>
          <p:cNvSpPr>
            <a:spLocks noGrp="1"/>
          </p:cNvSpPr>
          <p:nvPr>
            <p:ph sz="quarter" idx="12"/>
          </p:nvPr>
        </p:nvSpPr>
        <p:spPr/>
        <p:txBody>
          <a:bodyPr>
            <a:noAutofit/>
          </a:bodyPr>
          <a:lstStyle/>
          <a:p>
            <a:pPr marL="0" indent="0">
              <a:lnSpc>
                <a:spcPct val="150000"/>
              </a:lnSpc>
              <a:spcBef>
                <a:spcPts val="0"/>
              </a:spcBef>
              <a:buClr>
                <a:srgbClr val="C00000"/>
              </a:buClr>
              <a:buNone/>
            </a:pPr>
            <a:endParaRPr lang="en-GB" sz="2000">
              <a:latin typeface="Segoe UI" panose="020B0502040204020203" pitchFamily="34" charset="0"/>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a:latin typeface="Segoe UI" panose="020B0502040204020203" pitchFamily="34" charset="0"/>
              <a:cs typeface="Segoe UI" panose="020B0502040204020203" pitchFamily="34" charset="0"/>
            </a:endParaRPr>
          </a:p>
          <a:p>
            <a:pPr marL="0" indent="0">
              <a:lnSpc>
                <a:spcPct val="150000"/>
              </a:lnSpc>
              <a:spcBef>
                <a:spcPts val="0"/>
              </a:spcBef>
              <a:buClr>
                <a:srgbClr val="C00000"/>
              </a:buClr>
              <a:buNone/>
            </a:pPr>
            <a:endParaRPr lang="en-GB" sz="2000">
              <a:latin typeface="Segoe UI" panose="020B0502040204020203" pitchFamily="34" charset="0"/>
              <a:cs typeface="Segoe UI" panose="020B0502040204020203" pitchFamily="34" charset="0"/>
            </a:endParaRPr>
          </a:p>
        </p:txBody>
      </p:sp>
      <p:sp>
        <p:nvSpPr>
          <p:cNvPr id="2" name="Oval 1">
            <a:extLst>
              <a:ext uri="{FF2B5EF4-FFF2-40B4-BE49-F238E27FC236}">
                <a16:creationId xmlns:a16="http://schemas.microsoft.com/office/drawing/2014/main" id="{B533DF50-A340-46D2-91DE-3CF78A419DA0}"/>
              </a:ext>
            </a:extLst>
          </p:cNvPr>
          <p:cNvSpPr/>
          <p:nvPr/>
        </p:nvSpPr>
        <p:spPr>
          <a:xfrm>
            <a:off x="5603880" y="1766208"/>
            <a:ext cx="5214168" cy="4706952"/>
          </a:xfrm>
          <a:prstGeom prst="ellipse">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59C335E-B270-4922-BAFA-C6E5E9C8CA4B}"/>
              </a:ext>
            </a:extLst>
          </p:cNvPr>
          <p:cNvSpPr txBox="1"/>
          <p:nvPr/>
        </p:nvSpPr>
        <p:spPr>
          <a:xfrm>
            <a:off x="6303640" y="2224442"/>
            <a:ext cx="3672408" cy="378565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a:cs typeface="Segoe UI"/>
              </a:rPr>
              <a:t>Manual handling</a:t>
            </a:r>
            <a:endParaRPr lang="en-GB" sz="2400" b="0" i="0" u="none" strike="noStrike" kern="1200" cap="none" spc="0" normalizeH="0" baseline="0" noProof="0" dirty="0">
              <a:ln>
                <a:noFill/>
              </a:ln>
              <a:solidFill>
                <a:prstClr val="white"/>
              </a:solidFill>
              <a:effectLst/>
              <a:uLnTx/>
              <a:uFillTx/>
              <a:latin typeface="Montserrat"/>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a:cs typeface="Segoe UI"/>
              </a:rPr>
              <a:t>and</a:t>
            </a:r>
            <a:endParaRPr lang="en-GB" sz="2400" b="0" i="0" u="none" strike="noStrike" kern="1200" cap="none" spc="0" normalizeH="0" baseline="0" noProof="0" dirty="0">
              <a:ln>
                <a:noFill/>
              </a:ln>
              <a:solidFill>
                <a:prstClr val="white"/>
              </a:solidFill>
              <a:effectLst/>
              <a:uLnTx/>
              <a:uFillTx/>
              <a:latin typeface="Montserrat"/>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a:cs typeface="Segoe UI"/>
              </a:rPr>
              <a:t>Manual handling equipment</a:t>
            </a:r>
            <a:endParaRPr lang="en-GB" sz="2400" b="0" i="0" u="none" strike="noStrike" kern="1200" cap="none" spc="0" normalizeH="0" baseline="0" noProof="0" dirty="0">
              <a:ln>
                <a:noFill/>
              </a:ln>
              <a:solidFill>
                <a:prstClr val="white"/>
              </a:solidFill>
              <a:effectLst/>
              <a:uLnTx/>
              <a:uFillTx/>
              <a:latin typeface="Montserrat"/>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a:cs typeface="Segoe UI Semibold"/>
              </a:rPr>
              <a:t>What do you need to consider before transporting a load?</a:t>
            </a:r>
            <a:endParaRPr lang="en-GB" sz="2400" b="0" i="0" u="none" strike="noStrike" kern="1200" cap="none" spc="0" normalizeH="0" baseline="0" noProof="0" dirty="0">
              <a:ln>
                <a:noFill/>
              </a:ln>
              <a:solidFill>
                <a:prstClr val="white"/>
              </a:solidFill>
              <a:effectLst/>
              <a:uLnTx/>
              <a:uFillTx/>
              <a:latin typeface="Montserrat"/>
              <a:cs typeface="Segoe UI Semibold"/>
            </a:endParaRPr>
          </a:p>
        </p:txBody>
      </p:sp>
    </p:spTree>
    <p:extLst>
      <p:ext uri="{BB962C8B-B14F-4D97-AF65-F5344CB8AC3E}">
        <p14:creationId xmlns:p14="http://schemas.microsoft.com/office/powerpoint/2010/main" val="29816877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5231-0F0E-4BCA-9542-F3C6F2D56B49}"/>
              </a:ext>
            </a:extLst>
          </p:cNvPr>
          <p:cNvSpPr>
            <a:spLocks noGrp="1"/>
          </p:cNvSpPr>
          <p:nvPr>
            <p:ph type="title"/>
          </p:nvPr>
        </p:nvSpPr>
        <p:spPr/>
        <p:txBody>
          <a:bodyPr>
            <a:normAutofit/>
          </a:bodyPr>
          <a:lstStyle/>
          <a:p>
            <a:r>
              <a:rPr lang="en-GB" sz="3200" dirty="0">
                <a:latin typeface="Montserrat"/>
              </a:rPr>
              <a:t>Manual Handling</a:t>
            </a:r>
          </a:p>
        </p:txBody>
      </p:sp>
      <p:sp>
        <p:nvSpPr>
          <p:cNvPr id="6" name="TextBox 5">
            <a:extLst>
              <a:ext uri="{FF2B5EF4-FFF2-40B4-BE49-F238E27FC236}">
                <a16:creationId xmlns:a16="http://schemas.microsoft.com/office/drawing/2014/main" id="{47783D95-93C8-49E9-B92C-E09A3C9F4BA2}"/>
              </a:ext>
            </a:extLst>
          </p:cNvPr>
          <p:cNvSpPr txBox="1"/>
          <p:nvPr/>
        </p:nvSpPr>
        <p:spPr>
          <a:xfrm>
            <a:off x="630823" y="1596538"/>
            <a:ext cx="5863389" cy="59400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a:rPr>
              <a:t>Questions to discuss:</a:t>
            </a:r>
            <a:endParaRPr lang="en-GB" sz="2800" b="0"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noFill/>
                </a:ln>
                <a:solidFill>
                  <a:prstClr val="white"/>
                </a:solidFill>
                <a:effectLst/>
                <a:uLnTx/>
                <a:uFillTx/>
                <a:latin typeface="Montserrat"/>
              </a:rPr>
              <a:t>What is Manual Handling?</a:t>
            </a: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noFill/>
                </a:ln>
                <a:solidFill>
                  <a:prstClr val="white"/>
                </a:solidFill>
                <a:effectLst/>
                <a:uLnTx/>
                <a:uFillTx/>
                <a:latin typeface="Montserrat"/>
              </a:rPr>
              <a:t>What do you think we must consider when completing any manual handling task?</a:t>
            </a: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noFill/>
                </a:ln>
                <a:solidFill>
                  <a:prstClr val="white"/>
                </a:solidFill>
                <a:effectLst/>
                <a:uLnTx/>
                <a:uFillTx/>
                <a:latin typeface="Montserrat"/>
              </a:rPr>
              <a:t>What could the dangers be of carrying out manual handling incorrectly?</a:t>
            </a: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noFill/>
                </a:ln>
                <a:solidFill>
                  <a:prstClr val="white"/>
                </a:solidFill>
                <a:effectLst/>
                <a:uLnTx/>
                <a:uFillTx/>
                <a:latin typeface="Montserrat"/>
              </a:rPr>
              <a:t>How do we complete a manual handling task safely?</a:t>
            </a:r>
            <a:endParaRPr lang="en-GB" sz="2200" b="0" i="0" u="none" strike="noStrike" kern="1200" cap="none" spc="0" normalizeH="0" baseline="0" noProof="0" dirty="0">
              <a:ln>
                <a:noFill/>
              </a:ln>
              <a:solidFill>
                <a:prstClr val="white"/>
              </a:solidFill>
              <a:effectLst/>
              <a:uLnTx/>
              <a:uFillTx/>
              <a:latin typeface="Montserrat"/>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842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3413-8092-44F1-887A-0C5C26856B56}"/>
              </a:ext>
            </a:extLst>
          </p:cNvPr>
          <p:cNvSpPr>
            <a:spLocks noGrp="1"/>
          </p:cNvSpPr>
          <p:nvPr>
            <p:ph type="title"/>
          </p:nvPr>
        </p:nvSpPr>
        <p:spPr/>
        <p:txBody>
          <a:bodyPr>
            <a:normAutofit/>
          </a:bodyPr>
          <a:lstStyle/>
          <a:p>
            <a:r>
              <a:rPr lang="en-GB" sz="3200" dirty="0">
                <a:solidFill>
                  <a:prstClr val="white"/>
                </a:solidFill>
                <a:latin typeface="Montserrat"/>
              </a:rPr>
              <a:t>Manual Handling</a:t>
            </a:r>
          </a:p>
        </p:txBody>
      </p:sp>
      <p:sp>
        <p:nvSpPr>
          <p:cNvPr id="3" name="Content Placeholder 2">
            <a:extLst>
              <a:ext uri="{FF2B5EF4-FFF2-40B4-BE49-F238E27FC236}">
                <a16:creationId xmlns:a16="http://schemas.microsoft.com/office/drawing/2014/main" id="{D962C5CF-2A11-4CB2-AA3D-7484FD39299A}"/>
              </a:ext>
            </a:extLst>
          </p:cNvPr>
          <p:cNvSpPr>
            <a:spLocks noGrp="1"/>
          </p:cNvSpPr>
          <p:nvPr>
            <p:ph idx="1"/>
          </p:nvPr>
        </p:nvSpPr>
        <p:spPr/>
        <p:txBody>
          <a:bodyPr vert="horz" lIns="91440" tIns="45720" rIns="91440" bIns="45720" rtlCol="0" anchor="t">
            <a:normAutofit fontScale="92500"/>
          </a:bodyPr>
          <a:lstStyle/>
          <a:p>
            <a:pPr marL="0" indent="0">
              <a:buNone/>
            </a:pPr>
            <a:r>
              <a:rPr lang="en-GB" sz="2400" dirty="0">
                <a:latin typeface="Montserrat"/>
                <a:ea typeface="Open Sans"/>
                <a:cs typeface="Open Sans"/>
              </a:rPr>
              <a:t>If you need to carry out a manual handling task remember the following:</a:t>
            </a:r>
          </a:p>
          <a:p>
            <a:pPr marL="0" indent="0">
              <a:buNone/>
            </a:pPr>
            <a:endParaRPr lang="en-GB" sz="2400" dirty="0">
              <a:latin typeface="Montserrat"/>
            </a:endParaRPr>
          </a:p>
          <a:p>
            <a:pPr marL="0" indent="0">
              <a:buNone/>
            </a:pPr>
            <a:r>
              <a:rPr lang="en-GB" sz="2400" dirty="0">
                <a:latin typeface="Montserrat"/>
                <a:ea typeface="Open Sans"/>
                <a:cs typeface="Open Sans"/>
              </a:rPr>
              <a:t>TILE.</a:t>
            </a:r>
          </a:p>
          <a:p>
            <a:pPr marL="0" indent="0">
              <a:buNone/>
            </a:pPr>
            <a:endParaRPr lang="en-GB" sz="2400" dirty="0">
              <a:latin typeface="Montserrat"/>
            </a:endParaRPr>
          </a:p>
          <a:p>
            <a:pPr marL="0" indent="0">
              <a:buNone/>
            </a:pPr>
            <a:r>
              <a:rPr lang="en-GB" sz="2400" dirty="0">
                <a:latin typeface="Montserrat"/>
                <a:ea typeface="Open Sans"/>
                <a:cs typeface="Open Sans"/>
              </a:rPr>
              <a:t>T: 	</a:t>
            </a:r>
            <a:r>
              <a:rPr lang="en-GB" sz="2400" b="1" dirty="0">
                <a:latin typeface="Montserrat"/>
                <a:ea typeface="Open Sans"/>
                <a:cs typeface="Open Sans"/>
              </a:rPr>
              <a:t>(Task) </a:t>
            </a:r>
            <a:r>
              <a:rPr lang="en-GB" sz="2400" dirty="0">
                <a:latin typeface="Montserrat"/>
                <a:ea typeface="Open Sans"/>
                <a:cs typeface="Open Sans"/>
              </a:rPr>
              <a:t>Type of task (Pulling / lifting / pushing / carrying etc)</a:t>
            </a:r>
          </a:p>
          <a:p>
            <a:pPr marL="0" indent="0">
              <a:buNone/>
            </a:pPr>
            <a:endParaRPr lang="en-GB" sz="2400" dirty="0">
              <a:latin typeface="Montserrat"/>
            </a:endParaRPr>
          </a:p>
          <a:p>
            <a:pPr marL="0" indent="0">
              <a:buNone/>
            </a:pPr>
            <a:r>
              <a:rPr lang="en-GB" sz="2400" dirty="0">
                <a:latin typeface="Montserrat"/>
                <a:ea typeface="Open Sans"/>
                <a:cs typeface="Open Sans"/>
              </a:rPr>
              <a:t>I:	 </a:t>
            </a:r>
            <a:r>
              <a:rPr lang="en-GB" sz="2400" b="1" dirty="0">
                <a:latin typeface="Montserrat"/>
                <a:ea typeface="Open Sans"/>
                <a:cs typeface="Open Sans"/>
              </a:rPr>
              <a:t>(Individual)</a:t>
            </a:r>
            <a:r>
              <a:rPr lang="en-GB" sz="2400" dirty="0">
                <a:latin typeface="Montserrat"/>
                <a:ea typeface="Open Sans"/>
                <a:cs typeface="Open Sans"/>
              </a:rPr>
              <a:t> The capabilities of the individual(s) carrying out the task</a:t>
            </a:r>
          </a:p>
          <a:p>
            <a:pPr marL="0" indent="0">
              <a:buNone/>
            </a:pPr>
            <a:endParaRPr lang="en-GB" sz="2400" dirty="0">
              <a:latin typeface="Montserrat"/>
            </a:endParaRPr>
          </a:p>
          <a:p>
            <a:pPr marL="0" indent="0">
              <a:buNone/>
            </a:pPr>
            <a:r>
              <a:rPr lang="en-GB" sz="2400" dirty="0">
                <a:latin typeface="Montserrat"/>
                <a:ea typeface="Open Sans"/>
                <a:cs typeface="Open Sans"/>
              </a:rPr>
              <a:t>L: 	</a:t>
            </a:r>
            <a:r>
              <a:rPr lang="en-GB" sz="2400" b="1" dirty="0">
                <a:latin typeface="Montserrat"/>
                <a:ea typeface="Open Sans"/>
                <a:cs typeface="Open Sans"/>
              </a:rPr>
              <a:t>(Load)</a:t>
            </a:r>
            <a:r>
              <a:rPr lang="en-GB" sz="2400" dirty="0">
                <a:latin typeface="Montserrat"/>
                <a:ea typeface="Open Sans"/>
                <a:cs typeface="Open Sans"/>
              </a:rPr>
              <a:t> Size, shape, surface and weight of the item to be moved</a:t>
            </a:r>
          </a:p>
          <a:p>
            <a:pPr marL="0" indent="0">
              <a:buNone/>
            </a:pPr>
            <a:endParaRPr lang="en-GB" sz="2400" dirty="0">
              <a:latin typeface="Montserrat"/>
            </a:endParaRPr>
          </a:p>
          <a:p>
            <a:pPr marL="0" indent="0">
              <a:buNone/>
            </a:pPr>
            <a:r>
              <a:rPr lang="en-GB" sz="2400" dirty="0">
                <a:latin typeface="Montserrat"/>
                <a:ea typeface="Open Sans"/>
                <a:cs typeface="Open Sans"/>
              </a:rPr>
              <a:t>E: 	</a:t>
            </a:r>
            <a:r>
              <a:rPr lang="en-GB" sz="2400" b="1" dirty="0">
                <a:latin typeface="Montserrat"/>
                <a:ea typeface="Open Sans"/>
                <a:cs typeface="Open Sans"/>
              </a:rPr>
              <a:t>(Environment) </a:t>
            </a:r>
            <a:r>
              <a:rPr lang="en-GB" sz="2400" dirty="0">
                <a:latin typeface="Montserrat"/>
                <a:ea typeface="Open Sans"/>
                <a:cs typeface="Open Sans"/>
              </a:rPr>
              <a:t>Inside or outside, ground conditions and weather.. </a:t>
            </a:r>
            <a:endParaRPr lang="en-GB" sz="2400" dirty="0">
              <a:latin typeface="Montserrat"/>
            </a:endParaRPr>
          </a:p>
        </p:txBody>
      </p:sp>
    </p:spTree>
    <p:extLst>
      <p:ext uri="{BB962C8B-B14F-4D97-AF65-F5344CB8AC3E}">
        <p14:creationId xmlns:p14="http://schemas.microsoft.com/office/powerpoint/2010/main" val="30229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EAF9-E570-4A5E-AF97-C870AC9E3755}"/>
              </a:ext>
            </a:extLst>
          </p:cNvPr>
          <p:cNvSpPr>
            <a:spLocks noGrp="1"/>
          </p:cNvSpPr>
          <p:nvPr>
            <p:ph type="title"/>
          </p:nvPr>
        </p:nvSpPr>
        <p:spPr/>
        <p:txBody>
          <a:bodyPr>
            <a:normAutofit/>
          </a:bodyPr>
          <a:lstStyle/>
          <a:p>
            <a:r>
              <a:rPr lang="en-GB" sz="3200" dirty="0">
                <a:solidFill>
                  <a:prstClr val="white"/>
                </a:solidFill>
                <a:latin typeface="Montserrat"/>
              </a:rPr>
              <a:t>Health and Safety</a:t>
            </a:r>
          </a:p>
        </p:txBody>
      </p:sp>
      <p:sp>
        <p:nvSpPr>
          <p:cNvPr id="3" name="Content Placeholder 2">
            <a:extLst>
              <a:ext uri="{FF2B5EF4-FFF2-40B4-BE49-F238E27FC236}">
                <a16:creationId xmlns:a16="http://schemas.microsoft.com/office/drawing/2014/main" id="{5257AC9C-7C07-4E95-B770-9658BE1DC610}"/>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Montserrat"/>
                <a:ea typeface="Open Sans"/>
                <a:cs typeface="Arial"/>
              </a:rPr>
              <a:t>Types of Injuries caused by Manual Handling</a:t>
            </a:r>
            <a:endParaRPr lang="en-GB" sz="2400" b="1" dirty="0">
              <a:latin typeface="Montserrat"/>
              <a:ea typeface="Open Sans"/>
              <a:cs typeface="Arial"/>
            </a:endParaRPr>
          </a:p>
        </p:txBody>
      </p:sp>
      <p:grpSp>
        <p:nvGrpSpPr>
          <p:cNvPr id="4" name="Group 3">
            <a:extLst>
              <a:ext uri="{FF2B5EF4-FFF2-40B4-BE49-F238E27FC236}">
                <a16:creationId xmlns:a16="http://schemas.microsoft.com/office/drawing/2014/main" id="{4E6C093F-8AC6-4084-A244-517EDF83AE6C}"/>
              </a:ext>
            </a:extLst>
          </p:cNvPr>
          <p:cNvGrpSpPr>
            <a:grpSpLocks/>
          </p:cNvGrpSpPr>
          <p:nvPr/>
        </p:nvGrpSpPr>
        <p:grpSpPr bwMode="auto">
          <a:xfrm>
            <a:off x="1952101" y="2664676"/>
            <a:ext cx="8202552" cy="3967899"/>
            <a:chOff x="655" y="1392"/>
            <a:chExt cx="4913" cy="1889"/>
          </a:xfrm>
        </p:grpSpPr>
        <p:grpSp>
          <p:nvGrpSpPr>
            <p:cNvPr id="5" name="Group 4">
              <a:extLst>
                <a:ext uri="{FF2B5EF4-FFF2-40B4-BE49-F238E27FC236}">
                  <a16:creationId xmlns:a16="http://schemas.microsoft.com/office/drawing/2014/main" id="{D8420DC9-D64F-4429-BFB2-EEDBD8E9E6E7}"/>
                </a:ext>
              </a:extLst>
            </p:cNvPr>
            <p:cNvGrpSpPr>
              <a:grpSpLocks/>
            </p:cNvGrpSpPr>
            <p:nvPr/>
          </p:nvGrpSpPr>
          <p:grpSpPr bwMode="auto">
            <a:xfrm>
              <a:off x="1825" y="1765"/>
              <a:ext cx="2992" cy="1131"/>
              <a:chOff x="1923" y="1886"/>
              <a:chExt cx="3336" cy="1131"/>
            </a:xfrm>
          </p:grpSpPr>
          <p:sp>
            <p:nvSpPr>
              <p:cNvPr id="13" name="Freeform 5">
                <a:extLst>
                  <a:ext uri="{FF2B5EF4-FFF2-40B4-BE49-F238E27FC236}">
                    <a16:creationId xmlns:a16="http://schemas.microsoft.com/office/drawing/2014/main" id="{E4F1EC09-016F-4B8B-9F37-0CDCACD32EA8}"/>
                  </a:ext>
                </a:extLst>
              </p:cNvPr>
              <p:cNvSpPr>
                <a:spLocks/>
              </p:cNvSpPr>
              <p:nvPr/>
            </p:nvSpPr>
            <p:spPr bwMode="auto">
              <a:xfrm>
                <a:off x="1972" y="2012"/>
                <a:ext cx="1" cy="393"/>
              </a:xfrm>
              <a:custGeom>
                <a:avLst/>
                <a:gdLst>
                  <a:gd name="T0" fmla="*/ 0 w 1"/>
                  <a:gd name="T1" fmla="*/ 2 h 522"/>
                  <a:gd name="T2" fmla="*/ 0 w 1"/>
                  <a:gd name="T3" fmla="*/ 2 h 522"/>
                  <a:gd name="T4" fmla="*/ 0 w 1"/>
                  <a:gd name="T5" fmla="*/ 2 h 522"/>
                  <a:gd name="T6" fmla="*/ 0 w 1"/>
                  <a:gd name="T7" fmla="*/ 2 h 522"/>
                  <a:gd name="T8" fmla="*/ 0 w 1"/>
                  <a:gd name="T9" fmla="*/ 2 h 522"/>
                  <a:gd name="T10" fmla="*/ 0 w 1"/>
                  <a:gd name="T11" fmla="*/ 2 h 522"/>
                  <a:gd name="T12" fmla="*/ 0 w 1"/>
                  <a:gd name="T13" fmla="*/ 0 h 522"/>
                  <a:gd name="T14" fmla="*/ 0 w 1"/>
                  <a:gd name="T15" fmla="*/ 2 h 522"/>
                  <a:gd name="T16" fmla="*/ 0 w 1"/>
                  <a:gd name="T17" fmla="*/ 2 h 522"/>
                  <a:gd name="T18" fmla="*/ 0 w 1"/>
                  <a:gd name="T19" fmla="*/ 2 h 522"/>
                  <a:gd name="T20" fmla="*/ 0 w 1"/>
                  <a:gd name="T21" fmla="*/ 2 h 522"/>
                  <a:gd name="T22" fmla="*/ 0 w 1"/>
                  <a:gd name="T23" fmla="*/ 2 h 522"/>
                  <a:gd name="T24" fmla="*/ 0 w 1"/>
                  <a:gd name="T25" fmla="*/ 2 h 522"/>
                  <a:gd name="T26" fmla="*/ 0 w 1"/>
                  <a:gd name="T27" fmla="*/ 2 h 522"/>
                  <a:gd name="T28" fmla="*/ 0 w 1"/>
                  <a:gd name="T29" fmla="*/ 2 h 5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522"/>
                  <a:gd name="T47" fmla="*/ 1 w 1"/>
                  <a:gd name="T48" fmla="*/ 522 h 5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522">
                    <a:moveTo>
                      <a:pt x="0" y="30"/>
                    </a:moveTo>
                    <a:lnTo>
                      <a:pt x="0" y="24"/>
                    </a:lnTo>
                    <a:lnTo>
                      <a:pt x="0" y="12"/>
                    </a:lnTo>
                    <a:lnTo>
                      <a:pt x="0" y="6"/>
                    </a:lnTo>
                    <a:lnTo>
                      <a:pt x="0" y="0"/>
                    </a:lnTo>
                    <a:lnTo>
                      <a:pt x="0" y="492"/>
                    </a:lnTo>
                    <a:lnTo>
                      <a:pt x="0" y="498"/>
                    </a:lnTo>
                    <a:lnTo>
                      <a:pt x="0" y="504"/>
                    </a:lnTo>
                    <a:lnTo>
                      <a:pt x="0" y="516"/>
                    </a:lnTo>
                    <a:lnTo>
                      <a:pt x="0" y="522"/>
                    </a:lnTo>
                    <a:lnTo>
                      <a:pt x="0" y="30"/>
                    </a:lnTo>
                    <a:close/>
                  </a:path>
                </a:pathLst>
              </a:custGeom>
              <a:solidFill>
                <a:srgbClr val="666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C0D49F0B-451D-4203-981B-5CEEB7BE0979}"/>
                  </a:ext>
                </a:extLst>
              </p:cNvPr>
              <p:cNvSpPr>
                <a:spLocks/>
              </p:cNvSpPr>
              <p:nvPr/>
            </p:nvSpPr>
            <p:spPr bwMode="auto">
              <a:xfrm>
                <a:off x="3276" y="1886"/>
                <a:ext cx="317" cy="369"/>
              </a:xfrm>
              <a:custGeom>
                <a:avLst/>
                <a:gdLst>
                  <a:gd name="T0" fmla="*/ 0 w 403"/>
                  <a:gd name="T1" fmla="*/ 1 h 546"/>
                  <a:gd name="T2" fmla="*/ 2 w 403"/>
                  <a:gd name="T3" fmla="*/ 1 h 546"/>
                  <a:gd name="T4" fmla="*/ 2 w 403"/>
                  <a:gd name="T5" fmla="*/ 1 h 546"/>
                  <a:gd name="T6" fmla="*/ 2 w 403"/>
                  <a:gd name="T7" fmla="*/ 1 h 546"/>
                  <a:gd name="T8" fmla="*/ 2 w 403"/>
                  <a:gd name="T9" fmla="*/ 1 h 546"/>
                  <a:gd name="T10" fmla="*/ 2 w 403"/>
                  <a:gd name="T11" fmla="*/ 1 h 546"/>
                  <a:gd name="T12" fmla="*/ 2 w 403"/>
                  <a:gd name="T13" fmla="*/ 0 h 546"/>
                  <a:gd name="T14" fmla="*/ 2 w 403"/>
                  <a:gd name="T15" fmla="*/ 0 h 546"/>
                  <a:gd name="T16" fmla="*/ 2 w 403"/>
                  <a:gd name="T17" fmla="*/ 0 h 546"/>
                  <a:gd name="T18" fmla="*/ 2 w 403"/>
                  <a:gd name="T19" fmla="*/ 0 h 546"/>
                  <a:gd name="T20" fmla="*/ 2 w 403"/>
                  <a:gd name="T21" fmla="*/ 0 h 546"/>
                  <a:gd name="T22" fmla="*/ 2 w 403"/>
                  <a:gd name="T23" fmla="*/ 0 h 546"/>
                  <a:gd name="T24" fmla="*/ 2 w 403"/>
                  <a:gd name="T25" fmla="*/ 0 h 546"/>
                  <a:gd name="T26" fmla="*/ 2 w 403"/>
                  <a:gd name="T27" fmla="*/ 0 h 546"/>
                  <a:gd name="T28" fmla="*/ 2 w 403"/>
                  <a:gd name="T29" fmla="*/ 0 h 546"/>
                  <a:gd name="T30" fmla="*/ 2 w 403"/>
                  <a:gd name="T31" fmla="*/ 0 h 546"/>
                  <a:gd name="T32" fmla="*/ 2 w 403"/>
                  <a:gd name="T33" fmla="*/ 0 h 546"/>
                  <a:gd name="T34" fmla="*/ 2 w 403"/>
                  <a:gd name="T35" fmla="*/ 0 h 546"/>
                  <a:gd name="T36" fmla="*/ 2 w 403"/>
                  <a:gd name="T37" fmla="*/ 0 h 546"/>
                  <a:gd name="T38" fmla="*/ 2 w 403"/>
                  <a:gd name="T39" fmla="*/ 1 h 546"/>
                  <a:gd name="T40" fmla="*/ 0 w 403"/>
                  <a:gd name="T41" fmla="*/ 1 h 5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3"/>
                  <a:gd name="T64" fmla="*/ 0 h 546"/>
                  <a:gd name="T65" fmla="*/ 403 w 403"/>
                  <a:gd name="T66" fmla="*/ 546 h 5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3" h="546">
                    <a:moveTo>
                      <a:pt x="0" y="6"/>
                    </a:moveTo>
                    <a:lnTo>
                      <a:pt x="36" y="6"/>
                    </a:lnTo>
                    <a:lnTo>
                      <a:pt x="72" y="6"/>
                    </a:lnTo>
                    <a:lnTo>
                      <a:pt x="108" y="6"/>
                    </a:lnTo>
                    <a:lnTo>
                      <a:pt x="144" y="0"/>
                    </a:lnTo>
                    <a:lnTo>
                      <a:pt x="180" y="0"/>
                    </a:lnTo>
                    <a:lnTo>
                      <a:pt x="216" y="0"/>
                    </a:lnTo>
                    <a:lnTo>
                      <a:pt x="258" y="0"/>
                    </a:lnTo>
                    <a:lnTo>
                      <a:pt x="295" y="0"/>
                    </a:lnTo>
                    <a:lnTo>
                      <a:pt x="331" y="0"/>
                    </a:lnTo>
                    <a:lnTo>
                      <a:pt x="367" y="0"/>
                    </a:lnTo>
                    <a:lnTo>
                      <a:pt x="403" y="0"/>
                    </a:lnTo>
                    <a:lnTo>
                      <a:pt x="403" y="546"/>
                    </a:lnTo>
                    <a:lnTo>
                      <a:pt x="0"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oup 7">
                <a:extLst>
                  <a:ext uri="{FF2B5EF4-FFF2-40B4-BE49-F238E27FC236}">
                    <a16:creationId xmlns:a16="http://schemas.microsoft.com/office/drawing/2014/main" id="{CA47F769-60E6-41D1-AB44-85486AF7BB69}"/>
                  </a:ext>
                </a:extLst>
              </p:cNvPr>
              <p:cNvGrpSpPr>
                <a:grpSpLocks/>
              </p:cNvGrpSpPr>
              <p:nvPr/>
            </p:nvGrpSpPr>
            <p:grpSpPr bwMode="auto">
              <a:xfrm>
                <a:off x="3593" y="1886"/>
                <a:ext cx="1666" cy="1131"/>
                <a:chOff x="3250" y="1872"/>
                <a:chExt cx="1997" cy="1499"/>
              </a:xfrm>
            </p:grpSpPr>
            <p:sp>
              <p:nvSpPr>
                <p:cNvPr id="27" name="Freeform 8">
                  <a:extLst>
                    <a:ext uri="{FF2B5EF4-FFF2-40B4-BE49-F238E27FC236}">
                      <a16:creationId xmlns:a16="http://schemas.microsoft.com/office/drawing/2014/main" id="{5C495F1E-0DC1-4DF1-BEA2-07B9D75658F6}"/>
                    </a:ext>
                  </a:extLst>
                </p:cNvPr>
                <p:cNvSpPr>
                  <a:spLocks/>
                </p:cNvSpPr>
                <p:nvPr/>
              </p:nvSpPr>
              <p:spPr bwMode="auto">
                <a:xfrm>
                  <a:off x="3383" y="2354"/>
                  <a:ext cx="1856" cy="1017"/>
                </a:xfrm>
                <a:custGeom>
                  <a:avLst/>
                  <a:gdLst>
                    <a:gd name="T0" fmla="*/ 373 w 1974"/>
                    <a:gd name="T1" fmla="*/ 4 h 1134"/>
                    <a:gd name="T2" fmla="*/ 372 w 1974"/>
                    <a:gd name="T3" fmla="*/ 4 h 1134"/>
                    <a:gd name="T4" fmla="*/ 370 w 1974"/>
                    <a:gd name="T5" fmla="*/ 4 h 1134"/>
                    <a:gd name="T6" fmla="*/ 365 w 1974"/>
                    <a:gd name="T7" fmla="*/ 5 h 1134"/>
                    <a:gd name="T8" fmla="*/ 362 w 1974"/>
                    <a:gd name="T9" fmla="*/ 7 h 1134"/>
                    <a:gd name="T10" fmla="*/ 354 w 1974"/>
                    <a:gd name="T11" fmla="*/ 9 h 1134"/>
                    <a:gd name="T12" fmla="*/ 349 w 1974"/>
                    <a:gd name="T13" fmla="*/ 11 h 1134"/>
                    <a:gd name="T14" fmla="*/ 341 w 1974"/>
                    <a:gd name="T15" fmla="*/ 12 h 1134"/>
                    <a:gd name="T16" fmla="*/ 333 w 1974"/>
                    <a:gd name="T17" fmla="*/ 13 h 1134"/>
                    <a:gd name="T18" fmla="*/ 321 w 1974"/>
                    <a:gd name="T19" fmla="*/ 14 h 1134"/>
                    <a:gd name="T20" fmla="*/ 312 w 1974"/>
                    <a:gd name="T21" fmla="*/ 16 h 1134"/>
                    <a:gd name="T22" fmla="*/ 301 w 1974"/>
                    <a:gd name="T23" fmla="*/ 16 h 1134"/>
                    <a:gd name="T24" fmla="*/ 289 w 1974"/>
                    <a:gd name="T25" fmla="*/ 18 h 1134"/>
                    <a:gd name="T26" fmla="*/ 275 w 1974"/>
                    <a:gd name="T27" fmla="*/ 19 h 1134"/>
                    <a:gd name="T28" fmla="*/ 266 w 1974"/>
                    <a:gd name="T29" fmla="*/ 20 h 1134"/>
                    <a:gd name="T30" fmla="*/ 251 w 1974"/>
                    <a:gd name="T31" fmla="*/ 20 h 1134"/>
                    <a:gd name="T32" fmla="*/ 235 w 1974"/>
                    <a:gd name="T33" fmla="*/ 22 h 1134"/>
                    <a:gd name="T34" fmla="*/ 219 w 1974"/>
                    <a:gd name="T35" fmla="*/ 22 h 1134"/>
                    <a:gd name="T36" fmla="*/ 202 w 1974"/>
                    <a:gd name="T37" fmla="*/ 23 h 1134"/>
                    <a:gd name="T38" fmla="*/ 185 w 1974"/>
                    <a:gd name="T39" fmla="*/ 24 h 1134"/>
                    <a:gd name="T40" fmla="*/ 167 w 1974"/>
                    <a:gd name="T41" fmla="*/ 25 h 1134"/>
                    <a:gd name="T42" fmla="*/ 148 w 1974"/>
                    <a:gd name="T43" fmla="*/ 26 h 1134"/>
                    <a:gd name="T44" fmla="*/ 128 w 1974"/>
                    <a:gd name="T45" fmla="*/ 27 h 1134"/>
                    <a:gd name="T46" fmla="*/ 110 w 1974"/>
                    <a:gd name="T47" fmla="*/ 27 h 1134"/>
                    <a:gd name="T48" fmla="*/ 90 w 1974"/>
                    <a:gd name="T49" fmla="*/ 28 h 1134"/>
                    <a:gd name="T50" fmla="*/ 70 w 1974"/>
                    <a:gd name="T51" fmla="*/ 28 h 1134"/>
                    <a:gd name="T52" fmla="*/ 49 w 1974"/>
                    <a:gd name="T53" fmla="*/ 28 h 1134"/>
                    <a:gd name="T54" fmla="*/ 27 w 1974"/>
                    <a:gd name="T55" fmla="*/ 28 h 1134"/>
                    <a:gd name="T56" fmla="*/ 8 w 1974"/>
                    <a:gd name="T57" fmla="*/ 28 h 1134"/>
                    <a:gd name="T58" fmla="*/ 8 w 1974"/>
                    <a:gd name="T59" fmla="*/ 59 h 1134"/>
                    <a:gd name="T60" fmla="*/ 27 w 1974"/>
                    <a:gd name="T61" fmla="*/ 59 h 1134"/>
                    <a:gd name="T62" fmla="*/ 49 w 1974"/>
                    <a:gd name="T63" fmla="*/ 59 h 1134"/>
                    <a:gd name="T64" fmla="*/ 70 w 1974"/>
                    <a:gd name="T65" fmla="*/ 59 h 1134"/>
                    <a:gd name="T66" fmla="*/ 90 w 1974"/>
                    <a:gd name="T67" fmla="*/ 59 h 1134"/>
                    <a:gd name="T68" fmla="*/ 110 w 1974"/>
                    <a:gd name="T69" fmla="*/ 58 h 1134"/>
                    <a:gd name="T70" fmla="*/ 128 w 1974"/>
                    <a:gd name="T71" fmla="*/ 58 h 1134"/>
                    <a:gd name="T72" fmla="*/ 148 w 1974"/>
                    <a:gd name="T73" fmla="*/ 57 h 1134"/>
                    <a:gd name="T74" fmla="*/ 167 w 1974"/>
                    <a:gd name="T75" fmla="*/ 56 h 1134"/>
                    <a:gd name="T76" fmla="*/ 185 w 1974"/>
                    <a:gd name="T77" fmla="*/ 56 h 1134"/>
                    <a:gd name="T78" fmla="*/ 202 w 1974"/>
                    <a:gd name="T79" fmla="*/ 53 h 1134"/>
                    <a:gd name="T80" fmla="*/ 219 w 1974"/>
                    <a:gd name="T81" fmla="*/ 53 h 1134"/>
                    <a:gd name="T82" fmla="*/ 235 w 1974"/>
                    <a:gd name="T83" fmla="*/ 53 h 1134"/>
                    <a:gd name="T84" fmla="*/ 251 w 1974"/>
                    <a:gd name="T85" fmla="*/ 52 h 1134"/>
                    <a:gd name="T86" fmla="*/ 266 w 1974"/>
                    <a:gd name="T87" fmla="*/ 51 h 1134"/>
                    <a:gd name="T88" fmla="*/ 275 w 1974"/>
                    <a:gd name="T89" fmla="*/ 50 h 1134"/>
                    <a:gd name="T90" fmla="*/ 289 w 1974"/>
                    <a:gd name="T91" fmla="*/ 48 h 1134"/>
                    <a:gd name="T92" fmla="*/ 301 w 1974"/>
                    <a:gd name="T93" fmla="*/ 48 h 1134"/>
                    <a:gd name="T94" fmla="*/ 312 w 1974"/>
                    <a:gd name="T95" fmla="*/ 47 h 1134"/>
                    <a:gd name="T96" fmla="*/ 321 w 1974"/>
                    <a:gd name="T97" fmla="*/ 45 h 1134"/>
                    <a:gd name="T98" fmla="*/ 333 w 1974"/>
                    <a:gd name="T99" fmla="*/ 43 h 1134"/>
                    <a:gd name="T100" fmla="*/ 341 w 1974"/>
                    <a:gd name="T101" fmla="*/ 43 h 1134"/>
                    <a:gd name="T102" fmla="*/ 349 w 1974"/>
                    <a:gd name="T103" fmla="*/ 41 h 1134"/>
                    <a:gd name="T104" fmla="*/ 354 w 1974"/>
                    <a:gd name="T105" fmla="*/ 39 h 1134"/>
                    <a:gd name="T106" fmla="*/ 362 w 1974"/>
                    <a:gd name="T107" fmla="*/ 39 h 1134"/>
                    <a:gd name="T108" fmla="*/ 365 w 1974"/>
                    <a:gd name="T109" fmla="*/ 37 h 1134"/>
                    <a:gd name="T110" fmla="*/ 370 w 1974"/>
                    <a:gd name="T111" fmla="*/ 35 h 1134"/>
                    <a:gd name="T112" fmla="*/ 372 w 1974"/>
                    <a:gd name="T113" fmla="*/ 34 h 1134"/>
                    <a:gd name="T114" fmla="*/ 373 w 1974"/>
                    <a:gd name="T115" fmla="*/ 31 h 1134"/>
                    <a:gd name="T116" fmla="*/ 373 w 1974"/>
                    <a:gd name="T117" fmla="*/ 0 h 11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74"/>
                    <a:gd name="T178" fmla="*/ 0 h 1134"/>
                    <a:gd name="T179" fmla="*/ 1974 w 1974"/>
                    <a:gd name="T180" fmla="*/ 1134 h 11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74" h="1134">
                      <a:moveTo>
                        <a:pt x="1974" y="0"/>
                      </a:moveTo>
                      <a:lnTo>
                        <a:pt x="1974" y="6"/>
                      </a:lnTo>
                      <a:lnTo>
                        <a:pt x="1974" y="18"/>
                      </a:lnTo>
                      <a:lnTo>
                        <a:pt x="1968" y="30"/>
                      </a:lnTo>
                      <a:lnTo>
                        <a:pt x="1968" y="36"/>
                      </a:lnTo>
                      <a:lnTo>
                        <a:pt x="1962" y="48"/>
                      </a:lnTo>
                      <a:lnTo>
                        <a:pt x="1962" y="54"/>
                      </a:lnTo>
                      <a:lnTo>
                        <a:pt x="1956" y="66"/>
                      </a:lnTo>
                      <a:lnTo>
                        <a:pt x="1950" y="72"/>
                      </a:lnTo>
                      <a:lnTo>
                        <a:pt x="1944" y="84"/>
                      </a:lnTo>
                      <a:lnTo>
                        <a:pt x="1938" y="96"/>
                      </a:lnTo>
                      <a:lnTo>
                        <a:pt x="1932" y="102"/>
                      </a:lnTo>
                      <a:lnTo>
                        <a:pt x="1926" y="114"/>
                      </a:lnTo>
                      <a:lnTo>
                        <a:pt x="1920" y="120"/>
                      </a:lnTo>
                      <a:lnTo>
                        <a:pt x="1908" y="132"/>
                      </a:lnTo>
                      <a:lnTo>
                        <a:pt x="1902" y="138"/>
                      </a:lnTo>
                      <a:lnTo>
                        <a:pt x="1890" y="150"/>
                      </a:lnTo>
                      <a:lnTo>
                        <a:pt x="1878" y="156"/>
                      </a:lnTo>
                      <a:lnTo>
                        <a:pt x="1866" y="168"/>
                      </a:lnTo>
                      <a:lnTo>
                        <a:pt x="1854" y="174"/>
                      </a:lnTo>
                      <a:lnTo>
                        <a:pt x="1842" y="186"/>
                      </a:lnTo>
                      <a:lnTo>
                        <a:pt x="1830" y="192"/>
                      </a:lnTo>
                      <a:lnTo>
                        <a:pt x="1818" y="204"/>
                      </a:lnTo>
                      <a:lnTo>
                        <a:pt x="1806" y="210"/>
                      </a:lnTo>
                      <a:lnTo>
                        <a:pt x="1788" y="222"/>
                      </a:lnTo>
                      <a:lnTo>
                        <a:pt x="1776" y="228"/>
                      </a:lnTo>
                      <a:lnTo>
                        <a:pt x="1758" y="240"/>
                      </a:lnTo>
                      <a:lnTo>
                        <a:pt x="1740" y="246"/>
                      </a:lnTo>
                      <a:lnTo>
                        <a:pt x="1722" y="252"/>
                      </a:lnTo>
                      <a:lnTo>
                        <a:pt x="1704" y="264"/>
                      </a:lnTo>
                      <a:lnTo>
                        <a:pt x="1686" y="270"/>
                      </a:lnTo>
                      <a:lnTo>
                        <a:pt x="1668" y="282"/>
                      </a:lnTo>
                      <a:lnTo>
                        <a:pt x="1650" y="288"/>
                      </a:lnTo>
                      <a:lnTo>
                        <a:pt x="1632" y="294"/>
                      </a:lnTo>
                      <a:lnTo>
                        <a:pt x="1608" y="306"/>
                      </a:lnTo>
                      <a:lnTo>
                        <a:pt x="1590" y="312"/>
                      </a:lnTo>
                      <a:lnTo>
                        <a:pt x="1566" y="318"/>
                      </a:lnTo>
                      <a:lnTo>
                        <a:pt x="1548" y="330"/>
                      </a:lnTo>
                      <a:lnTo>
                        <a:pt x="1524" y="336"/>
                      </a:lnTo>
                      <a:lnTo>
                        <a:pt x="1500" y="342"/>
                      </a:lnTo>
                      <a:lnTo>
                        <a:pt x="1476" y="348"/>
                      </a:lnTo>
                      <a:lnTo>
                        <a:pt x="1452" y="354"/>
                      </a:lnTo>
                      <a:lnTo>
                        <a:pt x="1428" y="366"/>
                      </a:lnTo>
                      <a:lnTo>
                        <a:pt x="1404" y="372"/>
                      </a:lnTo>
                      <a:lnTo>
                        <a:pt x="1380" y="378"/>
                      </a:lnTo>
                      <a:lnTo>
                        <a:pt x="1350" y="384"/>
                      </a:lnTo>
                      <a:lnTo>
                        <a:pt x="1326" y="390"/>
                      </a:lnTo>
                      <a:lnTo>
                        <a:pt x="1296" y="396"/>
                      </a:lnTo>
                      <a:lnTo>
                        <a:pt x="1272" y="402"/>
                      </a:lnTo>
                      <a:lnTo>
                        <a:pt x="1242" y="408"/>
                      </a:lnTo>
                      <a:lnTo>
                        <a:pt x="1212" y="414"/>
                      </a:lnTo>
                      <a:lnTo>
                        <a:pt x="1188" y="420"/>
                      </a:lnTo>
                      <a:lnTo>
                        <a:pt x="1158" y="426"/>
                      </a:lnTo>
                      <a:lnTo>
                        <a:pt x="1128" y="432"/>
                      </a:lnTo>
                      <a:lnTo>
                        <a:pt x="1098" y="438"/>
                      </a:lnTo>
                      <a:lnTo>
                        <a:pt x="1068" y="444"/>
                      </a:lnTo>
                      <a:lnTo>
                        <a:pt x="1038" y="450"/>
                      </a:lnTo>
                      <a:lnTo>
                        <a:pt x="1008" y="456"/>
                      </a:lnTo>
                      <a:lnTo>
                        <a:pt x="978" y="462"/>
                      </a:lnTo>
                      <a:lnTo>
                        <a:pt x="942" y="468"/>
                      </a:lnTo>
                      <a:lnTo>
                        <a:pt x="912" y="474"/>
                      </a:lnTo>
                      <a:lnTo>
                        <a:pt x="882" y="474"/>
                      </a:lnTo>
                      <a:lnTo>
                        <a:pt x="846" y="480"/>
                      </a:lnTo>
                      <a:lnTo>
                        <a:pt x="816" y="486"/>
                      </a:lnTo>
                      <a:lnTo>
                        <a:pt x="780" y="492"/>
                      </a:lnTo>
                      <a:lnTo>
                        <a:pt x="750" y="492"/>
                      </a:lnTo>
                      <a:lnTo>
                        <a:pt x="714" y="498"/>
                      </a:lnTo>
                      <a:lnTo>
                        <a:pt x="678" y="504"/>
                      </a:lnTo>
                      <a:lnTo>
                        <a:pt x="648" y="504"/>
                      </a:lnTo>
                      <a:lnTo>
                        <a:pt x="612" y="510"/>
                      </a:lnTo>
                      <a:lnTo>
                        <a:pt x="576" y="510"/>
                      </a:lnTo>
                      <a:lnTo>
                        <a:pt x="540" y="516"/>
                      </a:lnTo>
                      <a:lnTo>
                        <a:pt x="504" y="516"/>
                      </a:lnTo>
                      <a:lnTo>
                        <a:pt x="474" y="522"/>
                      </a:lnTo>
                      <a:lnTo>
                        <a:pt x="438" y="522"/>
                      </a:lnTo>
                      <a:lnTo>
                        <a:pt x="402" y="528"/>
                      </a:lnTo>
                      <a:lnTo>
                        <a:pt x="366" y="528"/>
                      </a:lnTo>
                      <a:lnTo>
                        <a:pt x="330" y="528"/>
                      </a:lnTo>
                      <a:lnTo>
                        <a:pt x="294" y="534"/>
                      </a:lnTo>
                      <a:lnTo>
                        <a:pt x="258" y="534"/>
                      </a:lnTo>
                      <a:lnTo>
                        <a:pt x="222" y="534"/>
                      </a:lnTo>
                      <a:lnTo>
                        <a:pt x="186" y="540"/>
                      </a:lnTo>
                      <a:lnTo>
                        <a:pt x="144" y="540"/>
                      </a:lnTo>
                      <a:lnTo>
                        <a:pt x="108" y="540"/>
                      </a:lnTo>
                      <a:lnTo>
                        <a:pt x="72" y="540"/>
                      </a:lnTo>
                      <a:lnTo>
                        <a:pt x="36" y="540"/>
                      </a:lnTo>
                      <a:lnTo>
                        <a:pt x="0" y="546"/>
                      </a:lnTo>
                      <a:lnTo>
                        <a:pt x="0" y="1134"/>
                      </a:lnTo>
                      <a:lnTo>
                        <a:pt x="36" y="1128"/>
                      </a:lnTo>
                      <a:lnTo>
                        <a:pt x="72" y="1128"/>
                      </a:lnTo>
                      <a:lnTo>
                        <a:pt x="108" y="1128"/>
                      </a:lnTo>
                      <a:lnTo>
                        <a:pt x="144" y="1128"/>
                      </a:lnTo>
                      <a:lnTo>
                        <a:pt x="186" y="1128"/>
                      </a:lnTo>
                      <a:lnTo>
                        <a:pt x="222" y="1122"/>
                      </a:lnTo>
                      <a:lnTo>
                        <a:pt x="258" y="1122"/>
                      </a:lnTo>
                      <a:lnTo>
                        <a:pt x="294" y="1122"/>
                      </a:lnTo>
                      <a:lnTo>
                        <a:pt x="330" y="1116"/>
                      </a:lnTo>
                      <a:lnTo>
                        <a:pt x="366" y="1116"/>
                      </a:lnTo>
                      <a:lnTo>
                        <a:pt x="402" y="1116"/>
                      </a:lnTo>
                      <a:lnTo>
                        <a:pt x="438" y="1110"/>
                      </a:lnTo>
                      <a:lnTo>
                        <a:pt x="474" y="1110"/>
                      </a:lnTo>
                      <a:lnTo>
                        <a:pt x="504" y="1104"/>
                      </a:lnTo>
                      <a:lnTo>
                        <a:pt x="540" y="1104"/>
                      </a:lnTo>
                      <a:lnTo>
                        <a:pt x="576" y="1098"/>
                      </a:lnTo>
                      <a:lnTo>
                        <a:pt x="612" y="1098"/>
                      </a:lnTo>
                      <a:lnTo>
                        <a:pt x="648" y="1092"/>
                      </a:lnTo>
                      <a:lnTo>
                        <a:pt x="678" y="1092"/>
                      </a:lnTo>
                      <a:lnTo>
                        <a:pt x="714" y="1086"/>
                      </a:lnTo>
                      <a:lnTo>
                        <a:pt x="750" y="1080"/>
                      </a:lnTo>
                      <a:lnTo>
                        <a:pt x="780" y="1080"/>
                      </a:lnTo>
                      <a:lnTo>
                        <a:pt x="816" y="1074"/>
                      </a:lnTo>
                      <a:lnTo>
                        <a:pt x="846" y="1068"/>
                      </a:lnTo>
                      <a:lnTo>
                        <a:pt x="882" y="1062"/>
                      </a:lnTo>
                      <a:lnTo>
                        <a:pt x="912" y="1062"/>
                      </a:lnTo>
                      <a:lnTo>
                        <a:pt x="942" y="1056"/>
                      </a:lnTo>
                      <a:lnTo>
                        <a:pt x="978" y="1050"/>
                      </a:lnTo>
                      <a:lnTo>
                        <a:pt x="1008" y="1044"/>
                      </a:lnTo>
                      <a:lnTo>
                        <a:pt x="1038" y="1038"/>
                      </a:lnTo>
                      <a:lnTo>
                        <a:pt x="1068" y="1032"/>
                      </a:lnTo>
                      <a:lnTo>
                        <a:pt x="1098" y="1026"/>
                      </a:lnTo>
                      <a:lnTo>
                        <a:pt x="1128" y="1020"/>
                      </a:lnTo>
                      <a:lnTo>
                        <a:pt x="1158" y="1014"/>
                      </a:lnTo>
                      <a:lnTo>
                        <a:pt x="1188" y="1008"/>
                      </a:lnTo>
                      <a:lnTo>
                        <a:pt x="1212" y="1002"/>
                      </a:lnTo>
                      <a:lnTo>
                        <a:pt x="1242" y="996"/>
                      </a:lnTo>
                      <a:lnTo>
                        <a:pt x="1272" y="990"/>
                      </a:lnTo>
                      <a:lnTo>
                        <a:pt x="1296" y="984"/>
                      </a:lnTo>
                      <a:lnTo>
                        <a:pt x="1326" y="978"/>
                      </a:lnTo>
                      <a:lnTo>
                        <a:pt x="1350" y="972"/>
                      </a:lnTo>
                      <a:lnTo>
                        <a:pt x="1380" y="966"/>
                      </a:lnTo>
                      <a:lnTo>
                        <a:pt x="1404" y="960"/>
                      </a:lnTo>
                      <a:lnTo>
                        <a:pt x="1428" y="954"/>
                      </a:lnTo>
                      <a:lnTo>
                        <a:pt x="1452" y="942"/>
                      </a:lnTo>
                      <a:lnTo>
                        <a:pt x="1476" y="936"/>
                      </a:lnTo>
                      <a:lnTo>
                        <a:pt x="1500" y="930"/>
                      </a:lnTo>
                      <a:lnTo>
                        <a:pt x="1524" y="924"/>
                      </a:lnTo>
                      <a:lnTo>
                        <a:pt x="1548" y="918"/>
                      </a:lnTo>
                      <a:lnTo>
                        <a:pt x="1566" y="906"/>
                      </a:lnTo>
                      <a:lnTo>
                        <a:pt x="1590" y="900"/>
                      </a:lnTo>
                      <a:lnTo>
                        <a:pt x="1608" y="894"/>
                      </a:lnTo>
                      <a:lnTo>
                        <a:pt x="1632" y="882"/>
                      </a:lnTo>
                      <a:lnTo>
                        <a:pt x="1650" y="876"/>
                      </a:lnTo>
                      <a:lnTo>
                        <a:pt x="1668" y="870"/>
                      </a:lnTo>
                      <a:lnTo>
                        <a:pt x="1686" y="858"/>
                      </a:lnTo>
                      <a:lnTo>
                        <a:pt x="1704" y="852"/>
                      </a:lnTo>
                      <a:lnTo>
                        <a:pt x="1722" y="840"/>
                      </a:lnTo>
                      <a:lnTo>
                        <a:pt x="1740" y="834"/>
                      </a:lnTo>
                      <a:lnTo>
                        <a:pt x="1758" y="828"/>
                      </a:lnTo>
                      <a:lnTo>
                        <a:pt x="1776" y="816"/>
                      </a:lnTo>
                      <a:lnTo>
                        <a:pt x="1788" y="810"/>
                      </a:lnTo>
                      <a:lnTo>
                        <a:pt x="1806" y="798"/>
                      </a:lnTo>
                      <a:lnTo>
                        <a:pt x="1818" y="792"/>
                      </a:lnTo>
                      <a:lnTo>
                        <a:pt x="1830" y="780"/>
                      </a:lnTo>
                      <a:lnTo>
                        <a:pt x="1842" y="774"/>
                      </a:lnTo>
                      <a:lnTo>
                        <a:pt x="1854" y="762"/>
                      </a:lnTo>
                      <a:lnTo>
                        <a:pt x="1866" y="756"/>
                      </a:lnTo>
                      <a:lnTo>
                        <a:pt x="1878" y="744"/>
                      </a:lnTo>
                      <a:lnTo>
                        <a:pt x="1890" y="738"/>
                      </a:lnTo>
                      <a:lnTo>
                        <a:pt x="1902" y="726"/>
                      </a:lnTo>
                      <a:lnTo>
                        <a:pt x="1908" y="720"/>
                      </a:lnTo>
                      <a:lnTo>
                        <a:pt x="1920" y="708"/>
                      </a:lnTo>
                      <a:lnTo>
                        <a:pt x="1926" y="702"/>
                      </a:lnTo>
                      <a:lnTo>
                        <a:pt x="1932" y="690"/>
                      </a:lnTo>
                      <a:lnTo>
                        <a:pt x="1938" y="684"/>
                      </a:lnTo>
                      <a:lnTo>
                        <a:pt x="1944" y="672"/>
                      </a:lnTo>
                      <a:lnTo>
                        <a:pt x="1950" y="660"/>
                      </a:lnTo>
                      <a:lnTo>
                        <a:pt x="1956" y="654"/>
                      </a:lnTo>
                      <a:lnTo>
                        <a:pt x="1962" y="642"/>
                      </a:lnTo>
                      <a:lnTo>
                        <a:pt x="1962" y="636"/>
                      </a:lnTo>
                      <a:lnTo>
                        <a:pt x="1968" y="624"/>
                      </a:lnTo>
                      <a:lnTo>
                        <a:pt x="1968" y="618"/>
                      </a:lnTo>
                      <a:lnTo>
                        <a:pt x="1974" y="606"/>
                      </a:lnTo>
                      <a:lnTo>
                        <a:pt x="1974" y="594"/>
                      </a:lnTo>
                      <a:lnTo>
                        <a:pt x="1974" y="588"/>
                      </a:lnTo>
                      <a:lnTo>
                        <a:pt x="1974"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9">
                  <a:extLst>
                    <a:ext uri="{FF2B5EF4-FFF2-40B4-BE49-F238E27FC236}">
                      <a16:creationId xmlns:a16="http://schemas.microsoft.com/office/drawing/2014/main" id="{DEAD7A4D-8398-406A-90F9-4FD4A4667C60}"/>
                    </a:ext>
                  </a:extLst>
                </p:cNvPr>
                <p:cNvSpPr>
                  <a:spLocks/>
                </p:cNvSpPr>
                <p:nvPr/>
              </p:nvSpPr>
              <p:spPr bwMode="auto">
                <a:xfrm>
                  <a:off x="3250" y="1872"/>
                  <a:ext cx="1997" cy="984"/>
                </a:xfrm>
                <a:custGeom>
                  <a:avLst/>
                  <a:gdLst>
                    <a:gd name="T0" fmla="*/ 22 w 2124"/>
                    <a:gd name="T1" fmla="*/ 0 h 1098"/>
                    <a:gd name="T2" fmla="*/ 42 w 2124"/>
                    <a:gd name="T3" fmla="*/ 0 h 1098"/>
                    <a:gd name="T4" fmla="*/ 63 w 2124"/>
                    <a:gd name="T5" fmla="*/ 4 h 1098"/>
                    <a:gd name="T6" fmla="*/ 91 w 2124"/>
                    <a:gd name="T7" fmla="*/ 4 h 1098"/>
                    <a:gd name="T8" fmla="*/ 111 w 2124"/>
                    <a:gd name="T9" fmla="*/ 4 h 1098"/>
                    <a:gd name="T10" fmla="*/ 131 w 2124"/>
                    <a:gd name="T11" fmla="*/ 4 h 1098"/>
                    <a:gd name="T12" fmla="*/ 157 w 2124"/>
                    <a:gd name="T13" fmla="*/ 4 h 1098"/>
                    <a:gd name="T14" fmla="*/ 177 w 2124"/>
                    <a:gd name="T15" fmla="*/ 4 h 1098"/>
                    <a:gd name="T16" fmla="*/ 196 w 2124"/>
                    <a:gd name="T17" fmla="*/ 4 h 1098"/>
                    <a:gd name="T18" fmla="*/ 219 w 2124"/>
                    <a:gd name="T19" fmla="*/ 4 h 1098"/>
                    <a:gd name="T20" fmla="*/ 236 w 2124"/>
                    <a:gd name="T21" fmla="*/ 5 h 1098"/>
                    <a:gd name="T22" fmla="*/ 253 w 2124"/>
                    <a:gd name="T23" fmla="*/ 6 h 1098"/>
                    <a:gd name="T24" fmla="*/ 274 w 2124"/>
                    <a:gd name="T25" fmla="*/ 8 h 1098"/>
                    <a:gd name="T26" fmla="*/ 290 w 2124"/>
                    <a:gd name="T27" fmla="*/ 9 h 1098"/>
                    <a:gd name="T28" fmla="*/ 302 w 2124"/>
                    <a:gd name="T29" fmla="*/ 10 h 1098"/>
                    <a:gd name="T30" fmla="*/ 321 w 2124"/>
                    <a:gd name="T31" fmla="*/ 12 h 1098"/>
                    <a:gd name="T32" fmla="*/ 333 w 2124"/>
                    <a:gd name="T33" fmla="*/ 13 h 1098"/>
                    <a:gd name="T34" fmla="*/ 343 w 2124"/>
                    <a:gd name="T35" fmla="*/ 14 h 1098"/>
                    <a:gd name="T36" fmla="*/ 358 w 2124"/>
                    <a:gd name="T37" fmla="*/ 16 h 1098"/>
                    <a:gd name="T38" fmla="*/ 366 w 2124"/>
                    <a:gd name="T39" fmla="*/ 17 h 1098"/>
                    <a:gd name="T40" fmla="*/ 375 w 2124"/>
                    <a:gd name="T41" fmla="*/ 18 h 1098"/>
                    <a:gd name="T42" fmla="*/ 384 w 2124"/>
                    <a:gd name="T43" fmla="*/ 20 h 1098"/>
                    <a:gd name="T44" fmla="*/ 389 w 2124"/>
                    <a:gd name="T45" fmla="*/ 22 h 1098"/>
                    <a:gd name="T46" fmla="*/ 395 w 2124"/>
                    <a:gd name="T47" fmla="*/ 23 h 1098"/>
                    <a:gd name="T48" fmla="*/ 399 w 2124"/>
                    <a:gd name="T49" fmla="*/ 24 h 1098"/>
                    <a:gd name="T50" fmla="*/ 401 w 2124"/>
                    <a:gd name="T51" fmla="*/ 27 h 1098"/>
                    <a:gd name="T52" fmla="*/ 401 w 2124"/>
                    <a:gd name="T53" fmla="*/ 28 h 1098"/>
                    <a:gd name="T54" fmla="*/ 401 w 2124"/>
                    <a:gd name="T55" fmla="*/ 30 h 1098"/>
                    <a:gd name="T56" fmla="*/ 399 w 2124"/>
                    <a:gd name="T57" fmla="*/ 31 h 1098"/>
                    <a:gd name="T58" fmla="*/ 396 w 2124"/>
                    <a:gd name="T59" fmla="*/ 33 h 1098"/>
                    <a:gd name="T60" fmla="*/ 392 w 2124"/>
                    <a:gd name="T61" fmla="*/ 35 h 1098"/>
                    <a:gd name="T62" fmla="*/ 385 w 2124"/>
                    <a:gd name="T63" fmla="*/ 36 h 1098"/>
                    <a:gd name="T64" fmla="*/ 378 w 2124"/>
                    <a:gd name="T65" fmla="*/ 38 h 1098"/>
                    <a:gd name="T66" fmla="*/ 371 w 2124"/>
                    <a:gd name="T67" fmla="*/ 39 h 1098"/>
                    <a:gd name="T68" fmla="*/ 362 w 2124"/>
                    <a:gd name="T69" fmla="*/ 40 h 1098"/>
                    <a:gd name="T70" fmla="*/ 351 w 2124"/>
                    <a:gd name="T71" fmla="*/ 42 h 1098"/>
                    <a:gd name="T72" fmla="*/ 338 w 2124"/>
                    <a:gd name="T73" fmla="*/ 43 h 1098"/>
                    <a:gd name="T74" fmla="*/ 325 w 2124"/>
                    <a:gd name="T75" fmla="*/ 45 h 1098"/>
                    <a:gd name="T76" fmla="*/ 312 w 2124"/>
                    <a:gd name="T77" fmla="*/ 47 h 1098"/>
                    <a:gd name="T78" fmla="*/ 294 w 2124"/>
                    <a:gd name="T79" fmla="*/ 47 h 1098"/>
                    <a:gd name="T80" fmla="*/ 279 w 2124"/>
                    <a:gd name="T81" fmla="*/ 48 h 1098"/>
                    <a:gd name="T82" fmla="*/ 264 w 2124"/>
                    <a:gd name="T83" fmla="*/ 50 h 1098"/>
                    <a:gd name="T84" fmla="*/ 243 w 2124"/>
                    <a:gd name="T85" fmla="*/ 51 h 1098"/>
                    <a:gd name="T86" fmla="*/ 227 w 2124"/>
                    <a:gd name="T87" fmla="*/ 52 h 1098"/>
                    <a:gd name="T88" fmla="*/ 207 w 2124"/>
                    <a:gd name="T89" fmla="*/ 52 h 1098"/>
                    <a:gd name="T90" fmla="*/ 183 w 2124"/>
                    <a:gd name="T91" fmla="*/ 53 h 1098"/>
                    <a:gd name="T92" fmla="*/ 164 w 2124"/>
                    <a:gd name="T93" fmla="*/ 54 h 1098"/>
                    <a:gd name="T94" fmla="*/ 145 w 2124"/>
                    <a:gd name="T95" fmla="*/ 56 h 1098"/>
                    <a:gd name="T96" fmla="*/ 118 w 2124"/>
                    <a:gd name="T97" fmla="*/ 56 h 1098"/>
                    <a:gd name="T98" fmla="*/ 97 w 2124"/>
                    <a:gd name="T99" fmla="*/ 56 h 1098"/>
                    <a:gd name="T100" fmla="*/ 76 w 2124"/>
                    <a:gd name="T101" fmla="*/ 56 h 1098"/>
                    <a:gd name="T102" fmla="*/ 49 w 2124"/>
                    <a:gd name="T103" fmla="*/ 56 h 1098"/>
                    <a:gd name="T104" fmla="*/ 28 w 2124"/>
                    <a:gd name="T105" fmla="*/ 57 h 10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4"/>
                    <a:gd name="T160" fmla="*/ 0 h 1098"/>
                    <a:gd name="T161" fmla="*/ 2124 w 2124"/>
                    <a:gd name="T162" fmla="*/ 1098 h 10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4" h="1098">
                      <a:moveTo>
                        <a:pt x="0" y="0"/>
                      </a:moveTo>
                      <a:lnTo>
                        <a:pt x="36" y="0"/>
                      </a:lnTo>
                      <a:lnTo>
                        <a:pt x="78" y="0"/>
                      </a:lnTo>
                      <a:lnTo>
                        <a:pt x="114" y="0"/>
                      </a:lnTo>
                      <a:lnTo>
                        <a:pt x="150" y="0"/>
                      </a:lnTo>
                      <a:lnTo>
                        <a:pt x="186" y="0"/>
                      </a:lnTo>
                      <a:lnTo>
                        <a:pt x="222" y="0"/>
                      </a:lnTo>
                      <a:lnTo>
                        <a:pt x="258" y="0"/>
                      </a:lnTo>
                      <a:lnTo>
                        <a:pt x="294" y="6"/>
                      </a:lnTo>
                      <a:lnTo>
                        <a:pt x="336" y="6"/>
                      </a:lnTo>
                      <a:lnTo>
                        <a:pt x="372" y="6"/>
                      </a:lnTo>
                      <a:lnTo>
                        <a:pt x="408" y="6"/>
                      </a:lnTo>
                      <a:lnTo>
                        <a:pt x="444" y="12"/>
                      </a:lnTo>
                      <a:lnTo>
                        <a:pt x="480" y="12"/>
                      </a:lnTo>
                      <a:lnTo>
                        <a:pt x="516" y="12"/>
                      </a:lnTo>
                      <a:lnTo>
                        <a:pt x="552" y="18"/>
                      </a:lnTo>
                      <a:lnTo>
                        <a:pt x="588" y="18"/>
                      </a:lnTo>
                      <a:lnTo>
                        <a:pt x="624" y="24"/>
                      </a:lnTo>
                      <a:lnTo>
                        <a:pt x="654" y="24"/>
                      </a:lnTo>
                      <a:lnTo>
                        <a:pt x="690" y="30"/>
                      </a:lnTo>
                      <a:lnTo>
                        <a:pt x="726" y="30"/>
                      </a:lnTo>
                      <a:lnTo>
                        <a:pt x="762" y="36"/>
                      </a:lnTo>
                      <a:lnTo>
                        <a:pt x="798" y="36"/>
                      </a:lnTo>
                      <a:lnTo>
                        <a:pt x="828" y="42"/>
                      </a:lnTo>
                      <a:lnTo>
                        <a:pt x="864" y="48"/>
                      </a:lnTo>
                      <a:lnTo>
                        <a:pt x="900" y="48"/>
                      </a:lnTo>
                      <a:lnTo>
                        <a:pt x="930" y="54"/>
                      </a:lnTo>
                      <a:lnTo>
                        <a:pt x="966" y="60"/>
                      </a:lnTo>
                      <a:lnTo>
                        <a:pt x="996" y="60"/>
                      </a:lnTo>
                      <a:lnTo>
                        <a:pt x="1032" y="66"/>
                      </a:lnTo>
                      <a:lnTo>
                        <a:pt x="1062" y="72"/>
                      </a:lnTo>
                      <a:lnTo>
                        <a:pt x="1092" y="78"/>
                      </a:lnTo>
                      <a:lnTo>
                        <a:pt x="1128" y="84"/>
                      </a:lnTo>
                      <a:lnTo>
                        <a:pt x="1158" y="90"/>
                      </a:lnTo>
                      <a:lnTo>
                        <a:pt x="1188" y="90"/>
                      </a:lnTo>
                      <a:lnTo>
                        <a:pt x="1218" y="96"/>
                      </a:lnTo>
                      <a:lnTo>
                        <a:pt x="1248" y="102"/>
                      </a:lnTo>
                      <a:lnTo>
                        <a:pt x="1278" y="108"/>
                      </a:lnTo>
                      <a:lnTo>
                        <a:pt x="1308" y="114"/>
                      </a:lnTo>
                      <a:lnTo>
                        <a:pt x="1338" y="120"/>
                      </a:lnTo>
                      <a:lnTo>
                        <a:pt x="1362" y="126"/>
                      </a:lnTo>
                      <a:lnTo>
                        <a:pt x="1392" y="132"/>
                      </a:lnTo>
                      <a:lnTo>
                        <a:pt x="1422" y="138"/>
                      </a:lnTo>
                      <a:lnTo>
                        <a:pt x="1446" y="144"/>
                      </a:lnTo>
                      <a:lnTo>
                        <a:pt x="1476" y="150"/>
                      </a:lnTo>
                      <a:lnTo>
                        <a:pt x="1500" y="162"/>
                      </a:lnTo>
                      <a:lnTo>
                        <a:pt x="1530" y="168"/>
                      </a:lnTo>
                      <a:lnTo>
                        <a:pt x="1554" y="174"/>
                      </a:lnTo>
                      <a:lnTo>
                        <a:pt x="1578" y="180"/>
                      </a:lnTo>
                      <a:lnTo>
                        <a:pt x="1602" y="186"/>
                      </a:lnTo>
                      <a:lnTo>
                        <a:pt x="1626" y="192"/>
                      </a:lnTo>
                      <a:lnTo>
                        <a:pt x="1650" y="204"/>
                      </a:lnTo>
                      <a:lnTo>
                        <a:pt x="1674" y="210"/>
                      </a:lnTo>
                      <a:lnTo>
                        <a:pt x="1698" y="216"/>
                      </a:lnTo>
                      <a:lnTo>
                        <a:pt x="1716" y="222"/>
                      </a:lnTo>
                      <a:lnTo>
                        <a:pt x="1740" y="234"/>
                      </a:lnTo>
                      <a:lnTo>
                        <a:pt x="1758" y="240"/>
                      </a:lnTo>
                      <a:lnTo>
                        <a:pt x="1782" y="246"/>
                      </a:lnTo>
                      <a:lnTo>
                        <a:pt x="1800" y="258"/>
                      </a:lnTo>
                      <a:lnTo>
                        <a:pt x="1818" y="264"/>
                      </a:lnTo>
                      <a:lnTo>
                        <a:pt x="1836" y="270"/>
                      </a:lnTo>
                      <a:lnTo>
                        <a:pt x="1854" y="282"/>
                      </a:lnTo>
                      <a:lnTo>
                        <a:pt x="1872" y="288"/>
                      </a:lnTo>
                      <a:lnTo>
                        <a:pt x="1890" y="300"/>
                      </a:lnTo>
                      <a:lnTo>
                        <a:pt x="1908" y="306"/>
                      </a:lnTo>
                      <a:lnTo>
                        <a:pt x="1926" y="318"/>
                      </a:lnTo>
                      <a:lnTo>
                        <a:pt x="1938" y="324"/>
                      </a:lnTo>
                      <a:lnTo>
                        <a:pt x="1956" y="330"/>
                      </a:lnTo>
                      <a:lnTo>
                        <a:pt x="1968" y="342"/>
                      </a:lnTo>
                      <a:lnTo>
                        <a:pt x="1980" y="348"/>
                      </a:lnTo>
                      <a:lnTo>
                        <a:pt x="1992" y="360"/>
                      </a:lnTo>
                      <a:lnTo>
                        <a:pt x="2004" y="366"/>
                      </a:lnTo>
                      <a:lnTo>
                        <a:pt x="2016" y="378"/>
                      </a:lnTo>
                      <a:lnTo>
                        <a:pt x="2028" y="384"/>
                      </a:lnTo>
                      <a:lnTo>
                        <a:pt x="2040" y="396"/>
                      </a:lnTo>
                      <a:lnTo>
                        <a:pt x="2052" y="408"/>
                      </a:lnTo>
                      <a:lnTo>
                        <a:pt x="2058" y="414"/>
                      </a:lnTo>
                      <a:lnTo>
                        <a:pt x="2070" y="426"/>
                      </a:lnTo>
                      <a:lnTo>
                        <a:pt x="2076" y="432"/>
                      </a:lnTo>
                      <a:lnTo>
                        <a:pt x="2082" y="444"/>
                      </a:lnTo>
                      <a:lnTo>
                        <a:pt x="2088" y="450"/>
                      </a:lnTo>
                      <a:lnTo>
                        <a:pt x="2094" y="462"/>
                      </a:lnTo>
                      <a:lnTo>
                        <a:pt x="2100" y="474"/>
                      </a:lnTo>
                      <a:lnTo>
                        <a:pt x="2106" y="480"/>
                      </a:lnTo>
                      <a:lnTo>
                        <a:pt x="2112" y="492"/>
                      </a:lnTo>
                      <a:lnTo>
                        <a:pt x="2112" y="498"/>
                      </a:lnTo>
                      <a:lnTo>
                        <a:pt x="2118" y="510"/>
                      </a:lnTo>
                      <a:lnTo>
                        <a:pt x="2118" y="516"/>
                      </a:lnTo>
                      <a:lnTo>
                        <a:pt x="2124" y="528"/>
                      </a:lnTo>
                      <a:lnTo>
                        <a:pt x="2124" y="540"/>
                      </a:lnTo>
                      <a:lnTo>
                        <a:pt x="2124" y="546"/>
                      </a:lnTo>
                      <a:lnTo>
                        <a:pt x="2124" y="558"/>
                      </a:lnTo>
                      <a:lnTo>
                        <a:pt x="2124" y="564"/>
                      </a:lnTo>
                      <a:lnTo>
                        <a:pt x="2118" y="576"/>
                      </a:lnTo>
                      <a:lnTo>
                        <a:pt x="2118" y="588"/>
                      </a:lnTo>
                      <a:lnTo>
                        <a:pt x="2112" y="594"/>
                      </a:lnTo>
                      <a:lnTo>
                        <a:pt x="2112" y="606"/>
                      </a:lnTo>
                      <a:lnTo>
                        <a:pt x="2106" y="612"/>
                      </a:lnTo>
                      <a:lnTo>
                        <a:pt x="2100" y="624"/>
                      </a:lnTo>
                      <a:lnTo>
                        <a:pt x="2094" y="636"/>
                      </a:lnTo>
                      <a:lnTo>
                        <a:pt x="2088" y="642"/>
                      </a:lnTo>
                      <a:lnTo>
                        <a:pt x="2082" y="654"/>
                      </a:lnTo>
                      <a:lnTo>
                        <a:pt x="2076" y="660"/>
                      </a:lnTo>
                      <a:lnTo>
                        <a:pt x="2070" y="672"/>
                      </a:lnTo>
                      <a:lnTo>
                        <a:pt x="2058" y="678"/>
                      </a:lnTo>
                      <a:lnTo>
                        <a:pt x="2052" y="690"/>
                      </a:lnTo>
                      <a:lnTo>
                        <a:pt x="2040" y="696"/>
                      </a:lnTo>
                      <a:lnTo>
                        <a:pt x="2028" y="708"/>
                      </a:lnTo>
                      <a:lnTo>
                        <a:pt x="2016" y="720"/>
                      </a:lnTo>
                      <a:lnTo>
                        <a:pt x="2004" y="726"/>
                      </a:lnTo>
                      <a:lnTo>
                        <a:pt x="1992" y="738"/>
                      </a:lnTo>
                      <a:lnTo>
                        <a:pt x="1980" y="744"/>
                      </a:lnTo>
                      <a:lnTo>
                        <a:pt x="1968" y="756"/>
                      </a:lnTo>
                      <a:lnTo>
                        <a:pt x="1956" y="762"/>
                      </a:lnTo>
                      <a:lnTo>
                        <a:pt x="1938" y="768"/>
                      </a:lnTo>
                      <a:lnTo>
                        <a:pt x="1926" y="780"/>
                      </a:lnTo>
                      <a:lnTo>
                        <a:pt x="1908" y="786"/>
                      </a:lnTo>
                      <a:lnTo>
                        <a:pt x="1890" y="798"/>
                      </a:lnTo>
                      <a:lnTo>
                        <a:pt x="1872" y="804"/>
                      </a:lnTo>
                      <a:lnTo>
                        <a:pt x="1854" y="816"/>
                      </a:lnTo>
                      <a:lnTo>
                        <a:pt x="1836" y="822"/>
                      </a:lnTo>
                      <a:lnTo>
                        <a:pt x="1818" y="828"/>
                      </a:lnTo>
                      <a:lnTo>
                        <a:pt x="1800" y="840"/>
                      </a:lnTo>
                      <a:lnTo>
                        <a:pt x="1782" y="846"/>
                      </a:lnTo>
                      <a:lnTo>
                        <a:pt x="1758" y="852"/>
                      </a:lnTo>
                      <a:lnTo>
                        <a:pt x="1740" y="864"/>
                      </a:lnTo>
                      <a:lnTo>
                        <a:pt x="1716" y="870"/>
                      </a:lnTo>
                      <a:lnTo>
                        <a:pt x="1698" y="876"/>
                      </a:lnTo>
                      <a:lnTo>
                        <a:pt x="1674" y="888"/>
                      </a:lnTo>
                      <a:lnTo>
                        <a:pt x="1650" y="894"/>
                      </a:lnTo>
                      <a:lnTo>
                        <a:pt x="1626" y="900"/>
                      </a:lnTo>
                      <a:lnTo>
                        <a:pt x="1602" y="906"/>
                      </a:lnTo>
                      <a:lnTo>
                        <a:pt x="1578" y="912"/>
                      </a:lnTo>
                      <a:lnTo>
                        <a:pt x="1554" y="924"/>
                      </a:lnTo>
                      <a:lnTo>
                        <a:pt x="1530" y="930"/>
                      </a:lnTo>
                      <a:lnTo>
                        <a:pt x="1500" y="936"/>
                      </a:lnTo>
                      <a:lnTo>
                        <a:pt x="1476" y="942"/>
                      </a:lnTo>
                      <a:lnTo>
                        <a:pt x="1446" y="948"/>
                      </a:lnTo>
                      <a:lnTo>
                        <a:pt x="1422" y="954"/>
                      </a:lnTo>
                      <a:lnTo>
                        <a:pt x="1392" y="960"/>
                      </a:lnTo>
                      <a:lnTo>
                        <a:pt x="1362" y="966"/>
                      </a:lnTo>
                      <a:lnTo>
                        <a:pt x="1338" y="972"/>
                      </a:lnTo>
                      <a:lnTo>
                        <a:pt x="1308" y="978"/>
                      </a:lnTo>
                      <a:lnTo>
                        <a:pt x="1278" y="984"/>
                      </a:lnTo>
                      <a:lnTo>
                        <a:pt x="1248" y="990"/>
                      </a:lnTo>
                      <a:lnTo>
                        <a:pt x="1218" y="996"/>
                      </a:lnTo>
                      <a:lnTo>
                        <a:pt x="1188" y="1002"/>
                      </a:lnTo>
                      <a:lnTo>
                        <a:pt x="1158" y="1008"/>
                      </a:lnTo>
                      <a:lnTo>
                        <a:pt x="1128" y="1014"/>
                      </a:lnTo>
                      <a:lnTo>
                        <a:pt x="1092" y="1020"/>
                      </a:lnTo>
                      <a:lnTo>
                        <a:pt x="1062" y="1020"/>
                      </a:lnTo>
                      <a:lnTo>
                        <a:pt x="1032" y="1026"/>
                      </a:lnTo>
                      <a:lnTo>
                        <a:pt x="996" y="1032"/>
                      </a:lnTo>
                      <a:lnTo>
                        <a:pt x="966" y="1038"/>
                      </a:lnTo>
                      <a:lnTo>
                        <a:pt x="930" y="1038"/>
                      </a:lnTo>
                      <a:lnTo>
                        <a:pt x="900" y="1044"/>
                      </a:lnTo>
                      <a:lnTo>
                        <a:pt x="864" y="1050"/>
                      </a:lnTo>
                      <a:lnTo>
                        <a:pt x="828" y="1050"/>
                      </a:lnTo>
                      <a:lnTo>
                        <a:pt x="798" y="1056"/>
                      </a:lnTo>
                      <a:lnTo>
                        <a:pt x="762" y="1062"/>
                      </a:lnTo>
                      <a:lnTo>
                        <a:pt x="726" y="1062"/>
                      </a:lnTo>
                      <a:lnTo>
                        <a:pt x="690" y="1068"/>
                      </a:lnTo>
                      <a:lnTo>
                        <a:pt x="654" y="1068"/>
                      </a:lnTo>
                      <a:lnTo>
                        <a:pt x="624" y="1074"/>
                      </a:lnTo>
                      <a:lnTo>
                        <a:pt x="588" y="1074"/>
                      </a:lnTo>
                      <a:lnTo>
                        <a:pt x="552" y="1080"/>
                      </a:lnTo>
                      <a:lnTo>
                        <a:pt x="516" y="1080"/>
                      </a:lnTo>
                      <a:lnTo>
                        <a:pt x="480" y="1080"/>
                      </a:lnTo>
                      <a:lnTo>
                        <a:pt x="444" y="1086"/>
                      </a:lnTo>
                      <a:lnTo>
                        <a:pt x="408" y="1086"/>
                      </a:lnTo>
                      <a:lnTo>
                        <a:pt x="372" y="1086"/>
                      </a:lnTo>
                      <a:lnTo>
                        <a:pt x="336" y="1092"/>
                      </a:lnTo>
                      <a:lnTo>
                        <a:pt x="294" y="1092"/>
                      </a:lnTo>
                      <a:lnTo>
                        <a:pt x="258" y="1092"/>
                      </a:lnTo>
                      <a:lnTo>
                        <a:pt x="222" y="1092"/>
                      </a:lnTo>
                      <a:lnTo>
                        <a:pt x="186" y="1092"/>
                      </a:lnTo>
                      <a:lnTo>
                        <a:pt x="150" y="1098"/>
                      </a:lnTo>
                      <a:lnTo>
                        <a:pt x="0" y="54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0">
                <a:extLst>
                  <a:ext uri="{FF2B5EF4-FFF2-40B4-BE49-F238E27FC236}">
                    <a16:creationId xmlns:a16="http://schemas.microsoft.com/office/drawing/2014/main" id="{2D6ACA1C-7D92-42A4-91F2-B2227E7B0954}"/>
                  </a:ext>
                </a:extLst>
              </p:cNvPr>
              <p:cNvGrpSpPr>
                <a:grpSpLocks/>
              </p:cNvGrpSpPr>
              <p:nvPr/>
            </p:nvGrpSpPr>
            <p:grpSpPr bwMode="auto">
              <a:xfrm>
                <a:off x="2970" y="2250"/>
                <a:ext cx="740" cy="767"/>
                <a:chOff x="2504" y="2354"/>
                <a:chExt cx="887" cy="1017"/>
              </a:xfrm>
            </p:grpSpPr>
            <p:sp>
              <p:nvSpPr>
                <p:cNvPr id="25" name="Freeform 11">
                  <a:extLst>
                    <a:ext uri="{FF2B5EF4-FFF2-40B4-BE49-F238E27FC236}">
                      <a16:creationId xmlns:a16="http://schemas.microsoft.com/office/drawing/2014/main" id="{5EEE1D70-4A58-4624-9BE6-38B22B5D1EDF}"/>
                    </a:ext>
                  </a:extLst>
                </p:cNvPr>
                <p:cNvSpPr>
                  <a:spLocks/>
                </p:cNvSpPr>
                <p:nvPr/>
              </p:nvSpPr>
              <p:spPr bwMode="auto">
                <a:xfrm>
                  <a:off x="2504" y="2806"/>
                  <a:ext cx="887" cy="565"/>
                </a:xfrm>
                <a:custGeom>
                  <a:avLst/>
                  <a:gdLst>
                    <a:gd name="T0" fmla="*/ 181 w 943"/>
                    <a:gd name="T1" fmla="*/ 4 h 630"/>
                    <a:gd name="T2" fmla="*/ 174 w 943"/>
                    <a:gd name="T3" fmla="*/ 4 h 630"/>
                    <a:gd name="T4" fmla="*/ 167 w 943"/>
                    <a:gd name="T5" fmla="*/ 4 h 630"/>
                    <a:gd name="T6" fmla="*/ 159 w 943"/>
                    <a:gd name="T7" fmla="*/ 4 h 630"/>
                    <a:gd name="T8" fmla="*/ 150 w 943"/>
                    <a:gd name="T9" fmla="*/ 4 h 630"/>
                    <a:gd name="T10" fmla="*/ 146 w 943"/>
                    <a:gd name="T11" fmla="*/ 4 h 630"/>
                    <a:gd name="T12" fmla="*/ 138 w 943"/>
                    <a:gd name="T13" fmla="*/ 4 h 630"/>
                    <a:gd name="T14" fmla="*/ 132 w 943"/>
                    <a:gd name="T15" fmla="*/ 4 h 630"/>
                    <a:gd name="T16" fmla="*/ 125 w 943"/>
                    <a:gd name="T17" fmla="*/ 4 h 630"/>
                    <a:gd name="T18" fmla="*/ 117 w 943"/>
                    <a:gd name="T19" fmla="*/ 4 h 630"/>
                    <a:gd name="T20" fmla="*/ 110 w 943"/>
                    <a:gd name="T21" fmla="*/ 4 h 630"/>
                    <a:gd name="T22" fmla="*/ 103 w 943"/>
                    <a:gd name="T23" fmla="*/ 4 h 630"/>
                    <a:gd name="T24" fmla="*/ 96 w 943"/>
                    <a:gd name="T25" fmla="*/ 4 h 630"/>
                    <a:gd name="T26" fmla="*/ 88 w 943"/>
                    <a:gd name="T27" fmla="*/ 4 h 630"/>
                    <a:gd name="T28" fmla="*/ 88 w 943"/>
                    <a:gd name="T29" fmla="*/ 4 h 630"/>
                    <a:gd name="T30" fmla="*/ 82 w 943"/>
                    <a:gd name="T31" fmla="*/ 4 h 630"/>
                    <a:gd name="T32" fmla="*/ 75 w 943"/>
                    <a:gd name="T33" fmla="*/ 4 h 630"/>
                    <a:gd name="T34" fmla="*/ 68 w 943"/>
                    <a:gd name="T35" fmla="*/ 4 h 630"/>
                    <a:gd name="T36" fmla="*/ 60 w 943"/>
                    <a:gd name="T37" fmla="*/ 4 h 630"/>
                    <a:gd name="T38" fmla="*/ 53 w 943"/>
                    <a:gd name="T39" fmla="*/ 4 h 630"/>
                    <a:gd name="T40" fmla="*/ 47 w 943"/>
                    <a:gd name="T41" fmla="*/ 4 h 630"/>
                    <a:gd name="T42" fmla="*/ 40 w 943"/>
                    <a:gd name="T43" fmla="*/ 4 h 630"/>
                    <a:gd name="T44" fmla="*/ 34 w 943"/>
                    <a:gd name="T45" fmla="*/ 4 h 630"/>
                    <a:gd name="T46" fmla="*/ 26 w 943"/>
                    <a:gd name="T47" fmla="*/ 4 h 630"/>
                    <a:gd name="T48" fmla="*/ 20 w 943"/>
                    <a:gd name="T49" fmla="*/ 4 h 630"/>
                    <a:gd name="T50" fmla="*/ 13 w 943"/>
                    <a:gd name="T51" fmla="*/ 4 h 630"/>
                    <a:gd name="T52" fmla="*/ 8 w 943"/>
                    <a:gd name="T53" fmla="*/ 4 h 630"/>
                    <a:gd name="T54" fmla="*/ 0 w 943"/>
                    <a:gd name="T55" fmla="*/ 0 h 630"/>
                    <a:gd name="T56" fmla="*/ 0 w 943"/>
                    <a:gd name="T57" fmla="*/ 31 h 630"/>
                    <a:gd name="T58" fmla="*/ 8 w 943"/>
                    <a:gd name="T59" fmla="*/ 31 h 630"/>
                    <a:gd name="T60" fmla="*/ 13 w 943"/>
                    <a:gd name="T61" fmla="*/ 31 h 630"/>
                    <a:gd name="T62" fmla="*/ 20 w 943"/>
                    <a:gd name="T63" fmla="*/ 31 h 630"/>
                    <a:gd name="T64" fmla="*/ 26 w 943"/>
                    <a:gd name="T65" fmla="*/ 31 h 630"/>
                    <a:gd name="T66" fmla="*/ 34 w 943"/>
                    <a:gd name="T67" fmla="*/ 31 h 630"/>
                    <a:gd name="T68" fmla="*/ 40 w 943"/>
                    <a:gd name="T69" fmla="*/ 31 h 630"/>
                    <a:gd name="T70" fmla="*/ 47 w 943"/>
                    <a:gd name="T71" fmla="*/ 32 h 630"/>
                    <a:gd name="T72" fmla="*/ 53 w 943"/>
                    <a:gd name="T73" fmla="*/ 32 h 630"/>
                    <a:gd name="T74" fmla="*/ 60 w 943"/>
                    <a:gd name="T75" fmla="*/ 32 h 630"/>
                    <a:gd name="T76" fmla="*/ 68 w 943"/>
                    <a:gd name="T77" fmla="*/ 33 h 630"/>
                    <a:gd name="T78" fmla="*/ 75 w 943"/>
                    <a:gd name="T79" fmla="*/ 33 h 630"/>
                    <a:gd name="T80" fmla="*/ 82 w 943"/>
                    <a:gd name="T81" fmla="*/ 33 h 630"/>
                    <a:gd name="T82" fmla="*/ 88 w 943"/>
                    <a:gd name="T83" fmla="*/ 33 h 630"/>
                    <a:gd name="T84" fmla="*/ 88 w 943"/>
                    <a:gd name="T85" fmla="*/ 33 h 630"/>
                    <a:gd name="T86" fmla="*/ 96 w 943"/>
                    <a:gd name="T87" fmla="*/ 33 h 630"/>
                    <a:gd name="T88" fmla="*/ 103 w 943"/>
                    <a:gd name="T89" fmla="*/ 33 h 630"/>
                    <a:gd name="T90" fmla="*/ 110 w 943"/>
                    <a:gd name="T91" fmla="*/ 33 h 630"/>
                    <a:gd name="T92" fmla="*/ 117 w 943"/>
                    <a:gd name="T93" fmla="*/ 33 h 630"/>
                    <a:gd name="T94" fmla="*/ 125 w 943"/>
                    <a:gd name="T95" fmla="*/ 34 h 630"/>
                    <a:gd name="T96" fmla="*/ 132 w 943"/>
                    <a:gd name="T97" fmla="*/ 34 h 630"/>
                    <a:gd name="T98" fmla="*/ 138 w 943"/>
                    <a:gd name="T99" fmla="*/ 34 h 630"/>
                    <a:gd name="T100" fmla="*/ 146 w 943"/>
                    <a:gd name="T101" fmla="*/ 34 h 630"/>
                    <a:gd name="T102" fmla="*/ 150 w 943"/>
                    <a:gd name="T103" fmla="*/ 34 h 630"/>
                    <a:gd name="T104" fmla="*/ 159 w 943"/>
                    <a:gd name="T105" fmla="*/ 34 h 630"/>
                    <a:gd name="T106" fmla="*/ 167 w 943"/>
                    <a:gd name="T107" fmla="*/ 34 h 630"/>
                    <a:gd name="T108" fmla="*/ 174 w 943"/>
                    <a:gd name="T109" fmla="*/ 34 h 630"/>
                    <a:gd name="T110" fmla="*/ 181 w 943"/>
                    <a:gd name="T111" fmla="*/ 34 h 630"/>
                    <a:gd name="T112" fmla="*/ 181 w 943"/>
                    <a:gd name="T113" fmla="*/ 4 h 6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3"/>
                    <a:gd name="T172" fmla="*/ 0 h 630"/>
                    <a:gd name="T173" fmla="*/ 943 w 943"/>
                    <a:gd name="T174" fmla="*/ 630 h 6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3" h="630">
                      <a:moveTo>
                        <a:pt x="943" y="42"/>
                      </a:moveTo>
                      <a:lnTo>
                        <a:pt x="907" y="42"/>
                      </a:lnTo>
                      <a:lnTo>
                        <a:pt x="871" y="42"/>
                      </a:lnTo>
                      <a:lnTo>
                        <a:pt x="829" y="42"/>
                      </a:lnTo>
                      <a:lnTo>
                        <a:pt x="793" y="42"/>
                      </a:lnTo>
                      <a:lnTo>
                        <a:pt x="757" y="42"/>
                      </a:lnTo>
                      <a:lnTo>
                        <a:pt x="721" y="42"/>
                      </a:lnTo>
                      <a:lnTo>
                        <a:pt x="685" y="42"/>
                      </a:lnTo>
                      <a:lnTo>
                        <a:pt x="648" y="42"/>
                      </a:lnTo>
                      <a:lnTo>
                        <a:pt x="606" y="36"/>
                      </a:lnTo>
                      <a:lnTo>
                        <a:pt x="570" y="36"/>
                      </a:lnTo>
                      <a:lnTo>
                        <a:pt x="534" y="36"/>
                      </a:lnTo>
                      <a:lnTo>
                        <a:pt x="498" y="36"/>
                      </a:lnTo>
                      <a:lnTo>
                        <a:pt x="462" y="36"/>
                      </a:lnTo>
                      <a:lnTo>
                        <a:pt x="426" y="30"/>
                      </a:lnTo>
                      <a:lnTo>
                        <a:pt x="390" y="30"/>
                      </a:lnTo>
                      <a:lnTo>
                        <a:pt x="354" y="30"/>
                      </a:lnTo>
                      <a:lnTo>
                        <a:pt x="318" y="24"/>
                      </a:lnTo>
                      <a:lnTo>
                        <a:pt x="282" y="24"/>
                      </a:lnTo>
                      <a:lnTo>
                        <a:pt x="246" y="24"/>
                      </a:lnTo>
                      <a:lnTo>
                        <a:pt x="210" y="18"/>
                      </a:lnTo>
                      <a:lnTo>
                        <a:pt x="174" y="18"/>
                      </a:lnTo>
                      <a:lnTo>
                        <a:pt x="138" y="12"/>
                      </a:lnTo>
                      <a:lnTo>
                        <a:pt x="102" y="12"/>
                      </a:lnTo>
                      <a:lnTo>
                        <a:pt x="66" y="6"/>
                      </a:lnTo>
                      <a:lnTo>
                        <a:pt x="36" y="6"/>
                      </a:lnTo>
                      <a:lnTo>
                        <a:pt x="0" y="0"/>
                      </a:lnTo>
                      <a:lnTo>
                        <a:pt x="0" y="588"/>
                      </a:lnTo>
                      <a:lnTo>
                        <a:pt x="36" y="594"/>
                      </a:lnTo>
                      <a:lnTo>
                        <a:pt x="66" y="594"/>
                      </a:lnTo>
                      <a:lnTo>
                        <a:pt x="102" y="600"/>
                      </a:lnTo>
                      <a:lnTo>
                        <a:pt x="138" y="600"/>
                      </a:lnTo>
                      <a:lnTo>
                        <a:pt x="174" y="606"/>
                      </a:lnTo>
                      <a:lnTo>
                        <a:pt x="210" y="606"/>
                      </a:lnTo>
                      <a:lnTo>
                        <a:pt x="246" y="612"/>
                      </a:lnTo>
                      <a:lnTo>
                        <a:pt x="282" y="612"/>
                      </a:lnTo>
                      <a:lnTo>
                        <a:pt x="318" y="612"/>
                      </a:lnTo>
                      <a:lnTo>
                        <a:pt x="354" y="618"/>
                      </a:lnTo>
                      <a:lnTo>
                        <a:pt x="390" y="618"/>
                      </a:lnTo>
                      <a:lnTo>
                        <a:pt x="426" y="618"/>
                      </a:lnTo>
                      <a:lnTo>
                        <a:pt x="462" y="624"/>
                      </a:lnTo>
                      <a:lnTo>
                        <a:pt x="498" y="624"/>
                      </a:lnTo>
                      <a:lnTo>
                        <a:pt x="534" y="624"/>
                      </a:lnTo>
                      <a:lnTo>
                        <a:pt x="570" y="624"/>
                      </a:lnTo>
                      <a:lnTo>
                        <a:pt x="606" y="624"/>
                      </a:lnTo>
                      <a:lnTo>
                        <a:pt x="648" y="630"/>
                      </a:lnTo>
                      <a:lnTo>
                        <a:pt x="685" y="630"/>
                      </a:lnTo>
                      <a:lnTo>
                        <a:pt x="721" y="630"/>
                      </a:lnTo>
                      <a:lnTo>
                        <a:pt x="757" y="630"/>
                      </a:lnTo>
                      <a:lnTo>
                        <a:pt x="793" y="630"/>
                      </a:lnTo>
                      <a:lnTo>
                        <a:pt x="829" y="630"/>
                      </a:lnTo>
                      <a:lnTo>
                        <a:pt x="871" y="630"/>
                      </a:lnTo>
                      <a:lnTo>
                        <a:pt x="907" y="630"/>
                      </a:lnTo>
                      <a:lnTo>
                        <a:pt x="943" y="630"/>
                      </a:lnTo>
                      <a:lnTo>
                        <a:pt x="943" y="42"/>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2">
                  <a:extLst>
                    <a:ext uri="{FF2B5EF4-FFF2-40B4-BE49-F238E27FC236}">
                      <a16:creationId xmlns:a16="http://schemas.microsoft.com/office/drawing/2014/main" id="{8CC58EE1-51C2-4006-9556-0B2977FE3682}"/>
                    </a:ext>
                  </a:extLst>
                </p:cNvPr>
                <p:cNvSpPr>
                  <a:spLocks/>
                </p:cNvSpPr>
                <p:nvPr/>
              </p:nvSpPr>
              <p:spPr bwMode="auto">
                <a:xfrm>
                  <a:off x="2504" y="2354"/>
                  <a:ext cx="887" cy="495"/>
                </a:xfrm>
                <a:custGeom>
                  <a:avLst/>
                  <a:gdLst>
                    <a:gd name="T0" fmla="*/ 181 w 943"/>
                    <a:gd name="T1" fmla="*/ 29 h 552"/>
                    <a:gd name="T2" fmla="*/ 174 w 943"/>
                    <a:gd name="T3" fmla="*/ 29 h 552"/>
                    <a:gd name="T4" fmla="*/ 174 w 943"/>
                    <a:gd name="T5" fmla="*/ 29 h 552"/>
                    <a:gd name="T6" fmla="*/ 167 w 943"/>
                    <a:gd name="T7" fmla="*/ 29 h 552"/>
                    <a:gd name="T8" fmla="*/ 159 w 943"/>
                    <a:gd name="T9" fmla="*/ 29 h 552"/>
                    <a:gd name="T10" fmla="*/ 159 w 943"/>
                    <a:gd name="T11" fmla="*/ 29 h 552"/>
                    <a:gd name="T12" fmla="*/ 150 w 943"/>
                    <a:gd name="T13" fmla="*/ 29 h 552"/>
                    <a:gd name="T14" fmla="*/ 146 w 943"/>
                    <a:gd name="T15" fmla="*/ 29 h 552"/>
                    <a:gd name="T16" fmla="*/ 146 w 943"/>
                    <a:gd name="T17" fmla="*/ 29 h 552"/>
                    <a:gd name="T18" fmla="*/ 138 w 943"/>
                    <a:gd name="T19" fmla="*/ 29 h 552"/>
                    <a:gd name="T20" fmla="*/ 132 w 943"/>
                    <a:gd name="T21" fmla="*/ 29 h 552"/>
                    <a:gd name="T22" fmla="*/ 132 w 943"/>
                    <a:gd name="T23" fmla="*/ 29 h 552"/>
                    <a:gd name="T24" fmla="*/ 125 w 943"/>
                    <a:gd name="T25" fmla="*/ 29 h 552"/>
                    <a:gd name="T26" fmla="*/ 117 w 943"/>
                    <a:gd name="T27" fmla="*/ 29 h 552"/>
                    <a:gd name="T28" fmla="*/ 117 w 943"/>
                    <a:gd name="T29" fmla="*/ 29 h 552"/>
                    <a:gd name="T30" fmla="*/ 110 w 943"/>
                    <a:gd name="T31" fmla="*/ 29 h 552"/>
                    <a:gd name="T32" fmla="*/ 103 w 943"/>
                    <a:gd name="T33" fmla="*/ 29 h 552"/>
                    <a:gd name="T34" fmla="*/ 103 w 943"/>
                    <a:gd name="T35" fmla="*/ 29 h 552"/>
                    <a:gd name="T36" fmla="*/ 96 w 943"/>
                    <a:gd name="T37" fmla="*/ 29 h 552"/>
                    <a:gd name="T38" fmla="*/ 88 w 943"/>
                    <a:gd name="T39" fmla="*/ 29 h 552"/>
                    <a:gd name="T40" fmla="*/ 88 w 943"/>
                    <a:gd name="T41" fmla="*/ 29 h 552"/>
                    <a:gd name="T42" fmla="*/ 82 w 943"/>
                    <a:gd name="T43" fmla="*/ 28 h 552"/>
                    <a:gd name="T44" fmla="*/ 75 w 943"/>
                    <a:gd name="T45" fmla="*/ 28 h 552"/>
                    <a:gd name="T46" fmla="*/ 75 w 943"/>
                    <a:gd name="T47" fmla="*/ 28 h 552"/>
                    <a:gd name="T48" fmla="*/ 68 w 943"/>
                    <a:gd name="T49" fmla="*/ 28 h 552"/>
                    <a:gd name="T50" fmla="*/ 60 w 943"/>
                    <a:gd name="T51" fmla="*/ 28 h 552"/>
                    <a:gd name="T52" fmla="*/ 60 w 943"/>
                    <a:gd name="T53" fmla="*/ 28 h 552"/>
                    <a:gd name="T54" fmla="*/ 53 w 943"/>
                    <a:gd name="T55" fmla="*/ 28 h 552"/>
                    <a:gd name="T56" fmla="*/ 47 w 943"/>
                    <a:gd name="T57" fmla="*/ 28 h 552"/>
                    <a:gd name="T58" fmla="*/ 47 w 943"/>
                    <a:gd name="T59" fmla="*/ 28 h 552"/>
                    <a:gd name="T60" fmla="*/ 40 w 943"/>
                    <a:gd name="T61" fmla="*/ 28 h 552"/>
                    <a:gd name="T62" fmla="*/ 34 w 943"/>
                    <a:gd name="T63" fmla="*/ 28 h 552"/>
                    <a:gd name="T64" fmla="*/ 34 w 943"/>
                    <a:gd name="T65" fmla="*/ 28 h 552"/>
                    <a:gd name="T66" fmla="*/ 26 w 943"/>
                    <a:gd name="T67" fmla="*/ 28 h 552"/>
                    <a:gd name="T68" fmla="*/ 20 w 943"/>
                    <a:gd name="T69" fmla="*/ 28 h 552"/>
                    <a:gd name="T70" fmla="*/ 20 w 943"/>
                    <a:gd name="T71" fmla="*/ 28 h 552"/>
                    <a:gd name="T72" fmla="*/ 13 w 943"/>
                    <a:gd name="T73" fmla="*/ 28 h 552"/>
                    <a:gd name="T74" fmla="*/ 8 w 943"/>
                    <a:gd name="T75" fmla="*/ 28 h 552"/>
                    <a:gd name="T76" fmla="*/ 8 w 943"/>
                    <a:gd name="T77" fmla="*/ 28 h 552"/>
                    <a:gd name="T78" fmla="*/ 0 w 943"/>
                    <a:gd name="T79" fmla="*/ 27 h 552"/>
                    <a:gd name="T80" fmla="*/ 150 w 943"/>
                    <a:gd name="T81" fmla="*/ 0 h 552"/>
                    <a:gd name="T82" fmla="*/ 181 w 943"/>
                    <a:gd name="T83" fmla="*/ 29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3"/>
                    <a:gd name="T127" fmla="*/ 0 h 552"/>
                    <a:gd name="T128" fmla="*/ 943 w 943"/>
                    <a:gd name="T129" fmla="*/ 552 h 5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3" h="552">
                      <a:moveTo>
                        <a:pt x="943" y="552"/>
                      </a:moveTo>
                      <a:lnTo>
                        <a:pt x="907" y="552"/>
                      </a:lnTo>
                      <a:lnTo>
                        <a:pt x="871" y="552"/>
                      </a:lnTo>
                      <a:lnTo>
                        <a:pt x="829" y="552"/>
                      </a:lnTo>
                      <a:lnTo>
                        <a:pt x="793" y="552"/>
                      </a:lnTo>
                      <a:lnTo>
                        <a:pt x="757" y="552"/>
                      </a:lnTo>
                      <a:lnTo>
                        <a:pt x="721" y="552"/>
                      </a:lnTo>
                      <a:lnTo>
                        <a:pt x="685" y="552"/>
                      </a:lnTo>
                      <a:lnTo>
                        <a:pt x="648" y="552"/>
                      </a:lnTo>
                      <a:lnTo>
                        <a:pt x="606" y="546"/>
                      </a:lnTo>
                      <a:lnTo>
                        <a:pt x="570" y="546"/>
                      </a:lnTo>
                      <a:lnTo>
                        <a:pt x="534" y="546"/>
                      </a:lnTo>
                      <a:lnTo>
                        <a:pt x="498" y="546"/>
                      </a:lnTo>
                      <a:lnTo>
                        <a:pt x="462" y="546"/>
                      </a:lnTo>
                      <a:lnTo>
                        <a:pt x="426" y="540"/>
                      </a:lnTo>
                      <a:lnTo>
                        <a:pt x="390" y="540"/>
                      </a:lnTo>
                      <a:lnTo>
                        <a:pt x="354" y="540"/>
                      </a:lnTo>
                      <a:lnTo>
                        <a:pt x="318" y="534"/>
                      </a:lnTo>
                      <a:lnTo>
                        <a:pt x="282" y="534"/>
                      </a:lnTo>
                      <a:lnTo>
                        <a:pt x="246" y="534"/>
                      </a:lnTo>
                      <a:lnTo>
                        <a:pt x="210" y="528"/>
                      </a:lnTo>
                      <a:lnTo>
                        <a:pt x="174" y="528"/>
                      </a:lnTo>
                      <a:lnTo>
                        <a:pt x="138" y="522"/>
                      </a:lnTo>
                      <a:lnTo>
                        <a:pt x="102" y="522"/>
                      </a:lnTo>
                      <a:lnTo>
                        <a:pt x="66" y="516"/>
                      </a:lnTo>
                      <a:lnTo>
                        <a:pt x="36" y="516"/>
                      </a:lnTo>
                      <a:lnTo>
                        <a:pt x="0" y="510"/>
                      </a:lnTo>
                      <a:lnTo>
                        <a:pt x="793" y="0"/>
                      </a:lnTo>
                      <a:lnTo>
                        <a:pt x="943" y="55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3">
                <a:extLst>
                  <a:ext uri="{FF2B5EF4-FFF2-40B4-BE49-F238E27FC236}">
                    <a16:creationId xmlns:a16="http://schemas.microsoft.com/office/drawing/2014/main" id="{74A6C669-EFF9-4048-B331-3796C777F5C9}"/>
                  </a:ext>
                </a:extLst>
              </p:cNvPr>
              <p:cNvGrpSpPr>
                <a:grpSpLocks/>
              </p:cNvGrpSpPr>
              <p:nvPr/>
            </p:nvGrpSpPr>
            <p:grpSpPr bwMode="auto">
              <a:xfrm>
                <a:off x="2180" y="2250"/>
                <a:ext cx="1426" cy="739"/>
                <a:chOff x="1557" y="2354"/>
                <a:chExt cx="1709" cy="979"/>
              </a:xfrm>
            </p:grpSpPr>
            <p:sp>
              <p:nvSpPr>
                <p:cNvPr id="23" name="Freeform 14">
                  <a:extLst>
                    <a:ext uri="{FF2B5EF4-FFF2-40B4-BE49-F238E27FC236}">
                      <a16:creationId xmlns:a16="http://schemas.microsoft.com/office/drawing/2014/main" id="{D000C2CA-1DD7-4518-9703-96237EC20635}"/>
                    </a:ext>
                  </a:extLst>
                </p:cNvPr>
                <p:cNvSpPr>
                  <a:spLocks/>
                </p:cNvSpPr>
                <p:nvPr/>
              </p:nvSpPr>
              <p:spPr bwMode="auto">
                <a:xfrm>
                  <a:off x="1557" y="2612"/>
                  <a:ext cx="947" cy="721"/>
                </a:xfrm>
                <a:custGeom>
                  <a:avLst/>
                  <a:gdLst>
                    <a:gd name="T0" fmla="*/ 179 w 1008"/>
                    <a:gd name="T1" fmla="*/ 12 h 804"/>
                    <a:gd name="T2" fmla="*/ 168 w 1008"/>
                    <a:gd name="T3" fmla="*/ 11 h 804"/>
                    <a:gd name="T4" fmla="*/ 155 w 1008"/>
                    <a:gd name="T5" fmla="*/ 11 h 804"/>
                    <a:gd name="T6" fmla="*/ 144 w 1008"/>
                    <a:gd name="T7" fmla="*/ 11 h 804"/>
                    <a:gd name="T8" fmla="*/ 131 w 1008"/>
                    <a:gd name="T9" fmla="*/ 10 h 804"/>
                    <a:gd name="T10" fmla="*/ 120 w 1008"/>
                    <a:gd name="T11" fmla="*/ 10 h 804"/>
                    <a:gd name="T12" fmla="*/ 108 w 1008"/>
                    <a:gd name="T13" fmla="*/ 9 h 804"/>
                    <a:gd name="T14" fmla="*/ 98 w 1008"/>
                    <a:gd name="T15" fmla="*/ 8 h 804"/>
                    <a:gd name="T16" fmla="*/ 87 w 1008"/>
                    <a:gd name="T17" fmla="*/ 7 h 804"/>
                    <a:gd name="T18" fmla="*/ 75 w 1008"/>
                    <a:gd name="T19" fmla="*/ 6 h 804"/>
                    <a:gd name="T20" fmla="*/ 66 w 1008"/>
                    <a:gd name="T21" fmla="*/ 5 h 804"/>
                    <a:gd name="T22" fmla="*/ 54 w 1008"/>
                    <a:gd name="T23" fmla="*/ 4 h 804"/>
                    <a:gd name="T24" fmla="*/ 47 w 1008"/>
                    <a:gd name="T25" fmla="*/ 4 h 804"/>
                    <a:gd name="T26" fmla="*/ 37 w 1008"/>
                    <a:gd name="T27" fmla="*/ 4 h 804"/>
                    <a:gd name="T28" fmla="*/ 29 w 1008"/>
                    <a:gd name="T29" fmla="*/ 4 h 804"/>
                    <a:gd name="T30" fmla="*/ 20 w 1008"/>
                    <a:gd name="T31" fmla="*/ 4 h 804"/>
                    <a:gd name="T32" fmla="*/ 12 w 1008"/>
                    <a:gd name="T33" fmla="*/ 4 h 804"/>
                    <a:gd name="T34" fmla="*/ 8 w 1008"/>
                    <a:gd name="T35" fmla="*/ 4 h 804"/>
                    <a:gd name="T36" fmla="*/ 0 w 1008"/>
                    <a:gd name="T37" fmla="*/ 31 h 804"/>
                    <a:gd name="T38" fmla="*/ 8 w 1008"/>
                    <a:gd name="T39" fmla="*/ 31 h 804"/>
                    <a:gd name="T40" fmla="*/ 16 w 1008"/>
                    <a:gd name="T41" fmla="*/ 33 h 804"/>
                    <a:gd name="T42" fmla="*/ 23 w 1008"/>
                    <a:gd name="T43" fmla="*/ 34 h 804"/>
                    <a:gd name="T44" fmla="*/ 33 w 1008"/>
                    <a:gd name="T45" fmla="*/ 35 h 804"/>
                    <a:gd name="T46" fmla="*/ 42 w 1008"/>
                    <a:gd name="T47" fmla="*/ 35 h 804"/>
                    <a:gd name="T48" fmla="*/ 51 w 1008"/>
                    <a:gd name="T49" fmla="*/ 36 h 804"/>
                    <a:gd name="T50" fmla="*/ 62 w 1008"/>
                    <a:gd name="T51" fmla="*/ 37 h 804"/>
                    <a:gd name="T52" fmla="*/ 70 w 1008"/>
                    <a:gd name="T53" fmla="*/ 38 h 804"/>
                    <a:gd name="T54" fmla="*/ 81 w 1008"/>
                    <a:gd name="T55" fmla="*/ 38 h 804"/>
                    <a:gd name="T56" fmla="*/ 93 w 1008"/>
                    <a:gd name="T57" fmla="*/ 39 h 804"/>
                    <a:gd name="T58" fmla="*/ 102 w 1008"/>
                    <a:gd name="T59" fmla="*/ 39 h 804"/>
                    <a:gd name="T60" fmla="*/ 115 w 1008"/>
                    <a:gd name="T61" fmla="*/ 39 h 804"/>
                    <a:gd name="T62" fmla="*/ 126 w 1008"/>
                    <a:gd name="T63" fmla="*/ 40 h 804"/>
                    <a:gd name="T64" fmla="*/ 137 w 1008"/>
                    <a:gd name="T65" fmla="*/ 41 h 804"/>
                    <a:gd name="T66" fmla="*/ 148 w 1008"/>
                    <a:gd name="T67" fmla="*/ 41 h 804"/>
                    <a:gd name="T68" fmla="*/ 162 w 1008"/>
                    <a:gd name="T69" fmla="*/ 42 h 804"/>
                    <a:gd name="T70" fmla="*/ 174 w 1008"/>
                    <a:gd name="T71" fmla="*/ 43 h 804"/>
                    <a:gd name="T72" fmla="*/ 186 w 1008"/>
                    <a:gd name="T73" fmla="*/ 43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8"/>
                    <a:gd name="T112" fmla="*/ 0 h 804"/>
                    <a:gd name="T113" fmla="*/ 1008 w 1008"/>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8" h="804">
                      <a:moveTo>
                        <a:pt x="1008" y="216"/>
                      </a:moveTo>
                      <a:lnTo>
                        <a:pt x="972" y="216"/>
                      </a:lnTo>
                      <a:lnTo>
                        <a:pt x="936" y="210"/>
                      </a:lnTo>
                      <a:lnTo>
                        <a:pt x="906" y="204"/>
                      </a:lnTo>
                      <a:lnTo>
                        <a:pt x="870" y="204"/>
                      </a:lnTo>
                      <a:lnTo>
                        <a:pt x="840" y="198"/>
                      </a:lnTo>
                      <a:lnTo>
                        <a:pt x="804" y="192"/>
                      </a:lnTo>
                      <a:lnTo>
                        <a:pt x="774" y="186"/>
                      </a:lnTo>
                      <a:lnTo>
                        <a:pt x="738" y="186"/>
                      </a:lnTo>
                      <a:lnTo>
                        <a:pt x="708" y="180"/>
                      </a:lnTo>
                      <a:lnTo>
                        <a:pt x="678" y="174"/>
                      </a:lnTo>
                      <a:lnTo>
                        <a:pt x="648" y="168"/>
                      </a:lnTo>
                      <a:lnTo>
                        <a:pt x="618" y="162"/>
                      </a:lnTo>
                      <a:lnTo>
                        <a:pt x="582" y="156"/>
                      </a:lnTo>
                      <a:lnTo>
                        <a:pt x="552" y="150"/>
                      </a:lnTo>
                      <a:lnTo>
                        <a:pt x="528" y="144"/>
                      </a:lnTo>
                      <a:lnTo>
                        <a:pt x="498" y="138"/>
                      </a:lnTo>
                      <a:lnTo>
                        <a:pt x="468" y="132"/>
                      </a:lnTo>
                      <a:lnTo>
                        <a:pt x="438" y="126"/>
                      </a:lnTo>
                      <a:lnTo>
                        <a:pt x="408" y="120"/>
                      </a:lnTo>
                      <a:lnTo>
                        <a:pt x="384" y="114"/>
                      </a:lnTo>
                      <a:lnTo>
                        <a:pt x="354" y="108"/>
                      </a:lnTo>
                      <a:lnTo>
                        <a:pt x="330" y="102"/>
                      </a:lnTo>
                      <a:lnTo>
                        <a:pt x="300" y="96"/>
                      </a:lnTo>
                      <a:lnTo>
                        <a:pt x="276" y="90"/>
                      </a:lnTo>
                      <a:lnTo>
                        <a:pt x="252" y="84"/>
                      </a:lnTo>
                      <a:lnTo>
                        <a:pt x="228" y="78"/>
                      </a:lnTo>
                      <a:lnTo>
                        <a:pt x="198" y="66"/>
                      </a:lnTo>
                      <a:lnTo>
                        <a:pt x="174" y="60"/>
                      </a:lnTo>
                      <a:lnTo>
                        <a:pt x="156" y="54"/>
                      </a:lnTo>
                      <a:lnTo>
                        <a:pt x="132" y="48"/>
                      </a:lnTo>
                      <a:lnTo>
                        <a:pt x="108" y="42"/>
                      </a:lnTo>
                      <a:lnTo>
                        <a:pt x="84" y="30"/>
                      </a:lnTo>
                      <a:lnTo>
                        <a:pt x="66" y="24"/>
                      </a:lnTo>
                      <a:lnTo>
                        <a:pt x="42" y="18"/>
                      </a:lnTo>
                      <a:lnTo>
                        <a:pt x="24" y="6"/>
                      </a:lnTo>
                      <a:lnTo>
                        <a:pt x="0" y="0"/>
                      </a:lnTo>
                      <a:lnTo>
                        <a:pt x="0" y="588"/>
                      </a:lnTo>
                      <a:lnTo>
                        <a:pt x="24" y="594"/>
                      </a:lnTo>
                      <a:lnTo>
                        <a:pt x="42" y="606"/>
                      </a:lnTo>
                      <a:lnTo>
                        <a:pt x="66" y="612"/>
                      </a:lnTo>
                      <a:lnTo>
                        <a:pt x="84" y="618"/>
                      </a:lnTo>
                      <a:lnTo>
                        <a:pt x="108" y="630"/>
                      </a:lnTo>
                      <a:lnTo>
                        <a:pt x="132" y="636"/>
                      </a:lnTo>
                      <a:lnTo>
                        <a:pt x="156" y="642"/>
                      </a:lnTo>
                      <a:lnTo>
                        <a:pt x="174" y="648"/>
                      </a:lnTo>
                      <a:lnTo>
                        <a:pt x="198" y="654"/>
                      </a:lnTo>
                      <a:lnTo>
                        <a:pt x="228" y="666"/>
                      </a:lnTo>
                      <a:lnTo>
                        <a:pt x="252" y="672"/>
                      </a:lnTo>
                      <a:lnTo>
                        <a:pt x="276" y="678"/>
                      </a:lnTo>
                      <a:lnTo>
                        <a:pt x="300" y="684"/>
                      </a:lnTo>
                      <a:lnTo>
                        <a:pt x="330" y="690"/>
                      </a:lnTo>
                      <a:lnTo>
                        <a:pt x="354" y="696"/>
                      </a:lnTo>
                      <a:lnTo>
                        <a:pt x="384" y="702"/>
                      </a:lnTo>
                      <a:lnTo>
                        <a:pt x="408" y="708"/>
                      </a:lnTo>
                      <a:lnTo>
                        <a:pt x="438" y="714"/>
                      </a:lnTo>
                      <a:lnTo>
                        <a:pt x="468" y="720"/>
                      </a:lnTo>
                      <a:lnTo>
                        <a:pt x="498" y="726"/>
                      </a:lnTo>
                      <a:lnTo>
                        <a:pt x="528" y="732"/>
                      </a:lnTo>
                      <a:lnTo>
                        <a:pt x="552" y="738"/>
                      </a:lnTo>
                      <a:lnTo>
                        <a:pt x="582" y="744"/>
                      </a:lnTo>
                      <a:lnTo>
                        <a:pt x="618" y="750"/>
                      </a:lnTo>
                      <a:lnTo>
                        <a:pt x="648" y="756"/>
                      </a:lnTo>
                      <a:lnTo>
                        <a:pt x="678" y="762"/>
                      </a:lnTo>
                      <a:lnTo>
                        <a:pt x="708" y="768"/>
                      </a:lnTo>
                      <a:lnTo>
                        <a:pt x="738" y="774"/>
                      </a:lnTo>
                      <a:lnTo>
                        <a:pt x="774" y="774"/>
                      </a:lnTo>
                      <a:lnTo>
                        <a:pt x="804" y="780"/>
                      </a:lnTo>
                      <a:lnTo>
                        <a:pt x="840" y="786"/>
                      </a:lnTo>
                      <a:lnTo>
                        <a:pt x="870" y="792"/>
                      </a:lnTo>
                      <a:lnTo>
                        <a:pt x="906" y="792"/>
                      </a:lnTo>
                      <a:lnTo>
                        <a:pt x="936" y="798"/>
                      </a:lnTo>
                      <a:lnTo>
                        <a:pt x="972" y="804"/>
                      </a:lnTo>
                      <a:lnTo>
                        <a:pt x="1008" y="804"/>
                      </a:lnTo>
                      <a:lnTo>
                        <a:pt x="1008" y="2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5">
                  <a:extLst>
                    <a:ext uri="{FF2B5EF4-FFF2-40B4-BE49-F238E27FC236}">
                      <a16:creationId xmlns:a16="http://schemas.microsoft.com/office/drawing/2014/main" id="{741D54DC-6058-4F95-A35D-5951FBE74C06}"/>
                    </a:ext>
                  </a:extLst>
                </p:cNvPr>
                <p:cNvSpPr>
                  <a:spLocks/>
                </p:cNvSpPr>
                <p:nvPr/>
              </p:nvSpPr>
              <p:spPr bwMode="auto">
                <a:xfrm>
                  <a:off x="1557" y="2354"/>
                  <a:ext cx="1709" cy="457"/>
                </a:xfrm>
                <a:custGeom>
                  <a:avLst/>
                  <a:gdLst>
                    <a:gd name="T0" fmla="*/ 246 w 1801"/>
                    <a:gd name="T1" fmla="*/ 27 h 510"/>
                    <a:gd name="T2" fmla="*/ 237 w 1801"/>
                    <a:gd name="T3" fmla="*/ 26 h 510"/>
                    <a:gd name="T4" fmla="*/ 237 w 1801"/>
                    <a:gd name="T5" fmla="*/ 26 h 510"/>
                    <a:gd name="T6" fmla="*/ 226 w 1801"/>
                    <a:gd name="T7" fmla="*/ 26 h 510"/>
                    <a:gd name="T8" fmla="*/ 220 w 1801"/>
                    <a:gd name="T9" fmla="*/ 26 h 510"/>
                    <a:gd name="T10" fmla="*/ 220 w 1801"/>
                    <a:gd name="T11" fmla="*/ 26 h 510"/>
                    <a:gd name="T12" fmla="*/ 213 w 1801"/>
                    <a:gd name="T13" fmla="*/ 25 h 510"/>
                    <a:gd name="T14" fmla="*/ 203 w 1801"/>
                    <a:gd name="T15" fmla="*/ 25 h 510"/>
                    <a:gd name="T16" fmla="*/ 203 w 1801"/>
                    <a:gd name="T17" fmla="*/ 25 h 510"/>
                    <a:gd name="T18" fmla="*/ 195 w 1801"/>
                    <a:gd name="T19" fmla="*/ 24 h 510"/>
                    <a:gd name="T20" fmla="*/ 188 w 1801"/>
                    <a:gd name="T21" fmla="*/ 24 h 510"/>
                    <a:gd name="T22" fmla="*/ 188 w 1801"/>
                    <a:gd name="T23" fmla="*/ 24 h 510"/>
                    <a:gd name="T24" fmla="*/ 179 w 1801"/>
                    <a:gd name="T25" fmla="*/ 24 h 510"/>
                    <a:gd name="T26" fmla="*/ 173 w 1801"/>
                    <a:gd name="T27" fmla="*/ 24 h 510"/>
                    <a:gd name="T28" fmla="*/ 173 w 1801"/>
                    <a:gd name="T29" fmla="*/ 24 h 510"/>
                    <a:gd name="T30" fmla="*/ 165 w 1801"/>
                    <a:gd name="T31" fmla="*/ 24 h 510"/>
                    <a:gd name="T32" fmla="*/ 157 w 1801"/>
                    <a:gd name="T33" fmla="*/ 24 h 510"/>
                    <a:gd name="T34" fmla="*/ 157 w 1801"/>
                    <a:gd name="T35" fmla="*/ 24 h 510"/>
                    <a:gd name="T36" fmla="*/ 150 w 1801"/>
                    <a:gd name="T37" fmla="*/ 23 h 510"/>
                    <a:gd name="T38" fmla="*/ 141 w 1801"/>
                    <a:gd name="T39" fmla="*/ 23 h 510"/>
                    <a:gd name="T40" fmla="*/ 141 w 1801"/>
                    <a:gd name="T41" fmla="*/ 23 h 510"/>
                    <a:gd name="T42" fmla="*/ 134 w 1801"/>
                    <a:gd name="T43" fmla="*/ 23 h 510"/>
                    <a:gd name="T44" fmla="*/ 128 w 1801"/>
                    <a:gd name="T45" fmla="*/ 22 h 510"/>
                    <a:gd name="T46" fmla="*/ 128 w 1801"/>
                    <a:gd name="T47" fmla="*/ 22 h 510"/>
                    <a:gd name="T48" fmla="*/ 121 w 1801"/>
                    <a:gd name="T49" fmla="*/ 22 h 510"/>
                    <a:gd name="T50" fmla="*/ 115 w 1801"/>
                    <a:gd name="T51" fmla="*/ 22 h 510"/>
                    <a:gd name="T52" fmla="*/ 115 w 1801"/>
                    <a:gd name="T53" fmla="*/ 22 h 510"/>
                    <a:gd name="T54" fmla="*/ 107 w 1801"/>
                    <a:gd name="T55" fmla="*/ 22 h 510"/>
                    <a:gd name="T56" fmla="*/ 98 w 1801"/>
                    <a:gd name="T57" fmla="*/ 22 h 510"/>
                    <a:gd name="T58" fmla="*/ 98 w 1801"/>
                    <a:gd name="T59" fmla="*/ 22 h 510"/>
                    <a:gd name="T60" fmla="*/ 93 w 1801"/>
                    <a:gd name="T61" fmla="*/ 21 h 510"/>
                    <a:gd name="T62" fmla="*/ 86 w 1801"/>
                    <a:gd name="T63" fmla="*/ 21 h 510"/>
                    <a:gd name="T64" fmla="*/ 86 w 1801"/>
                    <a:gd name="T65" fmla="*/ 21 h 510"/>
                    <a:gd name="T66" fmla="*/ 80 w 1801"/>
                    <a:gd name="T67" fmla="*/ 21 h 510"/>
                    <a:gd name="T68" fmla="*/ 72 w 1801"/>
                    <a:gd name="T69" fmla="*/ 20 h 510"/>
                    <a:gd name="T70" fmla="*/ 72 w 1801"/>
                    <a:gd name="T71" fmla="*/ 20 h 510"/>
                    <a:gd name="T72" fmla="*/ 67 w 1801"/>
                    <a:gd name="T73" fmla="*/ 20 h 510"/>
                    <a:gd name="T74" fmla="*/ 62 w 1801"/>
                    <a:gd name="T75" fmla="*/ 20 h 510"/>
                    <a:gd name="T76" fmla="*/ 62 w 1801"/>
                    <a:gd name="T77" fmla="*/ 20 h 510"/>
                    <a:gd name="T78" fmla="*/ 56 w 1801"/>
                    <a:gd name="T79" fmla="*/ 19 h 510"/>
                    <a:gd name="T80" fmla="*/ 47 w 1801"/>
                    <a:gd name="T81" fmla="*/ 19 h 510"/>
                    <a:gd name="T82" fmla="*/ 47 w 1801"/>
                    <a:gd name="T83" fmla="*/ 19 h 510"/>
                    <a:gd name="T84" fmla="*/ 43 w 1801"/>
                    <a:gd name="T85" fmla="*/ 18 h 510"/>
                    <a:gd name="T86" fmla="*/ 38 w 1801"/>
                    <a:gd name="T87" fmla="*/ 18 h 510"/>
                    <a:gd name="T88" fmla="*/ 38 w 1801"/>
                    <a:gd name="T89" fmla="*/ 18 h 510"/>
                    <a:gd name="T90" fmla="*/ 32 w 1801"/>
                    <a:gd name="T91" fmla="*/ 18 h 510"/>
                    <a:gd name="T92" fmla="*/ 26 w 1801"/>
                    <a:gd name="T93" fmla="*/ 18 h 510"/>
                    <a:gd name="T94" fmla="*/ 26 w 1801"/>
                    <a:gd name="T95" fmla="*/ 18 h 510"/>
                    <a:gd name="T96" fmla="*/ 22 w 1801"/>
                    <a:gd name="T97" fmla="*/ 17 h 510"/>
                    <a:gd name="T98" fmla="*/ 17 w 1801"/>
                    <a:gd name="T99" fmla="*/ 17 h 510"/>
                    <a:gd name="T100" fmla="*/ 17 w 1801"/>
                    <a:gd name="T101" fmla="*/ 17 h 510"/>
                    <a:gd name="T102" fmla="*/ 9 w 1801"/>
                    <a:gd name="T103" fmla="*/ 16 h 510"/>
                    <a:gd name="T104" fmla="*/ 9 w 1801"/>
                    <a:gd name="T105" fmla="*/ 16 h 510"/>
                    <a:gd name="T106" fmla="*/ 9 w 1801"/>
                    <a:gd name="T107" fmla="*/ 16 h 510"/>
                    <a:gd name="T108" fmla="*/ 0 w 1801"/>
                    <a:gd name="T109" fmla="*/ 15 h 510"/>
                    <a:gd name="T110" fmla="*/ 437 w 1801"/>
                    <a:gd name="T111" fmla="*/ 0 h 510"/>
                    <a:gd name="T112" fmla="*/ 246 w 1801"/>
                    <a:gd name="T113" fmla="*/ 2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1"/>
                    <a:gd name="T172" fmla="*/ 0 h 510"/>
                    <a:gd name="T173" fmla="*/ 1801 w 180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1" h="510">
                      <a:moveTo>
                        <a:pt x="1008" y="510"/>
                      </a:moveTo>
                      <a:lnTo>
                        <a:pt x="972" y="504"/>
                      </a:lnTo>
                      <a:lnTo>
                        <a:pt x="936" y="504"/>
                      </a:lnTo>
                      <a:lnTo>
                        <a:pt x="906" y="498"/>
                      </a:lnTo>
                      <a:lnTo>
                        <a:pt x="870" y="492"/>
                      </a:lnTo>
                      <a:lnTo>
                        <a:pt x="840" y="492"/>
                      </a:lnTo>
                      <a:lnTo>
                        <a:pt x="804" y="486"/>
                      </a:lnTo>
                      <a:lnTo>
                        <a:pt x="774" y="480"/>
                      </a:lnTo>
                      <a:lnTo>
                        <a:pt x="738" y="474"/>
                      </a:lnTo>
                      <a:lnTo>
                        <a:pt x="708" y="474"/>
                      </a:lnTo>
                      <a:lnTo>
                        <a:pt x="678" y="468"/>
                      </a:lnTo>
                      <a:lnTo>
                        <a:pt x="648" y="462"/>
                      </a:lnTo>
                      <a:lnTo>
                        <a:pt x="618" y="456"/>
                      </a:lnTo>
                      <a:lnTo>
                        <a:pt x="582" y="450"/>
                      </a:lnTo>
                      <a:lnTo>
                        <a:pt x="552" y="444"/>
                      </a:lnTo>
                      <a:lnTo>
                        <a:pt x="528" y="438"/>
                      </a:lnTo>
                      <a:lnTo>
                        <a:pt x="498" y="432"/>
                      </a:lnTo>
                      <a:lnTo>
                        <a:pt x="468" y="426"/>
                      </a:lnTo>
                      <a:lnTo>
                        <a:pt x="438" y="420"/>
                      </a:lnTo>
                      <a:lnTo>
                        <a:pt x="408" y="414"/>
                      </a:lnTo>
                      <a:lnTo>
                        <a:pt x="384" y="408"/>
                      </a:lnTo>
                      <a:lnTo>
                        <a:pt x="354" y="402"/>
                      </a:lnTo>
                      <a:lnTo>
                        <a:pt x="330" y="396"/>
                      </a:lnTo>
                      <a:lnTo>
                        <a:pt x="300" y="390"/>
                      </a:lnTo>
                      <a:lnTo>
                        <a:pt x="276" y="384"/>
                      </a:lnTo>
                      <a:lnTo>
                        <a:pt x="252" y="378"/>
                      </a:lnTo>
                      <a:lnTo>
                        <a:pt x="228" y="366"/>
                      </a:lnTo>
                      <a:lnTo>
                        <a:pt x="198" y="360"/>
                      </a:lnTo>
                      <a:lnTo>
                        <a:pt x="174" y="354"/>
                      </a:lnTo>
                      <a:lnTo>
                        <a:pt x="156" y="348"/>
                      </a:lnTo>
                      <a:lnTo>
                        <a:pt x="132" y="342"/>
                      </a:lnTo>
                      <a:lnTo>
                        <a:pt x="108" y="330"/>
                      </a:lnTo>
                      <a:lnTo>
                        <a:pt x="84" y="324"/>
                      </a:lnTo>
                      <a:lnTo>
                        <a:pt x="66" y="318"/>
                      </a:lnTo>
                      <a:lnTo>
                        <a:pt x="42" y="306"/>
                      </a:lnTo>
                      <a:lnTo>
                        <a:pt x="24" y="300"/>
                      </a:lnTo>
                      <a:lnTo>
                        <a:pt x="0" y="294"/>
                      </a:lnTo>
                      <a:lnTo>
                        <a:pt x="1801" y="0"/>
                      </a:lnTo>
                      <a:lnTo>
                        <a:pt x="1008" y="5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6">
                <a:extLst>
                  <a:ext uri="{FF2B5EF4-FFF2-40B4-BE49-F238E27FC236}">
                    <a16:creationId xmlns:a16="http://schemas.microsoft.com/office/drawing/2014/main" id="{1CA974E7-1B8F-4488-A36F-1D93BA708745}"/>
                  </a:ext>
                </a:extLst>
              </p:cNvPr>
              <p:cNvGrpSpPr>
                <a:grpSpLocks/>
              </p:cNvGrpSpPr>
              <p:nvPr/>
            </p:nvGrpSpPr>
            <p:grpSpPr bwMode="auto">
              <a:xfrm>
                <a:off x="1930" y="2250"/>
                <a:ext cx="1663" cy="593"/>
                <a:chOff x="1257" y="2354"/>
                <a:chExt cx="1993" cy="786"/>
              </a:xfrm>
            </p:grpSpPr>
            <p:sp>
              <p:nvSpPr>
                <p:cNvPr id="21" name="Freeform 17">
                  <a:extLst>
                    <a:ext uri="{FF2B5EF4-FFF2-40B4-BE49-F238E27FC236}">
                      <a16:creationId xmlns:a16="http://schemas.microsoft.com/office/drawing/2014/main" id="{D00C3BD7-1CA6-4F58-AA29-88A85888B741}"/>
                    </a:ext>
                  </a:extLst>
                </p:cNvPr>
                <p:cNvSpPr>
                  <a:spLocks/>
                </p:cNvSpPr>
                <p:nvPr/>
              </p:nvSpPr>
              <p:spPr bwMode="auto">
                <a:xfrm>
                  <a:off x="1257" y="2354"/>
                  <a:ext cx="300" cy="786"/>
                </a:xfrm>
                <a:custGeom>
                  <a:avLst/>
                  <a:gdLst>
                    <a:gd name="T0" fmla="*/ 62 w 318"/>
                    <a:gd name="T1" fmla="*/ 14 h 876"/>
                    <a:gd name="T2" fmla="*/ 55 w 318"/>
                    <a:gd name="T3" fmla="*/ 14 h 876"/>
                    <a:gd name="T4" fmla="*/ 47 w 318"/>
                    <a:gd name="T5" fmla="*/ 13 h 876"/>
                    <a:gd name="T6" fmla="*/ 41 w 318"/>
                    <a:gd name="T7" fmla="*/ 12 h 876"/>
                    <a:gd name="T8" fmla="*/ 35 w 318"/>
                    <a:gd name="T9" fmla="*/ 12 h 876"/>
                    <a:gd name="T10" fmla="*/ 29 w 318"/>
                    <a:gd name="T11" fmla="*/ 11 h 876"/>
                    <a:gd name="T12" fmla="*/ 24 w 318"/>
                    <a:gd name="T13" fmla="*/ 10 h 876"/>
                    <a:gd name="T14" fmla="*/ 20 w 318"/>
                    <a:gd name="T15" fmla="*/ 9 h 876"/>
                    <a:gd name="T16" fmla="*/ 17 w 318"/>
                    <a:gd name="T17" fmla="*/ 9 h 876"/>
                    <a:gd name="T18" fmla="*/ 13 w 318"/>
                    <a:gd name="T19" fmla="*/ 7 h 876"/>
                    <a:gd name="T20" fmla="*/ 8 w 318"/>
                    <a:gd name="T21" fmla="*/ 6 h 876"/>
                    <a:gd name="T22" fmla="*/ 8 w 318"/>
                    <a:gd name="T23" fmla="*/ 4 h 876"/>
                    <a:gd name="T24" fmla="*/ 8 w 318"/>
                    <a:gd name="T25" fmla="*/ 4 h 876"/>
                    <a:gd name="T26" fmla="*/ 8 w 318"/>
                    <a:gd name="T27" fmla="*/ 4 h 876"/>
                    <a:gd name="T28" fmla="*/ 6 w 318"/>
                    <a:gd name="T29" fmla="*/ 4 h 876"/>
                    <a:gd name="T30" fmla="*/ 0 w 318"/>
                    <a:gd name="T31" fmla="*/ 4 h 876"/>
                    <a:gd name="T32" fmla="*/ 0 w 318"/>
                    <a:gd name="T33" fmla="*/ 0 h 876"/>
                    <a:gd name="T34" fmla="*/ 0 w 318"/>
                    <a:gd name="T35" fmla="*/ 31 h 876"/>
                    <a:gd name="T36" fmla="*/ 0 w 318"/>
                    <a:gd name="T37" fmla="*/ 33 h 876"/>
                    <a:gd name="T38" fmla="*/ 6 w 318"/>
                    <a:gd name="T39" fmla="*/ 35 h 876"/>
                    <a:gd name="T40" fmla="*/ 8 w 318"/>
                    <a:gd name="T41" fmla="*/ 35 h 876"/>
                    <a:gd name="T42" fmla="*/ 8 w 318"/>
                    <a:gd name="T43" fmla="*/ 35 h 876"/>
                    <a:gd name="T44" fmla="*/ 8 w 318"/>
                    <a:gd name="T45" fmla="*/ 37 h 876"/>
                    <a:gd name="T46" fmla="*/ 11 w 318"/>
                    <a:gd name="T47" fmla="*/ 39 h 876"/>
                    <a:gd name="T48" fmla="*/ 16 w 318"/>
                    <a:gd name="T49" fmla="*/ 39 h 876"/>
                    <a:gd name="T50" fmla="*/ 17 w 318"/>
                    <a:gd name="T51" fmla="*/ 39 h 876"/>
                    <a:gd name="T52" fmla="*/ 22 w 318"/>
                    <a:gd name="T53" fmla="*/ 41 h 876"/>
                    <a:gd name="T54" fmla="*/ 26 w 318"/>
                    <a:gd name="T55" fmla="*/ 42 h 876"/>
                    <a:gd name="T56" fmla="*/ 32 w 318"/>
                    <a:gd name="T57" fmla="*/ 43 h 876"/>
                    <a:gd name="T58" fmla="*/ 38 w 318"/>
                    <a:gd name="T59" fmla="*/ 43 h 876"/>
                    <a:gd name="T60" fmla="*/ 44 w 318"/>
                    <a:gd name="T61" fmla="*/ 43 h 876"/>
                    <a:gd name="T62" fmla="*/ 52 w 318"/>
                    <a:gd name="T63" fmla="*/ 46 h 876"/>
                    <a:gd name="T64" fmla="*/ 58 w 318"/>
                    <a:gd name="T65" fmla="*/ 46 h 876"/>
                    <a:gd name="T66" fmla="*/ 66 w 318"/>
                    <a:gd name="T67" fmla="*/ 48 h 8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876"/>
                    <a:gd name="T104" fmla="*/ 318 w 318"/>
                    <a:gd name="T105" fmla="*/ 876 h 8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876">
                      <a:moveTo>
                        <a:pt x="318" y="288"/>
                      </a:moveTo>
                      <a:lnTo>
                        <a:pt x="300" y="282"/>
                      </a:lnTo>
                      <a:lnTo>
                        <a:pt x="282" y="270"/>
                      </a:lnTo>
                      <a:lnTo>
                        <a:pt x="264" y="264"/>
                      </a:lnTo>
                      <a:lnTo>
                        <a:pt x="246" y="252"/>
                      </a:lnTo>
                      <a:lnTo>
                        <a:pt x="228" y="246"/>
                      </a:lnTo>
                      <a:lnTo>
                        <a:pt x="216" y="240"/>
                      </a:lnTo>
                      <a:lnTo>
                        <a:pt x="198" y="228"/>
                      </a:lnTo>
                      <a:lnTo>
                        <a:pt x="180" y="222"/>
                      </a:lnTo>
                      <a:lnTo>
                        <a:pt x="168" y="210"/>
                      </a:lnTo>
                      <a:lnTo>
                        <a:pt x="150" y="204"/>
                      </a:lnTo>
                      <a:lnTo>
                        <a:pt x="138" y="192"/>
                      </a:lnTo>
                      <a:lnTo>
                        <a:pt x="126" y="186"/>
                      </a:lnTo>
                      <a:lnTo>
                        <a:pt x="114" y="174"/>
                      </a:lnTo>
                      <a:lnTo>
                        <a:pt x="102" y="168"/>
                      </a:lnTo>
                      <a:lnTo>
                        <a:pt x="90" y="156"/>
                      </a:lnTo>
                      <a:lnTo>
                        <a:pt x="78" y="150"/>
                      </a:lnTo>
                      <a:lnTo>
                        <a:pt x="72" y="138"/>
                      </a:lnTo>
                      <a:lnTo>
                        <a:pt x="60" y="132"/>
                      </a:lnTo>
                      <a:lnTo>
                        <a:pt x="54" y="120"/>
                      </a:lnTo>
                      <a:lnTo>
                        <a:pt x="42" y="114"/>
                      </a:lnTo>
                      <a:lnTo>
                        <a:pt x="36" y="102"/>
                      </a:lnTo>
                      <a:lnTo>
                        <a:pt x="30" y="96"/>
                      </a:lnTo>
                      <a:lnTo>
                        <a:pt x="24" y="84"/>
                      </a:lnTo>
                      <a:lnTo>
                        <a:pt x="18" y="72"/>
                      </a:lnTo>
                      <a:lnTo>
                        <a:pt x="12" y="66"/>
                      </a:lnTo>
                      <a:lnTo>
                        <a:pt x="12" y="54"/>
                      </a:lnTo>
                      <a:lnTo>
                        <a:pt x="6" y="48"/>
                      </a:lnTo>
                      <a:lnTo>
                        <a:pt x="6" y="36"/>
                      </a:lnTo>
                      <a:lnTo>
                        <a:pt x="0" y="30"/>
                      </a:lnTo>
                      <a:lnTo>
                        <a:pt x="0" y="18"/>
                      </a:lnTo>
                      <a:lnTo>
                        <a:pt x="0" y="6"/>
                      </a:lnTo>
                      <a:lnTo>
                        <a:pt x="0" y="0"/>
                      </a:lnTo>
                      <a:lnTo>
                        <a:pt x="0" y="588"/>
                      </a:lnTo>
                      <a:lnTo>
                        <a:pt x="0" y="594"/>
                      </a:lnTo>
                      <a:lnTo>
                        <a:pt x="0" y="606"/>
                      </a:lnTo>
                      <a:lnTo>
                        <a:pt x="0" y="618"/>
                      </a:lnTo>
                      <a:lnTo>
                        <a:pt x="6" y="624"/>
                      </a:lnTo>
                      <a:lnTo>
                        <a:pt x="6" y="636"/>
                      </a:lnTo>
                      <a:lnTo>
                        <a:pt x="12" y="642"/>
                      </a:lnTo>
                      <a:lnTo>
                        <a:pt x="12" y="654"/>
                      </a:lnTo>
                      <a:lnTo>
                        <a:pt x="18" y="660"/>
                      </a:lnTo>
                      <a:lnTo>
                        <a:pt x="24" y="672"/>
                      </a:lnTo>
                      <a:lnTo>
                        <a:pt x="30" y="684"/>
                      </a:lnTo>
                      <a:lnTo>
                        <a:pt x="36" y="690"/>
                      </a:lnTo>
                      <a:lnTo>
                        <a:pt x="42" y="702"/>
                      </a:lnTo>
                      <a:lnTo>
                        <a:pt x="54" y="708"/>
                      </a:lnTo>
                      <a:lnTo>
                        <a:pt x="60" y="720"/>
                      </a:lnTo>
                      <a:lnTo>
                        <a:pt x="72" y="726"/>
                      </a:lnTo>
                      <a:lnTo>
                        <a:pt x="78" y="738"/>
                      </a:lnTo>
                      <a:lnTo>
                        <a:pt x="90" y="744"/>
                      </a:lnTo>
                      <a:lnTo>
                        <a:pt x="102" y="756"/>
                      </a:lnTo>
                      <a:lnTo>
                        <a:pt x="114" y="762"/>
                      </a:lnTo>
                      <a:lnTo>
                        <a:pt x="126" y="774"/>
                      </a:lnTo>
                      <a:lnTo>
                        <a:pt x="138" y="780"/>
                      </a:lnTo>
                      <a:lnTo>
                        <a:pt x="150" y="792"/>
                      </a:lnTo>
                      <a:lnTo>
                        <a:pt x="168" y="798"/>
                      </a:lnTo>
                      <a:lnTo>
                        <a:pt x="180" y="810"/>
                      </a:lnTo>
                      <a:lnTo>
                        <a:pt x="198" y="816"/>
                      </a:lnTo>
                      <a:lnTo>
                        <a:pt x="216" y="828"/>
                      </a:lnTo>
                      <a:lnTo>
                        <a:pt x="228" y="834"/>
                      </a:lnTo>
                      <a:lnTo>
                        <a:pt x="246" y="840"/>
                      </a:lnTo>
                      <a:lnTo>
                        <a:pt x="264" y="852"/>
                      </a:lnTo>
                      <a:lnTo>
                        <a:pt x="282" y="858"/>
                      </a:lnTo>
                      <a:lnTo>
                        <a:pt x="300" y="870"/>
                      </a:lnTo>
                      <a:lnTo>
                        <a:pt x="318" y="876"/>
                      </a:lnTo>
                      <a:lnTo>
                        <a:pt x="318" y="288"/>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8">
                  <a:extLst>
                    <a:ext uri="{FF2B5EF4-FFF2-40B4-BE49-F238E27FC236}">
                      <a16:creationId xmlns:a16="http://schemas.microsoft.com/office/drawing/2014/main" id="{FD45FFF8-8ECE-4B4A-82BE-E6C5C8FF7158}"/>
                    </a:ext>
                  </a:extLst>
                </p:cNvPr>
                <p:cNvSpPr>
                  <a:spLocks/>
                </p:cNvSpPr>
                <p:nvPr/>
              </p:nvSpPr>
              <p:spPr bwMode="auto">
                <a:xfrm>
                  <a:off x="1257" y="2354"/>
                  <a:ext cx="1993" cy="264"/>
                </a:xfrm>
                <a:custGeom>
                  <a:avLst/>
                  <a:gdLst>
                    <a:gd name="T0" fmla="*/ 60 w 2119"/>
                    <a:gd name="T1" fmla="*/ 16 h 294"/>
                    <a:gd name="T2" fmla="*/ 56 w 2119"/>
                    <a:gd name="T3" fmla="*/ 15 h 294"/>
                    <a:gd name="T4" fmla="*/ 56 w 2119"/>
                    <a:gd name="T5" fmla="*/ 15 h 294"/>
                    <a:gd name="T6" fmla="*/ 53 w 2119"/>
                    <a:gd name="T7" fmla="*/ 14 h 294"/>
                    <a:gd name="T8" fmla="*/ 50 w 2119"/>
                    <a:gd name="T9" fmla="*/ 14 h 294"/>
                    <a:gd name="T10" fmla="*/ 50 w 2119"/>
                    <a:gd name="T11" fmla="*/ 14 h 294"/>
                    <a:gd name="T12" fmla="*/ 47 w 2119"/>
                    <a:gd name="T13" fmla="*/ 14 h 294"/>
                    <a:gd name="T14" fmla="*/ 43 w 2119"/>
                    <a:gd name="T15" fmla="*/ 13 h 294"/>
                    <a:gd name="T16" fmla="*/ 43 w 2119"/>
                    <a:gd name="T17" fmla="*/ 13 h 294"/>
                    <a:gd name="T18" fmla="*/ 41 w 2119"/>
                    <a:gd name="T19" fmla="*/ 13 h 294"/>
                    <a:gd name="T20" fmla="*/ 38 w 2119"/>
                    <a:gd name="T21" fmla="*/ 13 h 294"/>
                    <a:gd name="T22" fmla="*/ 38 w 2119"/>
                    <a:gd name="T23" fmla="*/ 13 h 294"/>
                    <a:gd name="T24" fmla="*/ 35 w 2119"/>
                    <a:gd name="T25" fmla="*/ 12 h 294"/>
                    <a:gd name="T26" fmla="*/ 32 w 2119"/>
                    <a:gd name="T27" fmla="*/ 12 h 294"/>
                    <a:gd name="T28" fmla="*/ 32 w 2119"/>
                    <a:gd name="T29" fmla="*/ 12 h 294"/>
                    <a:gd name="T30" fmla="*/ 29 w 2119"/>
                    <a:gd name="T31" fmla="*/ 12 h 294"/>
                    <a:gd name="T32" fmla="*/ 26 w 2119"/>
                    <a:gd name="T33" fmla="*/ 11 h 294"/>
                    <a:gd name="T34" fmla="*/ 26 w 2119"/>
                    <a:gd name="T35" fmla="*/ 11 h 294"/>
                    <a:gd name="T36" fmla="*/ 24 w 2119"/>
                    <a:gd name="T37" fmla="*/ 11 h 294"/>
                    <a:gd name="T38" fmla="*/ 22 w 2119"/>
                    <a:gd name="T39" fmla="*/ 10 h 294"/>
                    <a:gd name="T40" fmla="*/ 22 w 2119"/>
                    <a:gd name="T41" fmla="*/ 10 h 294"/>
                    <a:gd name="T42" fmla="*/ 20 w 2119"/>
                    <a:gd name="T43" fmla="*/ 10 h 294"/>
                    <a:gd name="T44" fmla="*/ 18 w 2119"/>
                    <a:gd name="T45" fmla="*/ 9 h 294"/>
                    <a:gd name="T46" fmla="*/ 18 w 2119"/>
                    <a:gd name="T47" fmla="*/ 9 h 294"/>
                    <a:gd name="T48" fmla="*/ 16 w 2119"/>
                    <a:gd name="T49" fmla="*/ 9 h 294"/>
                    <a:gd name="T50" fmla="*/ 15 w 2119"/>
                    <a:gd name="T51" fmla="*/ 8 h 294"/>
                    <a:gd name="T52" fmla="*/ 15 w 2119"/>
                    <a:gd name="T53" fmla="*/ 8 h 294"/>
                    <a:gd name="T54" fmla="*/ 12 w 2119"/>
                    <a:gd name="T55" fmla="*/ 7 h 294"/>
                    <a:gd name="T56" fmla="*/ 10 w 2119"/>
                    <a:gd name="T57" fmla="*/ 7 h 294"/>
                    <a:gd name="T58" fmla="*/ 10 w 2119"/>
                    <a:gd name="T59" fmla="*/ 7 h 294"/>
                    <a:gd name="T60" fmla="*/ 8 w 2119"/>
                    <a:gd name="T61" fmla="*/ 6 h 294"/>
                    <a:gd name="T62" fmla="*/ 8 w 2119"/>
                    <a:gd name="T63" fmla="*/ 6 h 294"/>
                    <a:gd name="T64" fmla="*/ 8 w 2119"/>
                    <a:gd name="T65" fmla="*/ 6 h 294"/>
                    <a:gd name="T66" fmla="*/ 8 w 2119"/>
                    <a:gd name="T67" fmla="*/ 4 h 294"/>
                    <a:gd name="T68" fmla="*/ 8 w 2119"/>
                    <a:gd name="T69" fmla="*/ 4 h 294"/>
                    <a:gd name="T70" fmla="*/ 8 w 2119"/>
                    <a:gd name="T71" fmla="*/ 4 h 294"/>
                    <a:gd name="T72" fmla="*/ 8 w 2119"/>
                    <a:gd name="T73" fmla="*/ 4 h 294"/>
                    <a:gd name="T74" fmla="*/ 8 w 2119"/>
                    <a:gd name="T75" fmla="*/ 4 h 294"/>
                    <a:gd name="T76" fmla="*/ 8 w 2119"/>
                    <a:gd name="T77" fmla="*/ 4 h 294"/>
                    <a:gd name="T78" fmla="*/ 8 w 2119"/>
                    <a:gd name="T79" fmla="*/ 4 h 294"/>
                    <a:gd name="T80" fmla="*/ 6 w 2119"/>
                    <a:gd name="T81" fmla="*/ 4 h 294"/>
                    <a:gd name="T82" fmla="*/ 6 w 2119"/>
                    <a:gd name="T83" fmla="*/ 4 h 294"/>
                    <a:gd name="T84" fmla="*/ 6 w 2119"/>
                    <a:gd name="T85" fmla="*/ 4 h 294"/>
                    <a:gd name="T86" fmla="*/ 0 w 2119"/>
                    <a:gd name="T87" fmla="*/ 4 h 294"/>
                    <a:gd name="T88" fmla="*/ 0 w 2119"/>
                    <a:gd name="T89" fmla="*/ 4 h 294"/>
                    <a:gd name="T90" fmla="*/ 0 w 2119"/>
                    <a:gd name="T91" fmla="*/ 4 h 294"/>
                    <a:gd name="T92" fmla="*/ 0 w 2119"/>
                    <a:gd name="T93" fmla="*/ 4 h 294"/>
                    <a:gd name="T94" fmla="*/ 0 w 2119"/>
                    <a:gd name="T95" fmla="*/ 4 h 294"/>
                    <a:gd name="T96" fmla="*/ 0 w 2119"/>
                    <a:gd name="T97" fmla="*/ 0 h 294"/>
                    <a:gd name="T98" fmla="*/ 405 w 2119"/>
                    <a:gd name="T99" fmla="*/ 0 h 294"/>
                    <a:gd name="T100" fmla="*/ 60 w 2119"/>
                    <a:gd name="T101" fmla="*/ 16 h 2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19"/>
                    <a:gd name="T154" fmla="*/ 0 h 294"/>
                    <a:gd name="T155" fmla="*/ 2119 w 2119"/>
                    <a:gd name="T156" fmla="*/ 294 h 2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19" h="294">
                      <a:moveTo>
                        <a:pt x="318" y="294"/>
                      </a:moveTo>
                      <a:lnTo>
                        <a:pt x="300" y="282"/>
                      </a:lnTo>
                      <a:lnTo>
                        <a:pt x="282" y="276"/>
                      </a:lnTo>
                      <a:lnTo>
                        <a:pt x="264" y="270"/>
                      </a:lnTo>
                      <a:lnTo>
                        <a:pt x="246" y="258"/>
                      </a:lnTo>
                      <a:lnTo>
                        <a:pt x="228" y="252"/>
                      </a:lnTo>
                      <a:lnTo>
                        <a:pt x="216" y="240"/>
                      </a:lnTo>
                      <a:lnTo>
                        <a:pt x="198" y="234"/>
                      </a:lnTo>
                      <a:lnTo>
                        <a:pt x="180" y="222"/>
                      </a:lnTo>
                      <a:lnTo>
                        <a:pt x="168" y="216"/>
                      </a:lnTo>
                      <a:lnTo>
                        <a:pt x="150" y="210"/>
                      </a:lnTo>
                      <a:lnTo>
                        <a:pt x="138" y="198"/>
                      </a:lnTo>
                      <a:lnTo>
                        <a:pt x="126" y="192"/>
                      </a:lnTo>
                      <a:lnTo>
                        <a:pt x="114" y="180"/>
                      </a:lnTo>
                      <a:lnTo>
                        <a:pt x="102" y="174"/>
                      </a:lnTo>
                      <a:lnTo>
                        <a:pt x="90" y="162"/>
                      </a:lnTo>
                      <a:lnTo>
                        <a:pt x="78" y="150"/>
                      </a:lnTo>
                      <a:lnTo>
                        <a:pt x="72" y="144"/>
                      </a:lnTo>
                      <a:lnTo>
                        <a:pt x="60" y="132"/>
                      </a:lnTo>
                      <a:lnTo>
                        <a:pt x="54" y="126"/>
                      </a:lnTo>
                      <a:lnTo>
                        <a:pt x="42" y="114"/>
                      </a:lnTo>
                      <a:lnTo>
                        <a:pt x="36" y="108"/>
                      </a:lnTo>
                      <a:lnTo>
                        <a:pt x="30" y="96"/>
                      </a:lnTo>
                      <a:lnTo>
                        <a:pt x="24" y="90"/>
                      </a:lnTo>
                      <a:lnTo>
                        <a:pt x="18" y="78"/>
                      </a:lnTo>
                      <a:lnTo>
                        <a:pt x="12" y="66"/>
                      </a:lnTo>
                      <a:lnTo>
                        <a:pt x="12" y="60"/>
                      </a:lnTo>
                      <a:lnTo>
                        <a:pt x="6" y="48"/>
                      </a:lnTo>
                      <a:lnTo>
                        <a:pt x="6" y="42"/>
                      </a:lnTo>
                      <a:lnTo>
                        <a:pt x="0" y="30"/>
                      </a:lnTo>
                      <a:lnTo>
                        <a:pt x="0" y="18"/>
                      </a:lnTo>
                      <a:lnTo>
                        <a:pt x="0" y="12"/>
                      </a:lnTo>
                      <a:lnTo>
                        <a:pt x="0" y="0"/>
                      </a:lnTo>
                      <a:lnTo>
                        <a:pt x="2119" y="0"/>
                      </a:lnTo>
                      <a:lnTo>
                        <a:pt x="318" y="2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Freeform 19">
                <a:extLst>
                  <a:ext uri="{FF2B5EF4-FFF2-40B4-BE49-F238E27FC236}">
                    <a16:creationId xmlns:a16="http://schemas.microsoft.com/office/drawing/2014/main" id="{444398C4-B751-4B88-9121-71AFA9F47C5D}"/>
                  </a:ext>
                </a:extLst>
              </p:cNvPr>
              <p:cNvSpPr>
                <a:spLocks/>
              </p:cNvSpPr>
              <p:nvPr/>
            </p:nvSpPr>
            <p:spPr bwMode="auto">
              <a:xfrm>
                <a:off x="1923" y="1966"/>
                <a:ext cx="1663" cy="284"/>
              </a:xfrm>
              <a:custGeom>
                <a:avLst/>
                <a:gdLst>
                  <a:gd name="T0" fmla="*/ 0 w 2119"/>
                  <a:gd name="T1" fmla="*/ 1 h 420"/>
                  <a:gd name="T2" fmla="*/ 0 w 2119"/>
                  <a:gd name="T3" fmla="*/ 1 h 420"/>
                  <a:gd name="T4" fmla="*/ 0 w 2119"/>
                  <a:gd name="T5" fmla="*/ 1 h 420"/>
                  <a:gd name="T6" fmla="*/ 2 w 2119"/>
                  <a:gd name="T7" fmla="*/ 1 h 420"/>
                  <a:gd name="T8" fmla="*/ 2 w 2119"/>
                  <a:gd name="T9" fmla="*/ 1 h 420"/>
                  <a:gd name="T10" fmla="*/ 2 w 2119"/>
                  <a:gd name="T11" fmla="*/ 1 h 420"/>
                  <a:gd name="T12" fmla="*/ 2 w 2119"/>
                  <a:gd name="T13" fmla="*/ 1 h 420"/>
                  <a:gd name="T14" fmla="*/ 2 w 2119"/>
                  <a:gd name="T15" fmla="*/ 1 h 420"/>
                  <a:gd name="T16" fmla="*/ 2 w 2119"/>
                  <a:gd name="T17" fmla="*/ 1 h 420"/>
                  <a:gd name="T18" fmla="*/ 2 w 2119"/>
                  <a:gd name="T19" fmla="*/ 1 h 420"/>
                  <a:gd name="T20" fmla="*/ 2 w 2119"/>
                  <a:gd name="T21" fmla="*/ 1 h 420"/>
                  <a:gd name="T22" fmla="*/ 2 w 2119"/>
                  <a:gd name="T23" fmla="*/ 1 h 420"/>
                  <a:gd name="T24" fmla="*/ 2 w 2119"/>
                  <a:gd name="T25" fmla="*/ 1 h 420"/>
                  <a:gd name="T26" fmla="*/ 2 w 2119"/>
                  <a:gd name="T27" fmla="*/ 1 h 420"/>
                  <a:gd name="T28" fmla="*/ 2 w 2119"/>
                  <a:gd name="T29" fmla="*/ 1 h 420"/>
                  <a:gd name="T30" fmla="*/ 2 w 2119"/>
                  <a:gd name="T31" fmla="*/ 1 h 420"/>
                  <a:gd name="T32" fmla="*/ 2 w 2119"/>
                  <a:gd name="T33" fmla="*/ 1 h 420"/>
                  <a:gd name="T34" fmla="*/ 2 w 2119"/>
                  <a:gd name="T35" fmla="*/ 1 h 420"/>
                  <a:gd name="T36" fmla="*/ 2 w 2119"/>
                  <a:gd name="T37" fmla="*/ 1 h 420"/>
                  <a:gd name="T38" fmla="*/ 2 w 2119"/>
                  <a:gd name="T39" fmla="*/ 1 h 420"/>
                  <a:gd name="T40" fmla="*/ 2 w 2119"/>
                  <a:gd name="T41" fmla="*/ 1 h 420"/>
                  <a:gd name="T42" fmla="*/ 2 w 2119"/>
                  <a:gd name="T43" fmla="*/ 1 h 420"/>
                  <a:gd name="T44" fmla="*/ 2 w 2119"/>
                  <a:gd name="T45" fmla="*/ 1 h 420"/>
                  <a:gd name="T46" fmla="*/ 2 w 2119"/>
                  <a:gd name="T47" fmla="*/ 1 h 420"/>
                  <a:gd name="T48" fmla="*/ 2 w 2119"/>
                  <a:gd name="T49" fmla="*/ 1 h 420"/>
                  <a:gd name="T50" fmla="*/ 2 w 2119"/>
                  <a:gd name="T51" fmla="*/ 1 h 420"/>
                  <a:gd name="T52" fmla="*/ 2 w 2119"/>
                  <a:gd name="T53" fmla="*/ 1 h 420"/>
                  <a:gd name="T54" fmla="*/ 2 w 2119"/>
                  <a:gd name="T55" fmla="*/ 1 h 420"/>
                  <a:gd name="T56" fmla="*/ 2 w 2119"/>
                  <a:gd name="T57" fmla="*/ 1 h 420"/>
                  <a:gd name="T58" fmla="*/ 2 w 2119"/>
                  <a:gd name="T59" fmla="*/ 1 h 420"/>
                  <a:gd name="T60" fmla="*/ 2 w 2119"/>
                  <a:gd name="T61" fmla="*/ 1 h 420"/>
                  <a:gd name="T62" fmla="*/ 2 w 2119"/>
                  <a:gd name="T63" fmla="*/ 1 h 420"/>
                  <a:gd name="T64" fmla="*/ 2 w 2119"/>
                  <a:gd name="T65" fmla="*/ 1 h 420"/>
                  <a:gd name="T66" fmla="*/ 2 w 2119"/>
                  <a:gd name="T67" fmla="*/ 1 h 420"/>
                  <a:gd name="T68" fmla="*/ 2 w 2119"/>
                  <a:gd name="T69" fmla="*/ 1 h 420"/>
                  <a:gd name="T70" fmla="*/ 2 w 2119"/>
                  <a:gd name="T71" fmla="*/ 1 h 420"/>
                  <a:gd name="T72" fmla="*/ 2 w 2119"/>
                  <a:gd name="T73" fmla="*/ 1 h 420"/>
                  <a:gd name="T74" fmla="*/ 2 w 2119"/>
                  <a:gd name="T75" fmla="*/ 0 h 420"/>
                  <a:gd name="T76" fmla="*/ 0 w 2119"/>
                  <a:gd name="T77" fmla="*/ 1 h 4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19"/>
                  <a:gd name="T118" fmla="*/ 0 h 420"/>
                  <a:gd name="T119" fmla="*/ 2119 w 2119"/>
                  <a:gd name="T120" fmla="*/ 420 h 4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19" h="420">
                    <a:moveTo>
                      <a:pt x="0" y="420"/>
                    </a:moveTo>
                    <a:lnTo>
                      <a:pt x="0" y="414"/>
                    </a:lnTo>
                    <a:lnTo>
                      <a:pt x="0" y="402"/>
                    </a:lnTo>
                    <a:lnTo>
                      <a:pt x="0" y="390"/>
                    </a:lnTo>
                    <a:lnTo>
                      <a:pt x="6" y="384"/>
                    </a:lnTo>
                    <a:lnTo>
                      <a:pt x="6" y="372"/>
                    </a:lnTo>
                    <a:lnTo>
                      <a:pt x="12" y="366"/>
                    </a:lnTo>
                    <a:lnTo>
                      <a:pt x="12" y="354"/>
                    </a:lnTo>
                    <a:lnTo>
                      <a:pt x="18" y="348"/>
                    </a:lnTo>
                    <a:lnTo>
                      <a:pt x="24" y="336"/>
                    </a:lnTo>
                    <a:lnTo>
                      <a:pt x="30" y="324"/>
                    </a:lnTo>
                    <a:lnTo>
                      <a:pt x="36" y="318"/>
                    </a:lnTo>
                    <a:lnTo>
                      <a:pt x="42" y="306"/>
                    </a:lnTo>
                    <a:lnTo>
                      <a:pt x="54" y="300"/>
                    </a:lnTo>
                    <a:lnTo>
                      <a:pt x="60" y="288"/>
                    </a:lnTo>
                    <a:lnTo>
                      <a:pt x="72" y="282"/>
                    </a:lnTo>
                    <a:lnTo>
                      <a:pt x="78" y="270"/>
                    </a:lnTo>
                    <a:lnTo>
                      <a:pt x="90" y="258"/>
                    </a:lnTo>
                    <a:lnTo>
                      <a:pt x="102" y="252"/>
                    </a:lnTo>
                    <a:lnTo>
                      <a:pt x="114" y="240"/>
                    </a:lnTo>
                    <a:lnTo>
                      <a:pt x="126" y="234"/>
                    </a:lnTo>
                    <a:lnTo>
                      <a:pt x="138" y="222"/>
                    </a:lnTo>
                    <a:lnTo>
                      <a:pt x="150" y="216"/>
                    </a:lnTo>
                    <a:lnTo>
                      <a:pt x="168" y="204"/>
                    </a:lnTo>
                    <a:lnTo>
                      <a:pt x="180" y="198"/>
                    </a:lnTo>
                    <a:lnTo>
                      <a:pt x="198" y="192"/>
                    </a:lnTo>
                    <a:lnTo>
                      <a:pt x="216" y="180"/>
                    </a:lnTo>
                    <a:lnTo>
                      <a:pt x="228" y="174"/>
                    </a:lnTo>
                    <a:lnTo>
                      <a:pt x="246" y="162"/>
                    </a:lnTo>
                    <a:lnTo>
                      <a:pt x="264" y="156"/>
                    </a:lnTo>
                    <a:lnTo>
                      <a:pt x="282" y="144"/>
                    </a:lnTo>
                    <a:lnTo>
                      <a:pt x="300" y="138"/>
                    </a:lnTo>
                    <a:lnTo>
                      <a:pt x="318" y="132"/>
                    </a:lnTo>
                    <a:lnTo>
                      <a:pt x="342" y="120"/>
                    </a:lnTo>
                    <a:lnTo>
                      <a:pt x="360" y="114"/>
                    </a:lnTo>
                    <a:lnTo>
                      <a:pt x="384" y="108"/>
                    </a:lnTo>
                    <a:lnTo>
                      <a:pt x="402" y="96"/>
                    </a:lnTo>
                    <a:lnTo>
                      <a:pt x="426" y="90"/>
                    </a:lnTo>
                    <a:lnTo>
                      <a:pt x="450" y="84"/>
                    </a:lnTo>
                    <a:lnTo>
                      <a:pt x="474" y="78"/>
                    </a:lnTo>
                    <a:lnTo>
                      <a:pt x="492" y="66"/>
                    </a:lnTo>
                    <a:lnTo>
                      <a:pt x="516" y="60"/>
                    </a:lnTo>
                    <a:lnTo>
                      <a:pt x="546" y="54"/>
                    </a:lnTo>
                    <a:lnTo>
                      <a:pt x="570" y="48"/>
                    </a:lnTo>
                    <a:lnTo>
                      <a:pt x="594" y="42"/>
                    </a:lnTo>
                    <a:lnTo>
                      <a:pt x="618" y="36"/>
                    </a:lnTo>
                    <a:lnTo>
                      <a:pt x="648" y="24"/>
                    </a:lnTo>
                    <a:lnTo>
                      <a:pt x="672" y="18"/>
                    </a:lnTo>
                    <a:lnTo>
                      <a:pt x="702" y="12"/>
                    </a:lnTo>
                    <a:lnTo>
                      <a:pt x="726" y="6"/>
                    </a:lnTo>
                    <a:lnTo>
                      <a:pt x="756" y="0"/>
                    </a:lnTo>
                    <a:lnTo>
                      <a:pt x="2119" y="420"/>
                    </a:lnTo>
                    <a:lnTo>
                      <a:pt x="0" y="42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4462A87A-E099-4715-BFAF-E56D566DE7FC}"/>
                  </a:ext>
                </a:extLst>
              </p:cNvPr>
              <p:cNvSpPr>
                <a:spLocks/>
              </p:cNvSpPr>
              <p:nvPr/>
            </p:nvSpPr>
            <p:spPr bwMode="auto">
              <a:xfrm>
                <a:off x="2516" y="1886"/>
                <a:ext cx="1070" cy="365"/>
              </a:xfrm>
              <a:custGeom>
                <a:avLst/>
                <a:gdLst>
                  <a:gd name="T0" fmla="*/ 0 w 1363"/>
                  <a:gd name="T1" fmla="*/ 1 h 540"/>
                  <a:gd name="T2" fmla="*/ 2 w 1363"/>
                  <a:gd name="T3" fmla="*/ 1 h 540"/>
                  <a:gd name="T4" fmla="*/ 2 w 1363"/>
                  <a:gd name="T5" fmla="*/ 1 h 540"/>
                  <a:gd name="T6" fmla="*/ 2 w 1363"/>
                  <a:gd name="T7" fmla="*/ 1 h 540"/>
                  <a:gd name="T8" fmla="*/ 2 w 1363"/>
                  <a:gd name="T9" fmla="*/ 1 h 540"/>
                  <a:gd name="T10" fmla="*/ 2 w 1363"/>
                  <a:gd name="T11" fmla="*/ 1 h 540"/>
                  <a:gd name="T12" fmla="*/ 2 w 1363"/>
                  <a:gd name="T13" fmla="*/ 1 h 540"/>
                  <a:gd name="T14" fmla="*/ 2 w 1363"/>
                  <a:gd name="T15" fmla="*/ 1 h 540"/>
                  <a:gd name="T16" fmla="*/ 2 w 1363"/>
                  <a:gd name="T17" fmla="*/ 1 h 540"/>
                  <a:gd name="T18" fmla="*/ 2 w 1363"/>
                  <a:gd name="T19" fmla="*/ 1 h 540"/>
                  <a:gd name="T20" fmla="*/ 2 w 1363"/>
                  <a:gd name="T21" fmla="*/ 1 h 540"/>
                  <a:gd name="T22" fmla="*/ 2 w 1363"/>
                  <a:gd name="T23" fmla="*/ 1 h 540"/>
                  <a:gd name="T24" fmla="*/ 2 w 1363"/>
                  <a:gd name="T25" fmla="*/ 1 h 540"/>
                  <a:gd name="T26" fmla="*/ 2 w 1363"/>
                  <a:gd name="T27" fmla="*/ 1 h 540"/>
                  <a:gd name="T28" fmla="*/ 2 w 1363"/>
                  <a:gd name="T29" fmla="*/ 1 h 540"/>
                  <a:gd name="T30" fmla="*/ 2 w 1363"/>
                  <a:gd name="T31" fmla="*/ 1 h 540"/>
                  <a:gd name="T32" fmla="*/ 2 w 1363"/>
                  <a:gd name="T33" fmla="*/ 1 h 540"/>
                  <a:gd name="T34" fmla="*/ 2 w 1363"/>
                  <a:gd name="T35" fmla="*/ 1 h 540"/>
                  <a:gd name="T36" fmla="*/ 2 w 1363"/>
                  <a:gd name="T37" fmla="*/ 1 h 540"/>
                  <a:gd name="T38" fmla="*/ 2 w 1363"/>
                  <a:gd name="T39" fmla="*/ 1 h 540"/>
                  <a:gd name="T40" fmla="*/ 2 w 1363"/>
                  <a:gd name="T41" fmla="*/ 1 h 540"/>
                  <a:gd name="T42" fmla="*/ 2 w 1363"/>
                  <a:gd name="T43" fmla="*/ 1 h 540"/>
                  <a:gd name="T44" fmla="*/ 2 w 1363"/>
                  <a:gd name="T45" fmla="*/ 1 h 540"/>
                  <a:gd name="T46" fmla="*/ 2 w 1363"/>
                  <a:gd name="T47" fmla="*/ 1 h 540"/>
                  <a:gd name="T48" fmla="*/ 2 w 1363"/>
                  <a:gd name="T49" fmla="*/ 1 h 540"/>
                  <a:gd name="T50" fmla="*/ 2 w 1363"/>
                  <a:gd name="T51" fmla="*/ 1 h 540"/>
                  <a:gd name="T52" fmla="*/ 2 w 1363"/>
                  <a:gd name="T53" fmla="*/ 1 h 540"/>
                  <a:gd name="T54" fmla="*/ 2 w 1363"/>
                  <a:gd name="T55" fmla="*/ 1 h 540"/>
                  <a:gd name="T56" fmla="*/ 2 w 1363"/>
                  <a:gd name="T57" fmla="*/ 1 h 540"/>
                  <a:gd name="T58" fmla="*/ 2 w 1363"/>
                  <a:gd name="T59" fmla="*/ 1 h 540"/>
                  <a:gd name="T60" fmla="*/ 2 w 1363"/>
                  <a:gd name="T61" fmla="*/ 1 h 540"/>
                  <a:gd name="T62" fmla="*/ 2 w 1363"/>
                  <a:gd name="T63" fmla="*/ 1 h 540"/>
                  <a:gd name="T64" fmla="*/ 2 w 1363"/>
                  <a:gd name="T65" fmla="*/ 1 h 540"/>
                  <a:gd name="T66" fmla="*/ 2 w 1363"/>
                  <a:gd name="T67" fmla="*/ 1 h 540"/>
                  <a:gd name="T68" fmla="*/ 2 w 1363"/>
                  <a:gd name="T69" fmla="*/ 1 h 540"/>
                  <a:gd name="T70" fmla="*/ 2 w 1363"/>
                  <a:gd name="T71" fmla="*/ 1 h 540"/>
                  <a:gd name="T72" fmla="*/ 2 w 1363"/>
                  <a:gd name="T73" fmla="*/ 1 h 540"/>
                  <a:gd name="T74" fmla="*/ 2 w 1363"/>
                  <a:gd name="T75" fmla="*/ 1 h 540"/>
                  <a:gd name="T76" fmla="*/ 2 w 1363"/>
                  <a:gd name="T77" fmla="*/ 1 h 540"/>
                  <a:gd name="T78" fmla="*/ 2 w 1363"/>
                  <a:gd name="T79" fmla="*/ 1 h 540"/>
                  <a:gd name="T80" fmla="*/ 2 w 1363"/>
                  <a:gd name="T81" fmla="*/ 1 h 540"/>
                  <a:gd name="T82" fmla="*/ 2 w 1363"/>
                  <a:gd name="T83" fmla="*/ 1 h 540"/>
                  <a:gd name="T84" fmla="*/ 2 w 1363"/>
                  <a:gd name="T85" fmla="*/ 1 h 540"/>
                  <a:gd name="T86" fmla="*/ 2 w 1363"/>
                  <a:gd name="T87" fmla="*/ 1 h 540"/>
                  <a:gd name="T88" fmla="*/ 2 w 1363"/>
                  <a:gd name="T89" fmla="*/ 1 h 540"/>
                  <a:gd name="T90" fmla="*/ 2 w 1363"/>
                  <a:gd name="T91" fmla="*/ 0 h 540"/>
                  <a:gd name="T92" fmla="*/ 2 w 1363"/>
                  <a:gd name="T93" fmla="*/ 1 h 540"/>
                  <a:gd name="T94" fmla="*/ 0 w 1363"/>
                  <a:gd name="T95" fmla="*/ 1 h 5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63"/>
                  <a:gd name="T145" fmla="*/ 0 h 540"/>
                  <a:gd name="T146" fmla="*/ 1363 w 1363"/>
                  <a:gd name="T147" fmla="*/ 540 h 5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63" h="540">
                    <a:moveTo>
                      <a:pt x="0" y="120"/>
                    </a:moveTo>
                    <a:lnTo>
                      <a:pt x="30" y="114"/>
                    </a:lnTo>
                    <a:lnTo>
                      <a:pt x="60" y="108"/>
                    </a:lnTo>
                    <a:lnTo>
                      <a:pt x="90" y="102"/>
                    </a:lnTo>
                    <a:lnTo>
                      <a:pt x="114" y="96"/>
                    </a:lnTo>
                    <a:lnTo>
                      <a:pt x="144" y="90"/>
                    </a:lnTo>
                    <a:lnTo>
                      <a:pt x="180" y="84"/>
                    </a:lnTo>
                    <a:lnTo>
                      <a:pt x="210" y="84"/>
                    </a:lnTo>
                    <a:lnTo>
                      <a:pt x="240" y="78"/>
                    </a:lnTo>
                    <a:lnTo>
                      <a:pt x="270" y="72"/>
                    </a:lnTo>
                    <a:lnTo>
                      <a:pt x="300" y="66"/>
                    </a:lnTo>
                    <a:lnTo>
                      <a:pt x="336" y="60"/>
                    </a:lnTo>
                    <a:lnTo>
                      <a:pt x="366" y="54"/>
                    </a:lnTo>
                    <a:lnTo>
                      <a:pt x="402" y="54"/>
                    </a:lnTo>
                    <a:lnTo>
                      <a:pt x="432" y="48"/>
                    </a:lnTo>
                    <a:lnTo>
                      <a:pt x="468" y="42"/>
                    </a:lnTo>
                    <a:lnTo>
                      <a:pt x="498" y="42"/>
                    </a:lnTo>
                    <a:lnTo>
                      <a:pt x="534" y="36"/>
                    </a:lnTo>
                    <a:lnTo>
                      <a:pt x="570" y="30"/>
                    </a:lnTo>
                    <a:lnTo>
                      <a:pt x="606" y="30"/>
                    </a:lnTo>
                    <a:lnTo>
                      <a:pt x="636" y="24"/>
                    </a:lnTo>
                    <a:lnTo>
                      <a:pt x="672" y="24"/>
                    </a:lnTo>
                    <a:lnTo>
                      <a:pt x="708" y="18"/>
                    </a:lnTo>
                    <a:lnTo>
                      <a:pt x="744" y="18"/>
                    </a:lnTo>
                    <a:lnTo>
                      <a:pt x="780" y="12"/>
                    </a:lnTo>
                    <a:lnTo>
                      <a:pt x="816" y="12"/>
                    </a:lnTo>
                    <a:lnTo>
                      <a:pt x="852" y="6"/>
                    </a:lnTo>
                    <a:lnTo>
                      <a:pt x="888" y="6"/>
                    </a:lnTo>
                    <a:lnTo>
                      <a:pt x="924" y="6"/>
                    </a:lnTo>
                    <a:lnTo>
                      <a:pt x="960" y="0"/>
                    </a:lnTo>
                    <a:lnTo>
                      <a:pt x="1363" y="540"/>
                    </a:lnTo>
                    <a:lnTo>
                      <a:pt x="0" y="12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 Box 21">
              <a:extLst>
                <a:ext uri="{FF2B5EF4-FFF2-40B4-BE49-F238E27FC236}">
                  <a16:creationId xmlns:a16="http://schemas.microsoft.com/office/drawing/2014/main" id="{C7B5FFDE-31E4-475B-890B-C6149008D41D}"/>
                </a:ext>
              </a:extLst>
            </p:cNvPr>
            <p:cNvSpPr txBox="1">
              <a:spLocks noChangeArrowheads="1"/>
            </p:cNvSpPr>
            <p:nvPr/>
          </p:nvSpPr>
          <p:spPr bwMode="auto">
            <a:xfrm>
              <a:off x="4896" y="1680"/>
              <a:ext cx="67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charset="0"/>
                  <a:ea typeface="+mn-ea"/>
                  <a:cs typeface="+mn-cs"/>
                </a:rPr>
                <a:t>Back 49%</a:t>
              </a:r>
            </a:p>
          </p:txBody>
        </p:sp>
        <p:sp>
          <p:nvSpPr>
            <p:cNvPr id="7" name="Text Box 22">
              <a:extLst>
                <a:ext uri="{FF2B5EF4-FFF2-40B4-BE49-F238E27FC236}">
                  <a16:creationId xmlns:a16="http://schemas.microsoft.com/office/drawing/2014/main" id="{B0A36C44-2C37-4B9A-B878-FC77EDDB02CB}"/>
                </a:ext>
              </a:extLst>
            </p:cNvPr>
            <p:cNvSpPr txBox="1">
              <a:spLocks noChangeArrowheads="1"/>
            </p:cNvSpPr>
            <p:nvPr/>
          </p:nvSpPr>
          <p:spPr bwMode="auto">
            <a:xfrm>
              <a:off x="3024" y="1392"/>
              <a:ext cx="10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Other 3%</a:t>
              </a:r>
            </a:p>
          </p:txBody>
        </p:sp>
        <p:sp>
          <p:nvSpPr>
            <p:cNvPr id="8" name="Text Box 23">
              <a:extLst>
                <a:ext uri="{FF2B5EF4-FFF2-40B4-BE49-F238E27FC236}">
                  <a16:creationId xmlns:a16="http://schemas.microsoft.com/office/drawing/2014/main" id="{DD98BACA-E804-4C88-B026-E817328C2A67}"/>
                </a:ext>
              </a:extLst>
            </p:cNvPr>
            <p:cNvSpPr txBox="1">
              <a:spLocks noChangeArrowheads="1"/>
            </p:cNvSpPr>
            <p:nvPr/>
          </p:nvSpPr>
          <p:spPr bwMode="auto">
            <a:xfrm>
              <a:off x="2095" y="1466"/>
              <a:ext cx="1008"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Lower Limb 8%</a:t>
              </a:r>
            </a:p>
          </p:txBody>
        </p:sp>
        <p:sp>
          <p:nvSpPr>
            <p:cNvPr id="9" name="Text Box 24">
              <a:extLst>
                <a:ext uri="{FF2B5EF4-FFF2-40B4-BE49-F238E27FC236}">
                  <a16:creationId xmlns:a16="http://schemas.microsoft.com/office/drawing/2014/main" id="{D5A75C08-8713-4E81-8611-373A0524ED86}"/>
                </a:ext>
              </a:extLst>
            </p:cNvPr>
            <p:cNvSpPr txBox="1">
              <a:spLocks noChangeArrowheads="1"/>
            </p:cNvSpPr>
            <p:nvPr/>
          </p:nvSpPr>
          <p:spPr bwMode="auto">
            <a:xfrm>
              <a:off x="655" y="1832"/>
              <a:ext cx="182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Finger/Thumb 14%</a:t>
              </a:r>
            </a:p>
          </p:txBody>
        </p:sp>
        <p:sp>
          <p:nvSpPr>
            <p:cNvPr id="10" name="Text Box 25">
              <a:extLst>
                <a:ext uri="{FF2B5EF4-FFF2-40B4-BE49-F238E27FC236}">
                  <a16:creationId xmlns:a16="http://schemas.microsoft.com/office/drawing/2014/main" id="{7B30BAB1-17D4-403E-A6CB-3F00156982C4}"/>
                </a:ext>
              </a:extLst>
            </p:cNvPr>
            <p:cNvSpPr txBox="1">
              <a:spLocks noChangeArrowheads="1"/>
            </p:cNvSpPr>
            <p:nvPr/>
          </p:nvSpPr>
          <p:spPr bwMode="auto">
            <a:xfrm>
              <a:off x="705" y="2584"/>
              <a:ext cx="158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Hand/Wrist 9%</a:t>
              </a:r>
            </a:p>
          </p:txBody>
        </p:sp>
        <p:sp>
          <p:nvSpPr>
            <p:cNvPr id="11" name="Text Box 26">
              <a:extLst>
                <a:ext uri="{FF2B5EF4-FFF2-40B4-BE49-F238E27FC236}">
                  <a16:creationId xmlns:a16="http://schemas.microsoft.com/office/drawing/2014/main" id="{E4ACCC6F-C8E8-406C-8592-33DDF561E838}"/>
                </a:ext>
              </a:extLst>
            </p:cNvPr>
            <p:cNvSpPr txBox="1">
              <a:spLocks noChangeArrowheads="1"/>
            </p:cNvSpPr>
            <p:nvPr/>
          </p:nvSpPr>
          <p:spPr bwMode="auto">
            <a:xfrm>
              <a:off x="1810" y="2898"/>
              <a:ext cx="10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Arm 10%</a:t>
              </a:r>
            </a:p>
          </p:txBody>
        </p:sp>
        <p:sp>
          <p:nvSpPr>
            <p:cNvPr id="12" name="Text Box 27">
              <a:extLst>
                <a:ext uri="{FF2B5EF4-FFF2-40B4-BE49-F238E27FC236}">
                  <a16:creationId xmlns:a16="http://schemas.microsoft.com/office/drawing/2014/main" id="{0904EE85-0AA9-4C08-BFDC-8A8F64AA64BE}"/>
                </a:ext>
              </a:extLst>
            </p:cNvPr>
            <p:cNvSpPr txBox="1">
              <a:spLocks noChangeArrowheads="1"/>
            </p:cNvSpPr>
            <p:nvPr/>
          </p:nvSpPr>
          <p:spPr bwMode="auto">
            <a:xfrm>
              <a:off x="2832" y="2976"/>
              <a:ext cx="672"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charset="0"/>
                  <a:ea typeface="+mn-ea"/>
                  <a:cs typeface="+mn-cs"/>
                </a:rPr>
                <a:t>Torso 10%</a:t>
              </a:r>
            </a:p>
          </p:txBody>
        </p:sp>
      </p:grpSp>
    </p:spTree>
    <p:extLst>
      <p:ext uri="{BB962C8B-B14F-4D97-AF65-F5344CB8AC3E}">
        <p14:creationId xmlns:p14="http://schemas.microsoft.com/office/powerpoint/2010/main" val="70113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FE361A1B26474EBF9C750B9423DFE9" ma:contentTypeVersion="14" ma:contentTypeDescription="Create a new document." ma:contentTypeScope="" ma:versionID="5e8cdcf1a0df571b28cb83a7788b941e">
  <xsd:schema xmlns:xsd="http://www.w3.org/2001/XMLSchema" xmlns:xs="http://www.w3.org/2001/XMLSchema" xmlns:p="http://schemas.microsoft.com/office/2006/metadata/properties" xmlns:ns2="51f7bf10-8920-405c-b4ea-32753fe25b3a" xmlns:ns3="edc02efd-96c8-4407-9213-3601c83b448a" targetNamespace="http://schemas.microsoft.com/office/2006/metadata/properties" ma:root="true" ma:fieldsID="1ee8988cd09673e71933f490f67d924a" ns2:_="" ns3:_="">
    <xsd:import namespace="51f7bf10-8920-405c-b4ea-32753fe25b3a"/>
    <xsd:import namespace="edc02efd-96c8-4407-9213-3601c83b44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7bf10-8920-405c-b4ea-32753fe25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624f20-a294-4e3a-8b0d-5470c7471d3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02efd-96c8-4407-9213-3601c83b44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99cab6-b58f-4c42-8a8f-9869d9e80770}" ma:internalName="TaxCatchAll" ma:showField="CatchAllData" ma:web="edc02efd-96c8-4407-9213-3601c83b4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f7bf10-8920-405c-b4ea-32753fe25b3a">
      <Terms xmlns="http://schemas.microsoft.com/office/infopath/2007/PartnerControls"/>
    </lcf76f155ced4ddcb4097134ff3c332f>
    <TaxCatchAll xmlns="edc02efd-96c8-4407-9213-3601c83b448a" xsi:nil="true"/>
  </documentManagement>
</p:properties>
</file>

<file path=customXml/itemProps1.xml><?xml version="1.0" encoding="utf-8"?>
<ds:datastoreItem xmlns:ds="http://schemas.openxmlformats.org/officeDocument/2006/customXml" ds:itemID="{B05512E0-A06E-4245-8269-87210F8480AC}">
  <ds:schemaRefs>
    <ds:schemaRef ds:uri="http://schemas.microsoft.com/sharepoint/v3/contenttype/forms"/>
  </ds:schemaRefs>
</ds:datastoreItem>
</file>

<file path=customXml/itemProps2.xml><?xml version="1.0" encoding="utf-8"?>
<ds:datastoreItem xmlns:ds="http://schemas.openxmlformats.org/officeDocument/2006/customXml" ds:itemID="{3BD911C7-EDDD-441D-BD82-C2BCE4D62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7bf10-8920-405c-b4ea-32753fe25b3a"/>
    <ds:schemaRef ds:uri="edc02efd-96c8-4407-9213-3601c83b4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71C58-871F-40D9-8BC9-A829087ECF34}">
  <ds:schemaRefs>
    <ds:schemaRef ds:uri="http://www.w3.org/XML/1998/namespace"/>
    <ds:schemaRef ds:uri="http://schemas.microsoft.com/office/2006/documentManagement/types"/>
    <ds:schemaRef ds:uri="http://purl.org/dc/dcmitype/"/>
    <ds:schemaRef ds:uri="8a58e7fd-1e96-42c6-a79f-08d666fa7c59"/>
    <ds:schemaRef ds:uri="http://schemas.microsoft.com/office/infopath/2007/PartnerControls"/>
    <ds:schemaRef ds:uri="http://purl.org/dc/elements/1.1/"/>
    <ds:schemaRef ds:uri="http://schemas.openxmlformats.org/package/2006/metadata/core-properties"/>
    <ds:schemaRef ds:uri="be9d0b97-4c32-470d-b369-3547c2f246d3"/>
    <ds:schemaRef ds:uri="http://schemas.microsoft.com/office/2006/metadata/properties"/>
    <ds:schemaRef ds:uri="http://purl.org/dc/terms/"/>
    <ds:schemaRef ds:uri="51f7bf10-8920-405c-b4ea-32753fe25b3a"/>
    <ds:schemaRef ds:uri="edc02efd-96c8-4407-9213-3601c83b448a"/>
  </ds:schemaRefs>
</ds:datastoreItem>
</file>

<file path=docProps/app.xml><?xml version="1.0" encoding="utf-8"?>
<Properties xmlns="http://schemas.openxmlformats.org/officeDocument/2006/extended-properties" xmlns:vt="http://schemas.openxmlformats.org/officeDocument/2006/docPropsVTypes">
  <TotalTime>29</TotalTime>
  <Words>1006</Words>
  <Application>Microsoft Office PowerPoint</Application>
  <PresentationFormat>Widescreen</PresentationFormat>
  <Paragraphs>215</Paragraphs>
  <Slides>19</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Calibri</vt:lpstr>
      <vt:lpstr>Segoe UI Semibold</vt:lpstr>
      <vt:lpstr>Montserrat</vt:lpstr>
      <vt:lpstr>Calibri Light</vt:lpstr>
      <vt:lpstr>Monseratt</vt:lpstr>
      <vt:lpstr>Courier New</vt:lpstr>
      <vt:lpstr>Wingdings 3</vt:lpstr>
      <vt:lpstr>Arial</vt:lpstr>
      <vt:lpstr>Open Sans</vt:lpstr>
      <vt:lpstr>Segoe UI</vt:lpstr>
      <vt:lpstr>Office Theme</vt:lpstr>
      <vt:lpstr>1_Office Theme</vt:lpstr>
      <vt:lpstr>4_Office Theme</vt:lpstr>
      <vt:lpstr>PowerPoint Presentation</vt:lpstr>
      <vt:lpstr>PowerPoint Presentation</vt:lpstr>
      <vt:lpstr>Health and Safety</vt:lpstr>
      <vt:lpstr>Health and Safety</vt:lpstr>
      <vt:lpstr>Health and Safety</vt:lpstr>
      <vt:lpstr>PowerPoint Presentation</vt:lpstr>
      <vt:lpstr>Manual Handling</vt:lpstr>
      <vt:lpstr>Manual Handling</vt:lpstr>
      <vt:lpstr>Health and Safety</vt:lpstr>
      <vt:lpstr>Vehicle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Seetec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Moll</dc:creator>
  <cp:lastModifiedBy>Natalie Gregory</cp:lastModifiedBy>
  <cp:revision>338</cp:revision>
  <dcterms:created xsi:type="dcterms:W3CDTF">2017-10-27T09:11:17Z</dcterms:created>
  <dcterms:modified xsi:type="dcterms:W3CDTF">2024-01-09T10:57:07Z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0x0101001BFE361A1B26474EBF9C750B9423DFE9</vt:lpwstr>
  </property>
  <property fmtid="{D5CDD505-2E9C-101B-9397-08002B2CF9AE}" pid="3" name="MediaServiceImageTags">
    <vt:lpwstr/>
  </property>
</Properties>
</file>