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4" r:id="rId5"/>
    <p:sldMasterId id="2147483670" r:id="rId6"/>
  </p:sldMasterIdLst>
  <p:notesMasterIdLst>
    <p:notesMasterId r:id="rId20"/>
  </p:notesMasterIdLst>
  <p:sldIdLst>
    <p:sldId id="257" r:id="rId7"/>
    <p:sldId id="472" r:id="rId8"/>
    <p:sldId id="403" r:id="rId9"/>
    <p:sldId id="474" r:id="rId10"/>
    <p:sldId id="480" r:id="rId11"/>
    <p:sldId id="482" r:id="rId12"/>
    <p:sldId id="484" r:id="rId13"/>
    <p:sldId id="476" r:id="rId14"/>
    <p:sldId id="478" r:id="rId15"/>
    <p:sldId id="483" r:id="rId16"/>
    <p:sldId id="481" r:id="rId17"/>
    <p:sldId id="477" r:id="rId18"/>
    <p:sldId id="488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CE5F1A05-F64C-4CE6-9123-4FB0014DEB56}">
          <p14:sldIdLst>
            <p14:sldId id="257"/>
          </p14:sldIdLst>
        </p14:section>
        <p14:section name="Default Slides" id="{7EEA1F4F-EA9F-44B8-8CB2-5D878F68E2DD}">
          <p14:sldIdLst>
            <p14:sldId id="472"/>
            <p14:sldId id="403"/>
            <p14:sldId id="474"/>
            <p14:sldId id="480"/>
            <p14:sldId id="482"/>
            <p14:sldId id="484"/>
            <p14:sldId id="476"/>
            <p14:sldId id="478"/>
            <p14:sldId id="483"/>
            <p14:sldId id="481"/>
            <p14:sldId id="477"/>
            <p14:sldId id="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001F3C"/>
    <a:srgbClr val="0080DB"/>
    <a:srgbClr val="EAEDF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18871-7F62-4D49-9A18-85608039CCCC}" v="6" dt="2024-01-29T11:29:52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53" autoAdjust="0"/>
    <p:restoredTop sz="75545" autoAdjust="0"/>
  </p:normalViewPr>
  <p:slideViewPr>
    <p:cSldViewPr>
      <p:cViewPr varScale="1">
        <p:scale>
          <a:sx n="83" d="100"/>
          <a:sy n="83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Gregory" userId="5029e876-f44a-41d6-85f5-571cd131df41" providerId="ADAL" clId="{67518871-7F62-4D49-9A18-85608039CCCC}"/>
    <pc:docChg chg="custSel delSld modSld modSection">
      <pc:chgData name="Natalie Gregory" userId="5029e876-f44a-41d6-85f5-571cd131df41" providerId="ADAL" clId="{67518871-7F62-4D49-9A18-85608039CCCC}" dt="2024-01-29T11:31:52.799" v="123" actId="2696"/>
      <pc:docMkLst>
        <pc:docMk/>
      </pc:docMkLst>
      <pc:sldChg chg="modSp mod">
        <pc:chgData name="Natalie Gregory" userId="5029e876-f44a-41d6-85f5-571cd131df41" providerId="ADAL" clId="{67518871-7F62-4D49-9A18-85608039CCCC}" dt="2024-01-29T10:39:21.352" v="0" actId="2711"/>
        <pc:sldMkLst>
          <pc:docMk/>
          <pc:sldMk cId="2628986213" sldId="257"/>
        </pc:sldMkLst>
        <pc:spChg chg="mod">
          <ac:chgData name="Natalie Gregory" userId="5029e876-f44a-41d6-85f5-571cd131df41" providerId="ADAL" clId="{67518871-7F62-4D49-9A18-85608039CCCC}" dt="2024-01-29T10:39:21.352" v="0" actId="2711"/>
          <ac:spMkLst>
            <pc:docMk/>
            <pc:sldMk cId="2628986213" sldId="257"/>
            <ac:spMk id="2" creationId="{00000000-0000-0000-0000-000000000000}"/>
          </ac:spMkLst>
        </pc:spChg>
      </pc:sldChg>
      <pc:sldChg chg="modSp mod modNotesTx">
        <pc:chgData name="Natalie Gregory" userId="5029e876-f44a-41d6-85f5-571cd131df41" providerId="ADAL" clId="{67518871-7F62-4D49-9A18-85608039CCCC}" dt="2024-01-29T11:15:23.715" v="12" actId="27636"/>
        <pc:sldMkLst>
          <pc:docMk/>
          <pc:sldMk cId="2106278" sldId="403"/>
        </pc:sldMkLst>
        <pc:spChg chg="mod">
          <ac:chgData name="Natalie Gregory" userId="5029e876-f44a-41d6-85f5-571cd131df41" providerId="ADAL" clId="{67518871-7F62-4D49-9A18-85608039CCCC}" dt="2024-01-29T11:15:10.649" v="9" actId="255"/>
          <ac:spMkLst>
            <pc:docMk/>
            <pc:sldMk cId="2106278" sldId="403"/>
            <ac:spMk id="2" creationId="{5EC063E0-7539-4853-9502-D2FDC075ADC3}"/>
          </ac:spMkLst>
        </pc:spChg>
        <pc:spChg chg="mod">
          <ac:chgData name="Natalie Gregory" userId="5029e876-f44a-41d6-85f5-571cd131df41" providerId="ADAL" clId="{67518871-7F62-4D49-9A18-85608039CCCC}" dt="2024-01-29T11:15:23.715" v="12" actId="27636"/>
          <ac:spMkLst>
            <pc:docMk/>
            <pc:sldMk cId="2106278" sldId="403"/>
            <ac:spMk id="11" creationId="{96ABCEA1-4D5D-407A-9252-6331E3C83EF9}"/>
          </ac:spMkLst>
        </pc:spChg>
      </pc:sldChg>
      <pc:sldChg chg="modSp del mod">
        <pc:chgData name="Natalie Gregory" userId="5029e876-f44a-41d6-85f5-571cd131df41" providerId="ADAL" clId="{67518871-7F62-4D49-9A18-85608039CCCC}" dt="2024-01-29T11:31:52.799" v="123" actId="2696"/>
        <pc:sldMkLst>
          <pc:docMk/>
          <pc:sldMk cId="1001030672" sldId="471"/>
        </pc:sldMkLst>
        <pc:spChg chg="mod">
          <ac:chgData name="Natalie Gregory" userId="5029e876-f44a-41d6-85f5-571cd131df41" providerId="ADAL" clId="{67518871-7F62-4D49-9A18-85608039CCCC}" dt="2024-01-29T11:28:33.706" v="115" actId="255"/>
          <ac:spMkLst>
            <pc:docMk/>
            <pc:sldMk cId="1001030672" sldId="471"/>
            <ac:spMk id="29" creationId="{CB6D4E3D-F980-4FEC-3F5A-4EC5C059702C}"/>
          </ac:spMkLst>
        </pc:spChg>
      </pc:sldChg>
      <pc:sldChg chg="delSp modSp mod">
        <pc:chgData name="Natalie Gregory" userId="5029e876-f44a-41d6-85f5-571cd131df41" providerId="ADAL" clId="{67518871-7F62-4D49-9A18-85608039CCCC}" dt="2024-01-29T11:31:33.692" v="118" actId="478"/>
        <pc:sldMkLst>
          <pc:docMk/>
          <pc:sldMk cId="3973644146" sldId="472"/>
        </pc:sldMkLst>
        <pc:spChg chg="mod">
          <ac:chgData name="Natalie Gregory" userId="5029e876-f44a-41d6-85f5-571cd131df41" providerId="ADAL" clId="{67518871-7F62-4D49-9A18-85608039CCCC}" dt="2024-01-29T11:14:32.872" v="4" actId="2711"/>
          <ac:spMkLst>
            <pc:docMk/>
            <pc:sldMk cId="3973644146" sldId="472"/>
            <ac:spMk id="2" creationId="{3F4529AC-6350-605C-7C16-1AF79578B201}"/>
          </ac:spMkLst>
        </pc:spChg>
        <pc:spChg chg="mod">
          <ac:chgData name="Natalie Gregory" userId="5029e876-f44a-41d6-85f5-571cd131df41" providerId="ADAL" clId="{67518871-7F62-4D49-9A18-85608039CCCC}" dt="2024-01-29T11:14:49.477" v="7" actId="1076"/>
          <ac:spMkLst>
            <pc:docMk/>
            <pc:sldMk cId="3973644146" sldId="472"/>
            <ac:spMk id="3" creationId="{45208D69-80AC-9CEA-95DD-61583155656C}"/>
          </ac:spMkLst>
        </pc:spChg>
        <pc:picChg chg="del">
          <ac:chgData name="Natalie Gregory" userId="5029e876-f44a-41d6-85f5-571cd131df41" providerId="ADAL" clId="{67518871-7F62-4D49-9A18-85608039CCCC}" dt="2024-01-29T11:31:33.692" v="118" actId="478"/>
          <ac:picMkLst>
            <pc:docMk/>
            <pc:sldMk cId="3973644146" sldId="472"/>
            <ac:picMk id="4" creationId="{5AA9AFC9-9B21-0D8C-9B41-F3112B520401}"/>
          </ac:picMkLst>
        </pc:picChg>
      </pc:sldChg>
      <pc:sldChg chg="modSp mod modNotesTx">
        <pc:chgData name="Natalie Gregory" userId="5029e876-f44a-41d6-85f5-571cd131df41" providerId="ADAL" clId="{67518871-7F62-4D49-9A18-85608039CCCC}" dt="2024-01-29T11:21:06.983" v="20" actId="1076"/>
        <pc:sldMkLst>
          <pc:docMk/>
          <pc:sldMk cId="3367182440" sldId="474"/>
        </pc:sldMkLst>
        <pc:spChg chg="mod">
          <ac:chgData name="Natalie Gregory" userId="5029e876-f44a-41d6-85f5-571cd131df41" providerId="ADAL" clId="{67518871-7F62-4D49-9A18-85608039CCCC}" dt="2024-01-29T11:15:41.392" v="14" actId="255"/>
          <ac:spMkLst>
            <pc:docMk/>
            <pc:sldMk cId="3367182440" sldId="474"/>
            <ac:spMk id="3" creationId="{193BB72E-F424-6759-86C9-83E584E3EDC3}"/>
          </ac:spMkLst>
        </pc:spChg>
        <pc:spChg chg="mod">
          <ac:chgData name="Natalie Gregory" userId="5029e876-f44a-41d6-85f5-571cd131df41" providerId="ADAL" clId="{67518871-7F62-4D49-9A18-85608039CCCC}" dt="2024-01-29T11:21:06.983" v="20" actId="1076"/>
          <ac:spMkLst>
            <pc:docMk/>
            <pc:sldMk cId="3367182440" sldId="474"/>
            <ac:spMk id="6" creationId="{E84E39B8-43E1-EF9D-01BD-5CAEE5308ECD}"/>
          </ac:spMkLst>
        </pc:spChg>
        <pc:graphicFrameChg chg="modGraphic">
          <ac:chgData name="Natalie Gregory" userId="5029e876-f44a-41d6-85f5-571cd131df41" providerId="ADAL" clId="{67518871-7F62-4D49-9A18-85608039CCCC}" dt="2024-01-29T11:20:49.622" v="17" actId="255"/>
          <ac:graphicFrameMkLst>
            <pc:docMk/>
            <pc:sldMk cId="3367182440" sldId="474"/>
            <ac:graphicFrameMk id="2" creationId="{2B27E01E-B582-7E10-D432-7338458FACE2}"/>
          </ac:graphicFrameMkLst>
        </pc:graphicFrameChg>
      </pc:sldChg>
      <pc:sldChg chg="addSp delSp modSp mod modNotesTx">
        <pc:chgData name="Natalie Gregory" userId="5029e876-f44a-41d6-85f5-571cd131df41" providerId="ADAL" clId="{67518871-7F62-4D49-9A18-85608039CCCC}" dt="2024-01-29T11:31:40.452" v="119" actId="478"/>
        <pc:sldMkLst>
          <pc:docMk/>
          <pc:sldMk cId="658808884" sldId="476"/>
        </pc:sldMkLst>
        <pc:spChg chg="del mod">
          <ac:chgData name="Natalie Gregory" userId="5029e876-f44a-41d6-85f5-571cd131df41" providerId="ADAL" clId="{67518871-7F62-4D49-9A18-85608039CCCC}" dt="2024-01-29T11:23:44.282" v="42" actId="21"/>
          <ac:spMkLst>
            <pc:docMk/>
            <pc:sldMk cId="658808884" sldId="476"/>
            <ac:spMk id="3" creationId="{D57CC2ED-FA55-45BD-4E4C-CA27B57DAEA4}"/>
          </ac:spMkLst>
        </pc:spChg>
        <pc:spChg chg="mod">
          <ac:chgData name="Natalie Gregory" userId="5029e876-f44a-41d6-85f5-571cd131df41" providerId="ADAL" clId="{67518871-7F62-4D49-9A18-85608039CCCC}" dt="2024-01-29T11:24:31.661" v="83" actId="255"/>
          <ac:spMkLst>
            <pc:docMk/>
            <pc:sldMk cId="658808884" sldId="476"/>
            <ac:spMk id="5" creationId="{57B57BC2-9387-4888-717C-8217E2750311}"/>
          </ac:spMkLst>
        </pc:spChg>
        <pc:spChg chg="add mod">
          <ac:chgData name="Natalie Gregory" userId="5029e876-f44a-41d6-85f5-571cd131df41" providerId="ADAL" clId="{67518871-7F62-4D49-9A18-85608039CCCC}" dt="2024-01-29T11:24:24.237" v="82" actId="1076"/>
          <ac:spMkLst>
            <pc:docMk/>
            <pc:sldMk cId="658808884" sldId="476"/>
            <ac:spMk id="6" creationId="{715B5B39-CD64-38CD-F2A5-75A6EF50DEFE}"/>
          </ac:spMkLst>
        </pc:spChg>
        <pc:picChg chg="del">
          <ac:chgData name="Natalie Gregory" userId="5029e876-f44a-41d6-85f5-571cd131df41" providerId="ADAL" clId="{67518871-7F62-4D49-9A18-85608039CCCC}" dt="2024-01-29T11:31:40.452" v="119" actId="478"/>
          <ac:picMkLst>
            <pc:docMk/>
            <pc:sldMk cId="658808884" sldId="476"/>
            <ac:picMk id="2" creationId="{4BCE82F1-B6CF-4BC4-FAB9-08D8B6CA858F}"/>
          </ac:picMkLst>
        </pc:picChg>
      </pc:sldChg>
      <pc:sldChg chg="delSp modSp mod">
        <pc:chgData name="Natalie Gregory" userId="5029e876-f44a-41d6-85f5-571cd131df41" providerId="ADAL" clId="{67518871-7F62-4D49-9A18-85608039CCCC}" dt="2024-01-29T11:31:44.272" v="120" actId="478"/>
        <pc:sldMkLst>
          <pc:docMk/>
          <pc:sldMk cId="1258722611" sldId="477"/>
        </pc:sldMkLst>
        <pc:spChg chg="mod">
          <ac:chgData name="Natalie Gregory" userId="5029e876-f44a-41d6-85f5-571cd131df41" providerId="ADAL" clId="{67518871-7F62-4D49-9A18-85608039CCCC}" dt="2024-01-29T11:26:58.932" v="107" actId="255"/>
          <ac:spMkLst>
            <pc:docMk/>
            <pc:sldMk cId="1258722611" sldId="477"/>
            <ac:spMk id="2" creationId="{3F4529AC-6350-605C-7C16-1AF79578B201}"/>
          </ac:spMkLst>
        </pc:spChg>
        <pc:spChg chg="mod">
          <ac:chgData name="Natalie Gregory" userId="5029e876-f44a-41d6-85f5-571cd131df41" providerId="ADAL" clId="{67518871-7F62-4D49-9A18-85608039CCCC}" dt="2024-01-29T11:26:52.977" v="106" actId="255"/>
          <ac:spMkLst>
            <pc:docMk/>
            <pc:sldMk cId="1258722611" sldId="477"/>
            <ac:spMk id="3" creationId="{45208D69-80AC-9CEA-95DD-61583155656C}"/>
          </ac:spMkLst>
        </pc:spChg>
        <pc:picChg chg="del mod">
          <ac:chgData name="Natalie Gregory" userId="5029e876-f44a-41d6-85f5-571cd131df41" providerId="ADAL" clId="{67518871-7F62-4D49-9A18-85608039CCCC}" dt="2024-01-29T11:31:44.272" v="120" actId="478"/>
          <ac:picMkLst>
            <pc:docMk/>
            <pc:sldMk cId="1258722611" sldId="477"/>
            <ac:picMk id="4" creationId="{EEA12758-FCB8-7607-F9EE-BBF2394C2E41}"/>
          </ac:picMkLst>
        </pc:picChg>
      </pc:sldChg>
      <pc:sldChg chg="modSp mod">
        <pc:chgData name="Natalie Gregory" userId="5029e876-f44a-41d6-85f5-571cd131df41" providerId="ADAL" clId="{67518871-7F62-4D49-9A18-85608039CCCC}" dt="2024-01-29T11:24:59.568" v="88" actId="1076"/>
        <pc:sldMkLst>
          <pc:docMk/>
          <pc:sldMk cId="3918240155" sldId="478"/>
        </pc:sldMkLst>
        <pc:spChg chg="mod">
          <ac:chgData name="Natalie Gregory" userId="5029e876-f44a-41d6-85f5-571cd131df41" providerId="ADAL" clId="{67518871-7F62-4D49-9A18-85608039CCCC}" dt="2024-01-29T11:24:49.273" v="86" actId="1076"/>
          <ac:spMkLst>
            <pc:docMk/>
            <pc:sldMk cId="3918240155" sldId="478"/>
            <ac:spMk id="3" creationId="{D57CC2ED-FA55-45BD-4E4C-CA27B57DAEA4}"/>
          </ac:spMkLst>
        </pc:spChg>
        <pc:spChg chg="mod">
          <ac:chgData name="Natalie Gregory" userId="5029e876-f44a-41d6-85f5-571cd131df41" providerId="ADAL" clId="{67518871-7F62-4D49-9A18-85608039CCCC}" dt="2024-01-29T11:24:59.568" v="88" actId="1076"/>
          <ac:spMkLst>
            <pc:docMk/>
            <pc:sldMk cId="3918240155" sldId="478"/>
            <ac:spMk id="5" creationId="{57B57BC2-9387-4888-717C-8217E2750311}"/>
          </ac:spMkLst>
        </pc:spChg>
      </pc:sldChg>
      <pc:sldChg chg="modSp mod modAnim">
        <pc:chgData name="Natalie Gregory" userId="5029e876-f44a-41d6-85f5-571cd131df41" providerId="ADAL" clId="{67518871-7F62-4D49-9A18-85608039CCCC}" dt="2024-01-29T11:29:52.759" v="117" actId="20577"/>
        <pc:sldMkLst>
          <pc:docMk/>
          <pc:sldMk cId="682538875" sldId="480"/>
        </pc:sldMkLst>
        <pc:spChg chg="mod">
          <ac:chgData name="Natalie Gregory" userId="5029e876-f44a-41d6-85f5-571cd131df41" providerId="ADAL" clId="{67518871-7F62-4D49-9A18-85608039CCCC}" dt="2024-01-29T11:21:30.272" v="24" actId="1076"/>
          <ac:spMkLst>
            <pc:docMk/>
            <pc:sldMk cId="682538875" sldId="480"/>
            <ac:spMk id="3" creationId="{D57CC2ED-FA55-45BD-4E4C-CA27B57DAEA4}"/>
          </ac:spMkLst>
        </pc:spChg>
        <pc:spChg chg="mod">
          <ac:chgData name="Natalie Gregory" userId="5029e876-f44a-41d6-85f5-571cd131df41" providerId="ADAL" clId="{67518871-7F62-4D49-9A18-85608039CCCC}" dt="2024-01-29T11:29:52.759" v="117" actId="20577"/>
          <ac:spMkLst>
            <pc:docMk/>
            <pc:sldMk cId="682538875" sldId="480"/>
            <ac:spMk id="5" creationId="{57B57BC2-9387-4888-717C-8217E2750311}"/>
          </ac:spMkLst>
        </pc:spChg>
      </pc:sldChg>
      <pc:sldChg chg="modSp mod">
        <pc:chgData name="Natalie Gregory" userId="5029e876-f44a-41d6-85f5-571cd131df41" providerId="ADAL" clId="{67518871-7F62-4D49-9A18-85608039CCCC}" dt="2024-01-29T11:22:13.882" v="30" actId="255"/>
        <pc:sldMkLst>
          <pc:docMk/>
          <pc:sldMk cId="1811560011" sldId="482"/>
        </pc:sldMkLst>
        <pc:spChg chg="mod">
          <ac:chgData name="Natalie Gregory" userId="5029e876-f44a-41d6-85f5-571cd131df41" providerId="ADAL" clId="{67518871-7F62-4D49-9A18-85608039CCCC}" dt="2024-01-29T11:21:57.954" v="28" actId="255"/>
          <ac:spMkLst>
            <pc:docMk/>
            <pc:sldMk cId="1811560011" sldId="482"/>
            <ac:spMk id="3" creationId="{A74AC3F5-B785-2D2B-5114-38ADB1756C24}"/>
          </ac:spMkLst>
        </pc:spChg>
        <pc:spChg chg="mod">
          <ac:chgData name="Natalie Gregory" userId="5029e876-f44a-41d6-85f5-571cd131df41" providerId="ADAL" clId="{67518871-7F62-4D49-9A18-85608039CCCC}" dt="2024-01-29T11:22:13.882" v="30" actId="255"/>
          <ac:spMkLst>
            <pc:docMk/>
            <pc:sldMk cId="1811560011" sldId="482"/>
            <ac:spMk id="8" creationId="{256061C3-F6E4-4E0D-6ED2-FCBE536F7007}"/>
          </ac:spMkLst>
        </pc:spChg>
      </pc:sldChg>
      <pc:sldChg chg="addSp modSp mod">
        <pc:chgData name="Natalie Gregory" userId="5029e876-f44a-41d6-85f5-571cd131df41" providerId="ADAL" clId="{67518871-7F62-4D49-9A18-85608039CCCC}" dt="2024-01-29T11:29:13.404" v="116" actId="1076"/>
        <pc:sldMkLst>
          <pc:docMk/>
          <pc:sldMk cId="3306930570" sldId="483"/>
        </pc:sldMkLst>
        <pc:spChg chg="mod">
          <ac:chgData name="Natalie Gregory" userId="5029e876-f44a-41d6-85f5-571cd131df41" providerId="ADAL" clId="{67518871-7F62-4D49-9A18-85608039CCCC}" dt="2024-01-29T11:29:13.404" v="116" actId="1076"/>
          <ac:spMkLst>
            <pc:docMk/>
            <pc:sldMk cId="3306930570" sldId="483"/>
            <ac:spMk id="2" creationId="{99FDA2AF-825C-7877-5948-C9937D189258}"/>
          </ac:spMkLst>
        </pc:spChg>
        <pc:spChg chg="add mod">
          <ac:chgData name="Natalie Gregory" userId="5029e876-f44a-41d6-85f5-571cd131df41" providerId="ADAL" clId="{67518871-7F62-4D49-9A18-85608039CCCC}" dt="2024-01-29T11:26:20.358" v="98" actId="13822"/>
          <ac:spMkLst>
            <pc:docMk/>
            <pc:sldMk cId="3306930570" sldId="483"/>
            <ac:spMk id="3" creationId="{7D4BE9C3-D521-01E5-2F83-B8BC8CB1BBC1}"/>
          </ac:spMkLst>
        </pc:spChg>
        <pc:spChg chg="mod">
          <ac:chgData name="Natalie Gregory" userId="5029e876-f44a-41d6-85f5-571cd131df41" providerId="ADAL" clId="{67518871-7F62-4D49-9A18-85608039CCCC}" dt="2024-01-29T11:25:38.963" v="92" actId="6549"/>
          <ac:spMkLst>
            <pc:docMk/>
            <pc:sldMk cId="3306930570" sldId="483"/>
            <ac:spMk id="4" creationId="{F63E517A-2E7D-B626-81A5-036D34647D14}"/>
          </ac:spMkLst>
        </pc:spChg>
      </pc:sldChg>
      <pc:sldChg chg="modSp mod">
        <pc:chgData name="Natalie Gregory" userId="5029e876-f44a-41d6-85f5-571cd131df41" providerId="ADAL" clId="{67518871-7F62-4D49-9A18-85608039CCCC}" dt="2024-01-29T11:22:45.272" v="34" actId="255"/>
        <pc:sldMkLst>
          <pc:docMk/>
          <pc:sldMk cId="2022191271" sldId="484"/>
        </pc:sldMkLst>
        <pc:spChg chg="mod">
          <ac:chgData name="Natalie Gregory" userId="5029e876-f44a-41d6-85f5-571cd131df41" providerId="ADAL" clId="{67518871-7F62-4D49-9A18-85608039CCCC}" dt="2024-01-29T11:22:36.555" v="33" actId="1076"/>
          <ac:spMkLst>
            <pc:docMk/>
            <pc:sldMk cId="2022191271" sldId="484"/>
            <ac:spMk id="3" creationId="{A74AC3F5-B785-2D2B-5114-38ADB1756C24}"/>
          </ac:spMkLst>
        </pc:spChg>
        <pc:spChg chg="mod">
          <ac:chgData name="Natalie Gregory" userId="5029e876-f44a-41d6-85f5-571cd131df41" providerId="ADAL" clId="{67518871-7F62-4D49-9A18-85608039CCCC}" dt="2024-01-29T11:22:45.272" v="34" actId="255"/>
          <ac:spMkLst>
            <pc:docMk/>
            <pc:sldMk cId="2022191271" sldId="484"/>
            <ac:spMk id="8" creationId="{256061C3-F6E4-4E0D-6ED2-FCBE536F7007}"/>
          </ac:spMkLst>
        </pc:spChg>
      </pc:sldChg>
      <pc:sldChg chg="delSp modSp mod">
        <pc:chgData name="Natalie Gregory" userId="5029e876-f44a-41d6-85f5-571cd131df41" providerId="ADAL" clId="{67518871-7F62-4D49-9A18-85608039CCCC}" dt="2024-01-29T11:31:46.363" v="121" actId="478"/>
        <pc:sldMkLst>
          <pc:docMk/>
          <pc:sldMk cId="1129647349" sldId="488"/>
        </pc:sldMkLst>
        <pc:spChg chg="mod">
          <ac:chgData name="Natalie Gregory" userId="5029e876-f44a-41d6-85f5-571cd131df41" providerId="ADAL" clId="{67518871-7F62-4D49-9A18-85608039CCCC}" dt="2024-01-29T11:27:25.974" v="110" actId="255"/>
          <ac:spMkLst>
            <pc:docMk/>
            <pc:sldMk cId="1129647349" sldId="488"/>
            <ac:spMk id="2" creationId="{FA853E60-6E33-2AFA-B1FF-341E7A9974DA}"/>
          </ac:spMkLst>
        </pc:spChg>
        <pc:picChg chg="del">
          <ac:chgData name="Natalie Gregory" userId="5029e876-f44a-41d6-85f5-571cd131df41" providerId="ADAL" clId="{67518871-7F62-4D49-9A18-85608039CCCC}" dt="2024-01-29T11:31:46.363" v="121" actId="478"/>
          <ac:picMkLst>
            <pc:docMk/>
            <pc:sldMk cId="1129647349" sldId="488"/>
            <ac:picMk id="3" creationId="{06DFF200-0D1D-1DD0-EC9E-D6C43554AF52}"/>
          </ac:picMkLst>
        </pc:picChg>
      </pc:sldChg>
      <pc:sldChg chg="modSp del mod">
        <pc:chgData name="Natalie Gregory" userId="5029e876-f44a-41d6-85f5-571cd131df41" providerId="ADAL" clId="{67518871-7F62-4D49-9A18-85608039CCCC}" dt="2024-01-29T11:31:50.373" v="122" actId="2696"/>
        <pc:sldMkLst>
          <pc:docMk/>
          <pc:sldMk cId="3531287759" sldId="489"/>
        </pc:sldMkLst>
        <pc:spChg chg="mod">
          <ac:chgData name="Natalie Gregory" userId="5029e876-f44a-41d6-85f5-571cd131df41" providerId="ADAL" clId="{67518871-7F62-4D49-9A18-85608039CCCC}" dt="2024-01-29T11:27:56.262" v="113" actId="255"/>
          <ac:spMkLst>
            <pc:docMk/>
            <pc:sldMk cId="3531287759" sldId="489"/>
            <ac:spMk id="2" creationId="{3F4529AC-6350-605C-7C16-1AF79578B201}"/>
          </ac:spMkLst>
        </pc:spChg>
        <pc:spChg chg="mod">
          <ac:chgData name="Natalie Gregory" userId="5029e876-f44a-41d6-85f5-571cd131df41" providerId="ADAL" clId="{67518871-7F62-4D49-9A18-85608039CCCC}" dt="2024-01-29T11:27:41.827" v="112" actId="255"/>
          <ac:spMkLst>
            <pc:docMk/>
            <pc:sldMk cId="3531287759" sldId="489"/>
            <ac:spMk id="3" creationId="{45208D69-80AC-9CEA-95DD-61583155656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6C9E3-100A-4F28-8E15-D07D140EE83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C6776AC-5ABE-4380-A12E-A943BA8E4B27}">
      <dgm:prSet phldrT="[Text]" phldr="0"/>
      <dgm:spPr/>
      <dgm:t>
        <a:bodyPr/>
        <a:lstStyle/>
        <a:p>
          <a:r>
            <a:rPr lang="en-GB" dirty="0">
              <a:latin typeface="Calibri"/>
            </a:rPr>
            <a:t>What</a:t>
          </a:r>
          <a:endParaRPr lang="en-GB" dirty="0"/>
        </a:p>
      </dgm:t>
    </dgm:pt>
    <dgm:pt modelId="{7041BDCD-1FE7-446B-B1BB-10C9B6DBF707}" type="parTrans" cxnId="{5B726075-2A34-4489-BF44-1EE48A34CB6F}">
      <dgm:prSet/>
      <dgm:spPr/>
    </dgm:pt>
    <dgm:pt modelId="{EF2F3A7E-B3B4-4D88-A134-3CBB0881C674}" type="sibTrans" cxnId="{5B726075-2A34-4489-BF44-1EE48A34CB6F}">
      <dgm:prSet/>
      <dgm:spPr/>
      <dgm:t>
        <a:bodyPr/>
        <a:lstStyle/>
        <a:p>
          <a:endParaRPr lang="en-GB"/>
        </a:p>
      </dgm:t>
    </dgm:pt>
    <dgm:pt modelId="{A789BE07-4BA4-4A48-9C03-B1D035099D9A}">
      <dgm:prSet phldrT="[Text]" phldr="0"/>
      <dgm:spPr/>
      <dgm:t>
        <a:bodyPr/>
        <a:lstStyle/>
        <a:p>
          <a:r>
            <a:rPr lang="en-GB" dirty="0">
              <a:latin typeface="Calibri"/>
            </a:rPr>
            <a:t>to</a:t>
          </a:r>
          <a:endParaRPr lang="en-GB" dirty="0"/>
        </a:p>
      </dgm:t>
    </dgm:pt>
    <dgm:pt modelId="{FE24A585-846F-4B9E-8C5C-B441D94E814B}" type="parTrans" cxnId="{6C3F423E-3366-416E-B569-3D663FDEBA11}">
      <dgm:prSet/>
      <dgm:spPr/>
    </dgm:pt>
    <dgm:pt modelId="{0F99B00E-80A1-4A73-991E-A5F8BDC114AC}" type="sibTrans" cxnId="{6C3F423E-3366-416E-B569-3D663FDEBA11}">
      <dgm:prSet/>
      <dgm:spPr/>
      <dgm:t>
        <a:bodyPr/>
        <a:lstStyle/>
        <a:p>
          <a:endParaRPr lang="en-GB"/>
        </a:p>
      </dgm:t>
    </dgm:pt>
    <dgm:pt modelId="{CEB97086-C0C4-45AD-8218-A0841D7648F5}">
      <dgm:prSet phldr="0"/>
      <dgm:spPr/>
      <dgm:t>
        <a:bodyPr/>
        <a:lstStyle/>
        <a:p>
          <a:pPr rtl="0"/>
          <a:r>
            <a:rPr lang="en-GB" dirty="0">
              <a:latin typeface="Calibri"/>
            </a:rPr>
            <a:t>Do</a:t>
          </a:r>
        </a:p>
      </dgm:t>
    </dgm:pt>
    <dgm:pt modelId="{1D6DC54C-4A32-4CEA-865C-AA8E15980C89}" type="parTrans" cxnId="{06234ABB-93A3-4BCB-BC9B-F79B9CA073A5}">
      <dgm:prSet/>
      <dgm:spPr/>
    </dgm:pt>
    <dgm:pt modelId="{595AFEAB-060F-46F1-933B-4CEF5FC127E1}" type="sibTrans" cxnId="{06234ABB-93A3-4BCB-BC9B-F79B9CA073A5}">
      <dgm:prSet/>
      <dgm:spPr/>
      <dgm:t>
        <a:bodyPr/>
        <a:lstStyle/>
        <a:p>
          <a:endParaRPr lang="en-GB"/>
        </a:p>
      </dgm:t>
    </dgm:pt>
    <dgm:pt modelId="{3794DDCE-5A5A-484F-B237-47600EAD1189}" type="pres">
      <dgm:prSet presAssocID="{2256C9E3-100A-4F28-8E15-D07D140EE832}" presName="linearFlow" presStyleCnt="0">
        <dgm:presLayoutVars>
          <dgm:resizeHandles val="exact"/>
        </dgm:presLayoutVars>
      </dgm:prSet>
      <dgm:spPr/>
    </dgm:pt>
    <dgm:pt modelId="{F949F511-70D3-4540-ADFE-0AC5FDE3E665}" type="pres">
      <dgm:prSet presAssocID="{FC6776AC-5ABE-4380-A12E-A943BA8E4B27}" presName="node" presStyleLbl="node1" presStyleIdx="0" presStyleCnt="3">
        <dgm:presLayoutVars>
          <dgm:bulletEnabled val="1"/>
        </dgm:presLayoutVars>
      </dgm:prSet>
      <dgm:spPr/>
    </dgm:pt>
    <dgm:pt modelId="{5EEFA45D-E567-46DA-B863-B23131C4BF1B}" type="pres">
      <dgm:prSet presAssocID="{EF2F3A7E-B3B4-4D88-A134-3CBB0881C674}" presName="sibTrans" presStyleLbl="sibTrans2D1" presStyleIdx="0" presStyleCnt="2"/>
      <dgm:spPr/>
    </dgm:pt>
    <dgm:pt modelId="{FFB2F9A9-EF81-48F3-88B4-3A07D19E19F8}" type="pres">
      <dgm:prSet presAssocID="{EF2F3A7E-B3B4-4D88-A134-3CBB0881C674}" presName="connectorText" presStyleLbl="sibTrans2D1" presStyleIdx="0" presStyleCnt="2"/>
      <dgm:spPr/>
    </dgm:pt>
    <dgm:pt modelId="{C816225B-50AE-40F1-80FF-3A504584D64F}" type="pres">
      <dgm:prSet presAssocID="{A789BE07-4BA4-4A48-9C03-B1D035099D9A}" presName="node" presStyleLbl="node1" presStyleIdx="1" presStyleCnt="3">
        <dgm:presLayoutVars>
          <dgm:bulletEnabled val="1"/>
        </dgm:presLayoutVars>
      </dgm:prSet>
      <dgm:spPr/>
    </dgm:pt>
    <dgm:pt modelId="{0970F8F6-F6F6-49CC-AFDC-65899C70E9B4}" type="pres">
      <dgm:prSet presAssocID="{0F99B00E-80A1-4A73-991E-A5F8BDC114AC}" presName="sibTrans" presStyleLbl="sibTrans2D1" presStyleIdx="1" presStyleCnt="2"/>
      <dgm:spPr/>
    </dgm:pt>
    <dgm:pt modelId="{B0463CD0-E3B8-41DB-9A78-F2964BF5643B}" type="pres">
      <dgm:prSet presAssocID="{0F99B00E-80A1-4A73-991E-A5F8BDC114AC}" presName="connectorText" presStyleLbl="sibTrans2D1" presStyleIdx="1" presStyleCnt="2"/>
      <dgm:spPr/>
    </dgm:pt>
    <dgm:pt modelId="{B83F6411-9DBF-4C9F-8263-71CF79487EE8}" type="pres">
      <dgm:prSet presAssocID="{CEB97086-C0C4-45AD-8218-A0841D7648F5}" presName="node" presStyleLbl="node1" presStyleIdx="2" presStyleCnt="3">
        <dgm:presLayoutVars>
          <dgm:bulletEnabled val="1"/>
        </dgm:presLayoutVars>
      </dgm:prSet>
      <dgm:spPr/>
    </dgm:pt>
  </dgm:ptLst>
  <dgm:cxnLst>
    <dgm:cxn modelId="{0A924705-51CE-4174-9822-01365F62D75C}" type="presOf" srcId="{2256C9E3-100A-4F28-8E15-D07D140EE832}" destId="{3794DDCE-5A5A-484F-B237-47600EAD1189}" srcOrd="0" destOrd="0" presId="urn:microsoft.com/office/officeart/2005/8/layout/process2"/>
    <dgm:cxn modelId="{2FC1720D-0260-4D3A-862B-D868268A9CEE}" type="presOf" srcId="{CEB97086-C0C4-45AD-8218-A0841D7648F5}" destId="{B83F6411-9DBF-4C9F-8263-71CF79487EE8}" srcOrd="0" destOrd="0" presId="urn:microsoft.com/office/officeart/2005/8/layout/process2"/>
    <dgm:cxn modelId="{6C3F423E-3366-416E-B569-3D663FDEBA11}" srcId="{2256C9E3-100A-4F28-8E15-D07D140EE832}" destId="{A789BE07-4BA4-4A48-9C03-B1D035099D9A}" srcOrd="1" destOrd="0" parTransId="{FE24A585-846F-4B9E-8C5C-B441D94E814B}" sibTransId="{0F99B00E-80A1-4A73-991E-A5F8BDC114AC}"/>
    <dgm:cxn modelId="{E5866E6D-9D41-444B-8AF5-6098F131F920}" type="presOf" srcId="{0F99B00E-80A1-4A73-991E-A5F8BDC114AC}" destId="{B0463CD0-E3B8-41DB-9A78-F2964BF5643B}" srcOrd="1" destOrd="0" presId="urn:microsoft.com/office/officeart/2005/8/layout/process2"/>
    <dgm:cxn modelId="{77330771-02EA-41A8-86BE-7E5C26C0EC2E}" type="presOf" srcId="{0F99B00E-80A1-4A73-991E-A5F8BDC114AC}" destId="{0970F8F6-F6F6-49CC-AFDC-65899C70E9B4}" srcOrd="0" destOrd="0" presId="urn:microsoft.com/office/officeart/2005/8/layout/process2"/>
    <dgm:cxn modelId="{5B726075-2A34-4489-BF44-1EE48A34CB6F}" srcId="{2256C9E3-100A-4F28-8E15-D07D140EE832}" destId="{FC6776AC-5ABE-4380-A12E-A943BA8E4B27}" srcOrd="0" destOrd="0" parTransId="{7041BDCD-1FE7-446B-B1BB-10C9B6DBF707}" sibTransId="{EF2F3A7E-B3B4-4D88-A134-3CBB0881C674}"/>
    <dgm:cxn modelId="{32E6B57E-E516-48B1-A046-566B171A404C}" type="presOf" srcId="{EF2F3A7E-B3B4-4D88-A134-3CBB0881C674}" destId="{5EEFA45D-E567-46DA-B863-B23131C4BF1B}" srcOrd="0" destOrd="0" presId="urn:microsoft.com/office/officeart/2005/8/layout/process2"/>
    <dgm:cxn modelId="{FE867392-C060-4E14-8DA2-3F9D166A070D}" type="presOf" srcId="{FC6776AC-5ABE-4380-A12E-A943BA8E4B27}" destId="{F949F511-70D3-4540-ADFE-0AC5FDE3E665}" srcOrd="0" destOrd="0" presId="urn:microsoft.com/office/officeart/2005/8/layout/process2"/>
    <dgm:cxn modelId="{06234ABB-93A3-4BCB-BC9B-F79B9CA073A5}" srcId="{2256C9E3-100A-4F28-8E15-D07D140EE832}" destId="{CEB97086-C0C4-45AD-8218-A0841D7648F5}" srcOrd="2" destOrd="0" parTransId="{1D6DC54C-4A32-4CEA-865C-AA8E15980C89}" sibTransId="{595AFEAB-060F-46F1-933B-4CEF5FC127E1}"/>
    <dgm:cxn modelId="{61582AD9-4D55-409E-82C3-7B9E3D54179E}" type="presOf" srcId="{A789BE07-4BA4-4A48-9C03-B1D035099D9A}" destId="{C816225B-50AE-40F1-80FF-3A504584D64F}" srcOrd="0" destOrd="0" presId="urn:microsoft.com/office/officeart/2005/8/layout/process2"/>
    <dgm:cxn modelId="{EF1C81D9-0277-40E5-9E73-7614708FCD94}" type="presOf" srcId="{EF2F3A7E-B3B4-4D88-A134-3CBB0881C674}" destId="{FFB2F9A9-EF81-48F3-88B4-3A07D19E19F8}" srcOrd="1" destOrd="0" presId="urn:microsoft.com/office/officeart/2005/8/layout/process2"/>
    <dgm:cxn modelId="{23A13D9C-BB04-488B-BBE0-A252C9638EA2}" type="presParOf" srcId="{3794DDCE-5A5A-484F-B237-47600EAD1189}" destId="{F949F511-70D3-4540-ADFE-0AC5FDE3E665}" srcOrd="0" destOrd="0" presId="urn:microsoft.com/office/officeart/2005/8/layout/process2"/>
    <dgm:cxn modelId="{FE49E010-877A-4452-8E86-F2E55A3D30D3}" type="presParOf" srcId="{3794DDCE-5A5A-484F-B237-47600EAD1189}" destId="{5EEFA45D-E567-46DA-B863-B23131C4BF1B}" srcOrd="1" destOrd="0" presId="urn:microsoft.com/office/officeart/2005/8/layout/process2"/>
    <dgm:cxn modelId="{06086E60-E99B-4C9D-94E3-21D7A981FD11}" type="presParOf" srcId="{5EEFA45D-E567-46DA-B863-B23131C4BF1B}" destId="{FFB2F9A9-EF81-48F3-88B4-3A07D19E19F8}" srcOrd="0" destOrd="0" presId="urn:microsoft.com/office/officeart/2005/8/layout/process2"/>
    <dgm:cxn modelId="{EAB1FC22-C2B2-4C8E-A3AD-E9A4206D3602}" type="presParOf" srcId="{3794DDCE-5A5A-484F-B237-47600EAD1189}" destId="{C816225B-50AE-40F1-80FF-3A504584D64F}" srcOrd="2" destOrd="0" presId="urn:microsoft.com/office/officeart/2005/8/layout/process2"/>
    <dgm:cxn modelId="{07CC3CD5-3C53-46AC-B585-1A49B9CFDD73}" type="presParOf" srcId="{3794DDCE-5A5A-484F-B237-47600EAD1189}" destId="{0970F8F6-F6F6-49CC-AFDC-65899C70E9B4}" srcOrd="3" destOrd="0" presId="urn:microsoft.com/office/officeart/2005/8/layout/process2"/>
    <dgm:cxn modelId="{C623A87D-A0CC-4B35-9FFC-D65E489E4754}" type="presParOf" srcId="{0970F8F6-F6F6-49CC-AFDC-65899C70E9B4}" destId="{B0463CD0-E3B8-41DB-9A78-F2964BF5643B}" srcOrd="0" destOrd="0" presId="urn:microsoft.com/office/officeart/2005/8/layout/process2"/>
    <dgm:cxn modelId="{D0457552-CF56-462D-A142-C9699AFFA848}" type="presParOf" srcId="{3794DDCE-5A5A-484F-B237-47600EAD1189}" destId="{B83F6411-9DBF-4C9F-8263-71CF79487EE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9F511-70D3-4540-ADFE-0AC5FDE3E665}">
      <dsp:nvSpPr>
        <dsp:cNvPr id="0" name=""/>
        <dsp:cNvSpPr/>
      </dsp:nvSpPr>
      <dsp:spPr>
        <a:xfrm>
          <a:off x="1388225" y="0"/>
          <a:ext cx="1795549" cy="997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>
              <a:latin typeface="Calibri"/>
            </a:rPr>
            <a:t>What</a:t>
          </a:r>
          <a:endParaRPr lang="en-GB" sz="4300" kern="1200" dirty="0"/>
        </a:p>
      </dsp:txBody>
      <dsp:txXfrm>
        <a:off x="1417442" y="29217"/>
        <a:ext cx="1737115" cy="939093"/>
      </dsp:txXfrm>
    </dsp:sp>
    <dsp:sp modelId="{5EEFA45D-E567-46DA-B863-B23131C4BF1B}">
      <dsp:nvSpPr>
        <dsp:cNvPr id="0" name=""/>
        <dsp:cNvSpPr/>
      </dsp:nvSpPr>
      <dsp:spPr>
        <a:xfrm rot="5400000">
          <a:off x="2098963" y="1022465"/>
          <a:ext cx="374072" cy="448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-5400000">
        <a:off x="2151333" y="1059872"/>
        <a:ext cx="269333" cy="261850"/>
      </dsp:txXfrm>
    </dsp:sp>
    <dsp:sp modelId="{C816225B-50AE-40F1-80FF-3A504584D64F}">
      <dsp:nvSpPr>
        <dsp:cNvPr id="0" name=""/>
        <dsp:cNvSpPr/>
      </dsp:nvSpPr>
      <dsp:spPr>
        <a:xfrm>
          <a:off x="1388225" y="1496290"/>
          <a:ext cx="1795549" cy="997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>
              <a:latin typeface="Calibri"/>
            </a:rPr>
            <a:t>to</a:t>
          </a:r>
          <a:endParaRPr lang="en-GB" sz="4300" kern="1200" dirty="0"/>
        </a:p>
      </dsp:txBody>
      <dsp:txXfrm>
        <a:off x="1417442" y="1525507"/>
        <a:ext cx="1737115" cy="939093"/>
      </dsp:txXfrm>
    </dsp:sp>
    <dsp:sp modelId="{0970F8F6-F6F6-49CC-AFDC-65899C70E9B4}">
      <dsp:nvSpPr>
        <dsp:cNvPr id="0" name=""/>
        <dsp:cNvSpPr/>
      </dsp:nvSpPr>
      <dsp:spPr>
        <a:xfrm rot="5400000">
          <a:off x="2098963" y="2518756"/>
          <a:ext cx="374072" cy="448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-5400000">
        <a:off x="2151333" y="2556163"/>
        <a:ext cx="269333" cy="261850"/>
      </dsp:txXfrm>
    </dsp:sp>
    <dsp:sp modelId="{B83F6411-9DBF-4C9F-8263-71CF79487EE8}">
      <dsp:nvSpPr>
        <dsp:cNvPr id="0" name=""/>
        <dsp:cNvSpPr/>
      </dsp:nvSpPr>
      <dsp:spPr>
        <a:xfrm>
          <a:off x="1388225" y="2992581"/>
          <a:ext cx="1795549" cy="997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>
              <a:latin typeface="Calibri"/>
            </a:rPr>
            <a:t>Do</a:t>
          </a:r>
        </a:p>
      </dsp:txBody>
      <dsp:txXfrm>
        <a:off x="1417442" y="3021798"/>
        <a:ext cx="1737115" cy="939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138ED-F3BD-424E-8445-740A582B029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970EC-786B-4EDC-BDD0-A26F6E6EDE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65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AC517-8AB9-4F96-AF87-4BEDD000F2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464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49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55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46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2332" y="1095539"/>
            <a:ext cx="12192000" cy="4421694"/>
          </a:xfrm>
          <a:prstGeom prst="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1052736"/>
          </a:xfrm>
          <a:prstGeom prst="rect">
            <a:avLst/>
          </a:prstGeom>
          <a:solidFill>
            <a:srgbClr val="00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118" y="404664"/>
            <a:ext cx="4556357" cy="1296144"/>
            <a:chOff x="0" y="2492896"/>
            <a:chExt cx="8578740" cy="1296144"/>
          </a:xfrm>
          <a:solidFill>
            <a:schemeClr val="bg1"/>
          </a:solidFill>
        </p:grpSpPr>
        <p:sp>
          <p:nvSpPr>
            <p:cNvPr id="21" name="Rounded Rectangle 20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2492896"/>
              <a:ext cx="211584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57B738-2531-3545-2ABA-9ED72993D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8" y="548680"/>
            <a:ext cx="3312367" cy="941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5B0597-5A06-5B47-0D77-A69EC6D970A8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</p:spTree>
    <p:extLst>
      <p:ext uri="{BB962C8B-B14F-4D97-AF65-F5344CB8AC3E}">
        <p14:creationId xmlns:p14="http://schemas.microsoft.com/office/powerpoint/2010/main" val="30801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171"/>
            <a:ext cx="12192000" cy="6453335"/>
          </a:xfrm>
          <a:prstGeom prst="rect">
            <a:avLst/>
          </a:prstGeom>
          <a:solidFill>
            <a:srgbClr val="001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700808"/>
            <a:ext cx="11760629" cy="1296144"/>
            <a:chOff x="0" y="2492896"/>
            <a:chExt cx="8578740" cy="1296144"/>
          </a:xfrm>
          <a:solidFill>
            <a:srgbClr val="0080DB"/>
          </a:solidFill>
        </p:grpSpPr>
        <p:sp>
          <p:nvSpPr>
            <p:cNvPr id="10" name="Rounded Rectangle 9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2492896"/>
              <a:ext cx="98189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7AC3A1F-6B6E-F87F-76A1-5131016395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925" y="1988691"/>
            <a:ext cx="8569325" cy="792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3B11C8-3D06-84E1-F08C-7FF80C3F96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DDD49-50D7-FFBB-59C9-1B1D8C0B71DE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76CD1-BEF2-C8D2-DBAA-D45763519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4C8598-D402-8A8A-BB11-77CB947B0350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7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F90148A6-822E-4638-B57D-7DB1763979D7}"/>
              </a:ext>
            </a:extLst>
          </p:cNvPr>
          <p:cNvSpPr/>
          <p:nvPr userDrawn="1"/>
        </p:nvSpPr>
        <p:spPr>
          <a:xfrm>
            <a:off x="10813" y="1146183"/>
            <a:ext cx="12212655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4862"/>
            <a:ext cx="12253836" cy="1470025"/>
          </a:xfrm>
          <a:solidFill>
            <a:srgbClr val="001F3C"/>
          </a:solidFill>
        </p:spPr>
        <p:txBody>
          <a:bodyPr>
            <a:normAutofit/>
          </a:bodyPr>
          <a:lstStyle>
            <a:lvl1pPr>
              <a:defRPr sz="2993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B6F8B3E7-6156-4FF4-8B1B-BD4E53C9BD35}"/>
              </a:ext>
            </a:extLst>
          </p:cNvPr>
          <p:cNvSpPr/>
          <p:nvPr userDrawn="1"/>
        </p:nvSpPr>
        <p:spPr>
          <a:xfrm>
            <a:off x="309568" y="1797269"/>
            <a:ext cx="11572864" cy="485577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36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663F6F5D-440F-431E-AC20-B7C58ED75FE6}"/>
              </a:ext>
            </a:extLst>
          </p:cNvPr>
          <p:cNvSpPr/>
          <p:nvPr userDrawn="1"/>
        </p:nvSpPr>
        <p:spPr>
          <a:xfrm>
            <a:off x="-114299" y="1146183"/>
            <a:ext cx="12337768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652" y="3182"/>
            <a:ext cx="12212655" cy="1143000"/>
          </a:xfrm>
          <a:solidFill>
            <a:srgbClr val="001F3C"/>
          </a:solidFill>
        </p:spPr>
        <p:txBody>
          <a:bodyPr>
            <a:normAutofit/>
          </a:bodyPr>
          <a:lstStyle>
            <a:lvl1pPr>
              <a:defRPr sz="2993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DCD645A7-EA43-449F-A5D5-EF8BF4567F86}"/>
              </a:ext>
            </a:extLst>
          </p:cNvPr>
          <p:cNvSpPr/>
          <p:nvPr userDrawn="1"/>
        </p:nvSpPr>
        <p:spPr>
          <a:xfrm>
            <a:off x="275122" y="1432344"/>
            <a:ext cx="11641767" cy="518277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1756"/>
            <a:ext cx="10972800" cy="4636766"/>
          </a:xfrm>
          <a:noFill/>
        </p:spPr>
        <p:txBody>
          <a:bodyPr/>
          <a:lstStyle>
            <a:lvl1pPr>
              <a:defRPr sz="1904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592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2F3A23E5-F1E1-4517-BC3E-AE416813C388}"/>
              </a:ext>
            </a:extLst>
          </p:cNvPr>
          <p:cNvSpPr/>
          <p:nvPr userDrawn="1"/>
        </p:nvSpPr>
        <p:spPr>
          <a:xfrm>
            <a:off x="10813" y="1146183"/>
            <a:ext cx="12212655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CB1DBB-1781-46A7-8410-83AF3EBB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4096"/>
            <a:ext cx="12192000" cy="1324837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15F5099-2DE5-4A70-8558-5803A931865C}"/>
              </a:ext>
            </a:extLst>
          </p:cNvPr>
          <p:cNvSpPr/>
          <p:nvPr userDrawn="1"/>
        </p:nvSpPr>
        <p:spPr>
          <a:xfrm>
            <a:off x="361995" y="1522480"/>
            <a:ext cx="11554888" cy="515413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A05FB-7956-4868-A56D-1B08700C73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6390" y="1839745"/>
            <a:ext cx="10686100" cy="449138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376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962" y="6357038"/>
            <a:ext cx="2845283" cy="364206"/>
          </a:xfrm>
          <a:prstGeom prst="rect">
            <a:avLst/>
          </a:prstGeom>
        </p:spPr>
        <p:txBody>
          <a:bodyPr/>
          <a:lstStyle/>
          <a:p>
            <a:pPr defTabSz="621884"/>
            <a:fld id="{CC0A74CF-64D0-4EBF-B4ED-EAB6310948C6}" type="datetimeFigureOut">
              <a:rPr lang="en-GB" sz="1224" smtClean="0">
                <a:solidFill>
                  <a:prstClr val="black"/>
                </a:solidFill>
              </a:rPr>
              <a:pPr defTabSz="621884"/>
              <a:t>29/01/2024</a:t>
            </a:fld>
            <a:endParaRPr lang="en-GB" sz="1224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770" y="6357038"/>
            <a:ext cx="3862489" cy="364206"/>
          </a:xfrm>
          <a:prstGeom prst="rect">
            <a:avLst/>
          </a:prstGeom>
        </p:spPr>
        <p:txBody>
          <a:bodyPr/>
          <a:lstStyle/>
          <a:p>
            <a:pPr defTabSz="621884"/>
            <a:endParaRPr lang="en-GB" sz="1224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6759" y="6357038"/>
            <a:ext cx="2845283" cy="364206"/>
          </a:xfrm>
          <a:prstGeom prst="rect">
            <a:avLst/>
          </a:prstGeom>
        </p:spPr>
        <p:txBody>
          <a:bodyPr/>
          <a:lstStyle/>
          <a:p>
            <a:pPr defTabSz="621884"/>
            <a:fld id="{4A0ECF84-FFC0-43CB-9DD7-3E67B15F0C24}" type="slidenum">
              <a:rPr lang="en-GB" sz="1224" smtClean="0">
                <a:solidFill>
                  <a:prstClr val="black"/>
                </a:solidFill>
              </a:rPr>
              <a:pPr defTabSz="621884"/>
              <a:t>‹#›</a:t>
            </a:fld>
            <a:endParaRPr lang="en-GB" sz="1224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09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86" y="0"/>
            <a:ext cx="121963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2220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2332" y="1095539"/>
            <a:ext cx="12192000" cy="4421694"/>
          </a:xfrm>
          <a:prstGeom prst="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1052736"/>
          </a:xfrm>
          <a:prstGeom prst="rect">
            <a:avLst/>
          </a:prstGeom>
          <a:solidFill>
            <a:srgbClr val="00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118" y="404664"/>
            <a:ext cx="4556357" cy="1296144"/>
            <a:chOff x="0" y="2492896"/>
            <a:chExt cx="8578740" cy="1296144"/>
          </a:xfrm>
          <a:solidFill>
            <a:schemeClr val="bg1"/>
          </a:solidFill>
        </p:grpSpPr>
        <p:sp>
          <p:nvSpPr>
            <p:cNvPr id="21" name="Rounded Rectangle 20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2492896"/>
              <a:ext cx="211584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57B738-2531-3545-2ABA-9ED72993D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8" y="548680"/>
            <a:ext cx="3312367" cy="941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5B0597-5A06-5B47-0D77-A69EC6D970A8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</p:spTree>
    <p:extLst>
      <p:ext uri="{BB962C8B-B14F-4D97-AF65-F5344CB8AC3E}">
        <p14:creationId xmlns:p14="http://schemas.microsoft.com/office/powerpoint/2010/main" val="308016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BF7BFA-027F-71E7-938D-F3D54AF21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58EE7-3E34-16BE-A267-1344FA3E44AA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8F1F1-0373-5542-BC84-000C4C6114D1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B9E80C-E8A6-3077-A14E-DD631B471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83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681945D-26DF-83C1-7DEE-BCF6B0F382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4B76C-5519-382A-F0CE-6A18FBB593B2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1CD03-0964-E409-3809-BC528306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87F837-BAD1-3AF1-A50E-49261712C18E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1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574C2-8B08-579F-C6A2-92B710AA1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5487" y="1628800"/>
            <a:ext cx="8461026" cy="4248472"/>
          </a:xfrm>
          <a:prstGeom prst="rect">
            <a:avLst/>
          </a:prstGeo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endParaRPr lang="en-GB" sz="2600" dirty="0">
              <a:solidFill>
                <a:srgbClr val="001F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56CC80C-1EDC-6364-C8EA-91C12EC2D2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D26BF-5722-BFF2-B260-3DFA21BB23E5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436F0-DBE6-3261-E5B4-39B260690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94206B-F18B-4923-2BA4-2C306799E1B3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0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BF7BFA-027F-71E7-938D-F3D54AF21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58EE7-3E34-16BE-A267-1344FA3E44AA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8F1F1-0373-5542-BC84-000C4C6114D1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B9E80C-E8A6-3077-A14E-DD631B471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83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574C2-8B08-579F-C6A2-92B710AA1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8257" y="3501008"/>
            <a:ext cx="9175487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endParaRPr lang="en-GB" sz="2600" dirty="0">
              <a:solidFill>
                <a:srgbClr val="001F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892A5-8A66-9E41-01D1-DA9F1B90EA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8257" y="1772816"/>
            <a:ext cx="9175486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73A357C-A89B-6E60-A96B-A2BD861F15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F25BB-3B5D-42E8-080E-AC156B4ACE1E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79E7D-0B5F-D502-36F2-DC70C7250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821B3E-EBD1-F47B-4D1C-CA6A0E252E6B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93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DE6B1-D4E5-5029-AFF2-3578D2B7C3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6763" y="1700808"/>
            <a:ext cx="10658475" cy="38884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12E9F0B-C892-2FA1-2F05-848C6AD78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D3DF4-A651-233C-46EA-B510D9D2EE34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22DDC-9C12-E94D-9EF5-51C50E56B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063A4-FB5A-51EF-E460-599685A287A9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75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B41F1-8EF4-56B0-F9E9-163F44C5A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5524" y="1793875"/>
            <a:ext cx="5040263" cy="432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DDC45-9AE6-F688-3B00-33FFD6A7C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477" y="1793875"/>
            <a:ext cx="504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CADF7C0-C11B-2C01-2DCC-27526DE60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F1CA5-CAC1-2755-03CF-E89571ECE0E0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542DF-E4AD-63BA-58D5-B85739652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4141C9-7F5A-CF05-CF85-88105902D343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47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B41F1-8EF4-56B0-F9E9-163F44C5A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6082" y="1797323"/>
            <a:ext cx="5040263" cy="432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DDC45-9AE6-F688-3B00-33FFD6A7C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5656" y="1797323"/>
            <a:ext cx="504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4A1BFC5-8025-2830-6B8A-7E31F9C5E5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EB9D4-7088-814D-61B7-31F1EEE0998B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0E438-7325-19ED-6598-325EC2533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34EC7F-5683-7DC2-99B1-FFEFEF4DA8CD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55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6453335"/>
          </a:xfrm>
          <a:prstGeom prst="rect">
            <a:avLst/>
          </a:prstGeom>
          <a:solidFill>
            <a:srgbClr val="0080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700808"/>
            <a:ext cx="11760629" cy="1296144"/>
            <a:chOff x="0" y="2492896"/>
            <a:chExt cx="8578740" cy="1296144"/>
          </a:xfrm>
          <a:solidFill>
            <a:srgbClr val="001F3C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492896"/>
              <a:ext cx="98189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BFEBC0D-1713-F3D7-4B69-A64F235B80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925" y="1988691"/>
            <a:ext cx="8569325" cy="792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A6CC8CF-0336-5319-0F35-F6BAF2E3E1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F200F-9FA1-2E73-3D1F-8EECF6C61CD6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7AD8E0-DEF1-B474-74A2-91883E15B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115EA-2CA1-DC7C-A90E-FB57B79F26A2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56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171"/>
            <a:ext cx="12192000" cy="6453335"/>
          </a:xfrm>
          <a:prstGeom prst="rect">
            <a:avLst/>
          </a:prstGeom>
          <a:solidFill>
            <a:srgbClr val="001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700808"/>
            <a:ext cx="11760629" cy="1296144"/>
            <a:chOff x="0" y="2492896"/>
            <a:chExt cx="8578740" cy="1296144"/>
          </a:xfrm>
          <a:solidFill>
            <a:srgbClr val="0080DB"/>
          </a:solidFill>
        </p:grpSpPr>
        <p:sp>
          <p:nvSpPr>
            <p:cNvPr id="10" name="Rounded Rectangle 9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2492896"/>
              <a:ext cx="98189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7AC3A1F-6B6E-F87F-76A1-5131016395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925" y="1988691"/>
            <a:ext cx="8569325" cy="792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3B11C8-3D06-84E1-F08C-7FF80C3F96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DDD49-50D7-FFBB-59C9-1B1D8C0B71DE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76CD1-BEF2-C8D2-DBAA-D45763519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4C8598-D402-8A8A-BB11-77CB947B0350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7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681945D-26DF-83C1-7DEE-BCF6B0F382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4B76C-5519-382A-F0CE-6A18FBB593B2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1CD03-0964-E409-3809-BC528306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87F837-BAD1-3AF1-A50E-49261712C18E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574C2-8B08-579F-C6A2-92B710AA1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5487" y="1628800"/>
            <a:ext cx="8461026" cy="4248472"/>
          </a:xfrm>
          <a:prstGeom prst="rect">
            <a:avLst/>
          </a:prstGeo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endParaRPr lang="en-GB" sz="2600" dirty="0">
              <a:solidFill>
                <a:srgbClr val="001F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56CC80C-1EDC-6364-C8EA-91C12EC2D2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D26BF-5722-BFF2-B260-3DFA21BB23E5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436F0-DBE6-3261-E5B4-39B260690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94206B-F18B-4923-2BA4-2C306799E1B3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0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574C2-8B08-579F-C6A2-92B710AA1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8257" y="3501008"/>
            <a:ext cx="9175487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endParaRPr lang="en-GB" sz="2600" dirty="0">
              <a:solidFill>
                <a:srgbClr val="001F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892A5-8A66-9E41-01D1-DA9F1B90EA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8257" y="1772816"/>
            <a:ext cx="9175486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73A357C-A89B-6E60-A96B-A2BD861F15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F25BB-3B5D-42E8-080E-AC156B4ACE1E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79E7D-0B5F-D502-36F2-DC70C7250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821B3E-EBD1-F47B-4D1C-CA6A0E252E6B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9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DE6B1-D4E5-5029-AFF2-3578D2B7C3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6763" y="1700808"/>
            <a:ext cx="10658475" cy="38884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12E9F0B-C892-2FA1-2F05-848C6AD78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D3DF4-A651-233C-46EA-B510D9D2EE34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22DDC-9C12-E94D-9EF5-51C50E56B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063A4-FB5A-51EF-E460-599685A287A9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7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B41F1-8EF4-56B0-F9E9-163F44C5A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5524" y="1793875"/>
            <a:ext cx="5040263" cy="432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DDC45-9AE6-F688-3B00-33FFD6A7C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477" y="1793875"/>
            <a:ext cx="504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CADF7C0-C11B-2C01-2DCC-27526DE60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F1CA5-CAC1-2755-03CF-E89571ECE0E0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542DF-E4AD-63BA-58D5-B85739652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4141C9-7F5A-CF05-CF85-88105902D343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4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B41F1-8EF4-56B0-F9E9-163F44C5A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6082" y="1797323"/>
            <a:ext cx="5040263" cy="432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DDC45-9AE6-F688-3B00-33FFD6A7C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5656" y="1797323"/>
            <a:ext cx="504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4A1BFC5-8025-2830-6B8A-7E31F9C5E5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EB9D4-7088-814D-61B7-31F1EEE0998B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0E438-7325-19ED-6598-325EC2533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34EC7F-5683-7DC2-99B1-FFEFEF4DA8CD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5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6453335"/>
          </a:xfrm>
          <a:prstGeom prst="rect">
            <a:avLst/>
          </a:prstGeom>
          <a:solidFill>
            <a:srgbClr val="0080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700808"/>
            <a:ext cx="11760629" cy="1296144"/>
            <a:chOff x="0" y="2492896"/>
            <a:chExt cx="8578740" cy="1296144"/>
          </a:xfrm>
          <a:solidFill>
            <a:srgbClr val="001F3C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492896"/>
              <a:ext cx="98189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BFEBC0D-1713-F3D7-4B69-A64F235B80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925" y="1988691"/>
            <a:ext cx="8569325" cy="792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A6CC8CF-0336-5319-0F35-F6BAF2E3E1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F200F-9FA1-2E73-3D1F-8EECF6C61CD6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7AD8E0-DEF1-B474-74A2-91883E15B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115EA-2CA1-DC7C-A90E-FB57B79F26A2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5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424076"/>
            <a:ext cx="12192000" cy="834911"/>
          </a:xfrm>
          <a:prstGeom prst="rect">
            <a:avLst/>
          </a:prstGeom>
          <a:solidFill>
            <a:srgbClr val="0080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98721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  <p:sldLayoutId id="2147483657" r:id="rId4"/>
    <p:sldLayoutId id="2147483660" r:id="rId5"/>
    <p:sldLayoutId id="2147483661" r:id="rId6"/>
    <p:sldLayoutId id="2147483662" r:id="rId7"/>
    <p:sldLayoutId id="2147483663" r:id="rId8"/>
    <p:sldLayoutId id="2147483651" r:id="rId9"/>
    <p:sldLayoutId id="2147483656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7729"/>
            <a:ext cx="12192000" cy="1143000"/>
          </a:xfrm>
          <a:prstGeom prst="rect">
            <a:avLst/>
          </a:prstGeom>
          <a:solidFill>
            <a:srgbClr val="001F3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1"/>
            <a:ext cx="109728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70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xStyles>
    <p:titleStyle>
      <a:lvl1pPr algn="ctr" defTabSz="545454" rtl="0" eaLnBrk="1" latinLnBrk="0" hangingPunct="1">
        <a:spcBef>
          <a:spcPct val="0"/>
        </a:spcBef>
        <a:buNone/>
        <a:defRPr sz="2993" kern="1200">
          <a:solidFill>
            <a:schemeClr val="bg1"/>
          </a:solidFill>
          <a:latin typeface="Monseratt"/>
          <a:ea typeface="+mj-ea"/>
          <a:cs typeface="+mj-cs"/>
        </a:defRPr>
      </a:lvl1pPr>
    </p:titleStyle>
    <p:bodyStyle>
      <a:lvl1pPr marL="204545" indent="-204545" algn="l" defTabSz="545454" rtl="0" eaLnBrk="1" latinLnBrk="0" hangingPunct="1">
        <a:spcBef>
          <a:spcPct val="20000"/>
        </a:spcBef>
        <a:buFont typeface="Arial" pitchFamily="34" charset="0"/>
        <a:buChar char="•"/>
        <a:defRPr sz="1909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443181" indent="-170454" algn="l" defTabSz="545454" rtl="0" eaLnBrk="1" latinLnBrk="0" hangingPunct="1">
        <a:spcBef>
          <a:spcPct val="20000"/>
        </a:spcBef>
        <a:buFont typeface="Arial" pitchFamily="34" charset="0"/>
        <a:buChar char="–"/>
        <a:defRPr sz="167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681818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432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954545" indent="-136364" algn="l" defTabSz="545454" rtl="0" eaLnBrk="1" latinLnBrk="0" hangingPunct="1">
        <a:spcBef>
          <a:spcPct val="20000"/>
        </a:spcBef>
        <a:buFont typeface="Arial" pitchFamily="34" charset="0"/>
        <a:buChar char="–"/>
        <a:defRPr sz="1193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1227272" indent="-136364" algn="l" defTabSz="545454" rtl="0" eaLnBrk="1" latinLnBrk="0" hangingPunct="1">
        <a:spcBef>
          <a:spcPct val="20000"/>
        </a:spcBef>
        <a:buFont typeface="Arial" pitchFamily="34" charset="0"/>
        <a:buChar char="»"/>
        <a:defRPr sz="1193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1499999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772726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045453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318180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1pPr>
      <a:lvl2pPr marL="272727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2pPr>
      <a:lvl3pPr marL="545454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3pPr>
      <a:lvl4pPr marL="818181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4pPr>
      <a:lvl5pPr marL="1090907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5pPr>
      <a:lvl6pPr marL="1363635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6pPr>
      <a:lvl7pPr marL="1636362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7pPr>
      <a:lvl8pPr marL="1909089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8pPr>
      <a:lvl9pPr marL="2181816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424076"/>
            <a:ext cx="12192000" cy="834911"/>
          </a:xfrm>
          <a:prstGeom prst="rect">
            <a:avLst/>
          </a:prstGeom>
          <a:solidFill>
            <a:srgbClr val="0080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98721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4" r:id="rId4"/>
    <p:sldLayoutId id="2147483677" r:id="rId5"/>
    <p:sldLayoutId id="2147483678" r:id="rId6"/>
    <p:sldLayoutId id="2147483679" r:id="rId7"/>
    <p:sldLayoutId id="2147483680" r:id="rId8"/>
    <p:sldLayoutId id="2147483671" r:id="rId9"/>
    <p:sldLayoutId id="2147483673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mpsons.law/support/legal-guides/common-warehouse-accidents-and-how-to-avoid-the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7588" y="2028616"/>
            <a:ext cx="7416824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+mj-lt"/>
              </a:rPr>
              <a:t>Know about health and safety practices and procedures in a logistics environment</a:t>
            </a:r>
          </a:p>
        </p:txBody>
      </p:sp>
    </p:spTree>
    <p:extLst>
      <p:ext uri="{BB962C8B-B14F-4D97-AF65-F5344CB8AC3E}">
        <p14:creationId xmlns:p14="http://schemas.microsoft.com/office/powerpoint/2010/main" val="262898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FDA2AF-825C-7877-5948-C9937D1892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76672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Roles and responsibilities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E517A-2E7D-B626-81A5-036D34647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27554" y="2888717"/>
            <a:ext cx="8064896" cy="43200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GB" sz="2400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3B029B-0EF3-1A95-ED17-95DECFE5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54" y="1265847"/>
            <a:ext cx="2890660" cy="5396917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D4BE9C3-D521-01E5-2F83-B8BC8CB1BBC1}"/>
              </a:ext>
            </a:extLst>
          </p:cNvPr>
          <p:cNvSpPr/>
          <p:nvPr/>
        </p:nvSpPr>
        <p:spPr>
          <a:xfrm>
            <a:off x="5447928" y="2276872"/>
            <a:ext cx="5400600" cy="2952328"/>
          </a:xfrm>
          <a:prstGeom prst="wedgeRoundRect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400" dirty="0">
                <a:latin typeface="Calibri"/>
                <a:cs typeface="Calibri"/>
              </a:rPr>
              <a:t>Looking at these roles what do you think their responsibilities and involvement is when it comes to H&amp;S and incidents?</a:t>
            </a:r>
          </a:p>
        </p:txBody>
      </p:sp>
    </p:spTree>
    <p:extLst>
      <p:ext uri="{BB962C8B-B14F-4D97-AF65-F5344CB8AC3E}">
        <p14:creationId xmlns:p14="http://schemas.microsoft.com/office/powerpoint/2010/main" val="330693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1E1EF06-678D-6C12-4C7E-77096BD121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548680"/>
            <a:ext cx="7632377" cy="648716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D29544D-9A28-1774-A1E7-A2341FD4B20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/>
        </p:blipFill>
        <p:spPr>
          <a:xfrm>
            <a:off x="8144" y="-5815"/>
            <a:ext cx="12203421" cy="6865954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C23DBD-452D-12CB-90B1-91D8FB1B98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5739" y="6525344"/>
            <a:ext cx="5760522" cy="3326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4529AC-6350-605C-7C16-1AF79578B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594" y="2012109"/>
            <a:ext cx="5758784" cy="390477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400" dirty="0">
                <a:latin typeface="Calibri"/>
                <a:cs typeface="Arial"/>
              </a:rPr>
              <a:t>Q5. State what employees should do in response to different health and safety incidents in a logistic environment (3.1)</a:t>
            </a:r>
            <a:endParaRPr lang="en-US" sz="2400" dirty="0">
              <a:latin typeface="Calibri"/>
              <a:cs typeface="Arial"/>
            </a:endParaRPr>
          </a:p>
          <a:p>
            <a:pPr>
              <a:buFont typeface="Arial"/>
              <a:buChar char="•"/>
            </a:pPr>
            <a:endParaRPr lang="en-GB" sz="2400" dirty="0">
              <a:latin typeface="Calibri"/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latin typeface="Calibri"/>
                <a:cs typeface="Arial"/>
              </a:rPr>
              <a:t>Q6. Outline an employer’s health and safety responsibilities after an incident has taken place in a logistic environment (3.2)</a:t>
            </a:r>
            <a:endParaRPr lang="en-US" sz="2400" dirty="0">
              <a:latin typeface="Calibri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8D69-80AC-9CEA-95DD-615831556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336" y="589320"/>
            <a:ext cx="12072663" cy="648716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GB" sz="4800" b="1" dirty="0">
                <a:latin typeface="+mj-lt"/>
              </a:rPr>
              <a:t>Complete workbook</a:t>
            </a:r>
            <a:r>
              <a:rPr lang="en-GB" sz="4800" dirty="0">
                <a:latin typeface="+mj-lt"/>
              </a:rPr>
              <a:t>: Working Safely in Logistics</a:t>
            </a:r>
            <a:endParaRPr lang="en-GB" sz="4800" b="1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722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853E60-6E33-2AFA-B1FF-341E7A997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548680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Next Session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E4A4A-AF86-AE41-880F-223851048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4565" y="3239135"/>
            <a:ext cx="5353764" cy="4320000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GB" sz="2400" baseline="0" dirty="0">
                <a:latin typeface="Calibri"/>
                <a:ea typeface="+mn-lt"/>
                <a:cs typeface="+mn-lt"/>
              </a:rPr>
              <a:t>Know </a:t>
            </a:r>
            <a:r>
              <a:rPr lang="en-GB" sz="2400" dirty="0">
                <a:latin typeface="Calibri"/>
                <a:ea typeface="+mn-lt"/>
                <a:cs typeface="+mn-lt"/>
              </a:rPr>
              <a:t>how to take responsibility for </a:t>
            </a:r>
            <a:r>
              <a:rPr lang="en-GB" sz="2400" baseline="0" dirty="0">
                <a:latin typeface="Calibri"/>
                <a:ea typeface="+mn-lt"/>
                <a:cs typeface="+mn-lt"/>
              </a:rPr>
              <a:t>health and safety in a </a:t>
            </a:r>
            <a:r>
              <a:rPr lang="en-GB" sz="2400" dirty="0">
                <a:latin typeface="Calibri"/>
                <a:ea typeface="+mn-lt"/>
                <a:cs typeface="+mn-lt"/>
              </a:rPr>
              <a:t>logistic </a:t>
            </a:r>
            <a:r>
              <a:rPr lang="en-GB" sz="2400" baseline="0" dirty="0">
                <a:latin typeface="Calibri"/>
                <a:ea typeface="+mn-lt"/>
                <a:cs typeface="+mn-lt"/>
              </a:rPr>
              <a:t>environment</a:t>
            </a:r>
            <a:endParaRPr lang="en-US" sz="2400" dirty="0">
              <a:latin typeface="Calibri"/>
              <a:ea typeface="+mn-lt"/>
              <a:cs typeface="+mn-lt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A750FB-958B-554B-A20D-76B9D7B7F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5739" y="6525344"/>
            <a:ext cx="5760522" cy="3326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4529AC-6350-605C-7C16-1AF79578B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696" y="2096160"/>
            <a:ext cx="5606384" cy="3611056"/>
          </a:xfrm>
        </p:spPr>
        <p:txBody>
          <a:bodyPr lIns="91440" tIns="45720" rIns="91440" bIns="45720" anchor="t"/>
          <a:lstStyle/>
          <a:p>
            <a:r>
              <a:rPr lang="en-GB" sz="2400" dirty="0"/>
              <a:t>State what employees should do in response to different health and safety incidents in a logistic environment (3.1)</a:t>
            </a:r>
          </a:p>
          <a:p>
            <a:endParaRPr lang="en-GB" sz="2400" dirty="0"/>
          </a:p>
          <a:p>
            <a:r>
              <a:rPr lang="en-GB" sz="2400" dirty="0"/>
              <a:t>Outline an employer’s health and safety responsibilities after an incident has taken place in a logistic environment (3.2)</a:t>
            </a:r>
            <a:endParaRPr lang="en-GB" sz="2400" dirty="0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8D69-80AC-9CEA-95DD-615831556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85077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97364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063E0-7539-4853-9502-D2FDC075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1936" y="-60960"/>
            <a:ext cx="7716903" cy="1676603"/>
          </a:xfrm>
        </p:spPr>
        <p:txBody>
          <a:bodyPr>
            <a:normAutofit/>
          </a:bodyPr>
          <a:lstStyle/>
          <a:p>
            <a:r>
              <a:rPr lang="en-GB" sz="4400" dirty="0"/>
              <a:t>Health and Safety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6ABCEA1-4D5D-407A-9252-6331E3C83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GB" sz="2600" dirty="0">
                <a:ea typeface="+mn-ea"/>
                <a:cs typeface="+mn-cs"/>
              </a:rPr>
              <a:t>Have you seen this poster displayed at key points in your work place?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GB" sz="2600" dirty="0">
              <a:ea typeface="+mn-ea"/>
              <a:cs typeface="+mn-cs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GB" sz="2600" dirty="0">
                <a:ea typeface="Open Sans"/>
                <a:cs typeface="Open Sans"/>
              </a:rPr>
              <a:t>Have you ever stopped to read it ?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GB" sz="2600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GB" sz="2600" dirty="0">
                <a:ea typeface="Open Sans"/>
                <a:cs typeface="Open Sans"/>
              </a:rPr>
              <a:t>Can you remember the responsibilities of your employer and our responsibilities as employees under H and S Law </a:t>
            </a:r>
            <a:endParaRPr lang="en-GB" sz="2600" dirty="0"/>
          </a:p>
          <a:p>
            <a:pPr marL="0" indent="0" defTabSz="914400">
              <a:spcBef>
                <a:spcPts val="0"/>
              </a:spcBef>
              <a:buNone/>
            </a:pPr>
            <a:endParaRPr lang="en-GB" sz="2200" dirty="0"/>
          </a:p>
          <a:p>
            <a:pPr marL="0" indent="0" defTabSz="914400">
              <a:spcBef>
                <a:spcPts val="0"/>
              </a:spcBef>
              <a:buNone/>
            </a:pPr>
            <a:endParaRPr lang="en-GB" sz="2200" dirty="0"/>
          </a:p>
          <a:p>
            <a:pPr marL="0" indent="0" defTabSz="914400">
              <a:spcBef>
                <a:spcPts val="0"/>
              </a:spcBef>
              <a:buNone/>
            </a:pPr>
            <a:endParaRPr lang="en-GB" sz="2200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GB" sz="2200" dirty="0"/>
              <a:t>(Ref: H &amp; S Handout 1)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GB" sz="2200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3D9D51-B867-4E63-951E-CE2740922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07" y="0"/>
            <a:ext cx="4635593" cy="65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4E39B8-43E1-EF9D-01BD-5CAEE5308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9496" y="1916832"/>
            <a:ext cx="9175486" cy="1573272"/>
          </a:xfrm>
        </p:spPr>
        <p:txBody>
          <a:bodyPr/>
          <a:lstStyle/>
          <a:p>
            <a:r>
              <a:rPr lang="en-GB" sz="2400" dirty="0"/>
              <a:t>State what employees should do in response to different health and safety </a:t>
            </a:r>
            <a:r>
              <a:rPr lang="en-GB" sz="2400" dirty="0">
                <a:hlinkClick r:id="rId3"/>
              </a:rPr>
              <a:t>incidents in a logistic environment</a:t>
            </a:r>
            <a:endParaRPr lang="en-GB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27E01E-B582-7E10-D432-7338458FA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4861"/>
              </p:ext>
            </p:extLst>
          </p:nvPr>
        </p:nvGraphicFramePr>
        <p:xfrm>
          <a:off x="407368" y="3799944"/>
          <a:ext cx="11521280" cy="229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10562732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1224249346"/>
                    </a:ext>
                  </a:extLst>
                </a:gridCol>
              </a:tblGrid>
              <a:tr h="64812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Group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510737"/>
                  </a:ext>
                </a:extLst>
              </a:tr>
              <a:tr h="164523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Slips, trips, falls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Crush injury from machinery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Staff not complying with signs/rules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Manual handling injuries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Crush injury from falling objects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Not wearing the correct PPE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9535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3BB72E-F424-6759-86C9-83E584E3EDC3}"/>
              </a:ext>
            </a:extLst>
          </p:cNvPr>
          <p:cNvSpPr txBox="1"/>
          <p:nvPr/>
        </p:nvSpPr>
        <p:spPr>
          <a:xfrm>
            <a:off x="684529" y="462279"/>
            <a:ext cx="1097407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+mj-lt"/>
                <a:cs typeface="Calibri"/>
              </a:rPr>
              <a:t>Health and safety incidents</a:t>
            </a:r>
            <a:endParaRPr lang="en-GB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71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0" y="404664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Procedures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9496" y="2106956"/>
            <a:ext cx="9577064" cy="4320000"/>
          </a:xfrm>
        </p:spPr>
        <p:txBody>
          <a:bodyPr/>
          <a:lstStyle/>
          <a:p>
            <a:r>
              <a:rPr lang="en-GB" sz="2400" dirty="0"/>
              <a:t>Take control of the incident</a:t>
            </a:r>
          </a:p>
          <a:p>
            <a:r>
              <a:rPr lang="en-GB" sz="2400" dirty="0"/>
              <a:t>Ensure first aid is administered if required</a:t>
            </a:r>
          </a:p>
          <a:p>
            <a:r>
              <a:rPr lang="en-GB" sz="2400" dirty="0"/>
              <a:t>Contact ambulance/medical services if required</a:t>
            </a:r>
          </a:p>
          <a:p>
            <a:r>
              <a:rPr lang="en-GB" sz="2400" dirty="0"/>
              <a:t>Control possible secondary incidents</a:t>
            </a:r>
          </a:p>
          <a:p>
            <a:r>
              <a:rPr lang="en-GB" sz="2400" dirty="0"/>
              <a:t>Inform superiors</a:t>
            </a:r>
          </a:p>
          <a:p>
            <a:r>
              <a:rPr lang="en-GB" sz="2400" dirty="0"/>
              <a:t>Ensure accident records are updated. </a:t>
            </a:r>
          </a:p>
          <a:p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(Whose responsibility is the accident book?)</a:t>
            </a:r>
          </a:p>
        </p:txBody>
      </p:sp>
    </p:spTree>
    <p:extLst>
      <p:ext uri="{BB962C8B-B14F-4D97-AF65-F5344CB8AC3E}">
        <p14:creationId xmlns:p14="http://schemas.microsoft.com/office/powerpoint/2010/main" val="68253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AC3F5-B785-2D2B-5114-38ADB1756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72264" y="548680"/>
            <a:ext cx="3600164" cy="648716"/>
          </a:xfrm>
        </p:spPr>
        <p:txBody>
          <a:bodyPr>
            <a:noAutofit/>
          </a:bodyPr>
          <a:lstStyle/>
          <a:p>
            <a:r>
              <a:rPr lang="en-GB" sz="4400" dirty="0">
                <a:latin typeface="+mj-lt"/>
              </a:rPr>
              <a:t>Word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2B3E3-B90A-197D-54D6-8C1B83AFD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2"/>
            <a:ext cx="8367525" cy="65178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6061C3-F6E4-4E0D-6ED2-FCBE536F7007}"/>
              </a:ext>
            </a:extLst>
          </p:cNvPr>
          <p:cNvSpPr txBox="1"/>
          <p:nvPr/>
        </p:nvSpPr>
        <p:spPr>
          <a:xfrm>
            <a:off x="8688288" y="1628800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 Hazard</a:t>
            </a:r>
          </a:p>
          <a:p>
            <a:r>
              <a:rPr lang="en-GB" sz="2400" dirty="0"/>
              <a:t>2. Accident </a:t>
            </a:r>
          </a:p>
          <a:p>
            <a:r>
              <a:rPr lang="en-GB" sz="2400" dirty="0"/>
              <a:t>3. Precautions </a:t>
            </a:r>
          </a:p>
          <a:p>
            <a:r>
              <a:rPr lang="en-GB" sz="2400" dirty="0"/>
              <a:t>4. Risks</a:t>
            </a:r>
          </a:p>
          <a:p>
            <a:r>
              <a:rPr lang="en-GB" sz="2400" dirty="0"/>
              <a:t>5. Legislation</a:t>
            </a:r>
          </a:p>
          <a:p>
            <a:r>
              <a:rPr lang="en-GB" sz="2400" dirty="0"/>
              <a:t>6. Regulations</a:t>
            </a:r>
          </a:p>
          <a:p>
            <a:r>
              <a:rPr lang="en-GB" sz="2400" dirty="0"/>
              <a:t>7. Safety </a:t>
            </a:r>
          </a:p>
          <a:p>
            <a:r>
              <a:rPr lang="en-GB" sz="2400" dirty="0"/>
              <a:t>8. Responsible</a:t>
            </a:r>
          </a:p>
          <a:p>
            <a:r>
              <a:rPr lang="en-GB" sz="2400" dirty="0"/>
              <a:t>9. Protection</a:t>
            </a:r>
          </a:p>
        </p:txBody>
      </p:sp>
    </p:spTree>
    <p:extLst>
      <p:ext uri="{BB962C8B-B14F-4D97-AF65-F5344CB8AC3E}">
        <p14:creationId xmlns:p14="http://schemas.microsoft.com/office/powerpoint/2010/main" val="181156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AC3F5-B785-2D2B-5114-38ADB1756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00492" y="476672"/>
            <a:ext cx="3600164" cy="648716"/>
          </a:xfrm>
        </p:spPr>
        <p:txBody>
          <a:bodyPr>
            <a:noAutofit/>
          </a:bodyPr>
          <a:lstStyle/>
          <a:p>
            <a:r>
              <a:rPr lang="en-GB" sz="4400" dirty="0">
                <a:latin typeface="+mj-lt"/>
              </a:rPr>
              <a:t>Word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2B3E3-B90A-197D-54D6-8C1B83AFD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2"/>
            <a:ext cx="8367525" cy="65178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6061C3-F6E4-4E0D-6ED2-FCBE536F7007}"/>
              </a:ext>
            </a:extLst>
          </p:cNvPr>
          <p:cNvSpPr txBox="1"/>
          <p:nvPr/>
        </p:nvSpPr>
        <p:spPr>
          <a:xfrm>
            <a:off x="8688288" y="1628800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 Hazard</a:t>
            </a:r>
          </a:p>
          <a:p>
            <a:r>
              <a:rPr lang="en-GB" sz="2400" dirty="0"/>
              <a:t>2. Accident </a:t>
            </a:r>
          </a:p>
          <a:p>
            <a:r>
              <a:rPr lang="en-GB" sz="2400" dirty="0"/>
              <a:t>3. Precautions </a:t>
            </a:r>
          </a:p>
          <a:p>
            <a:r>
              <a:rPr lang="en-GB" sz="2400" dirty="0"/>
              <a:t>4. Risks</a:t>
            </a:r>
          </a:p>
          <a:p>
            <a:r>
              <a:rPr lang="en-GB" sz="2400" dirty="0"/>
              <a:t>5. Legislation</a:t>
            </a:r>
          </a:p>
          <a:p>
            <a:r>
              <a:rPr lang="en-GB" sz="2400" dirty="0"/>
              <a:t>6. Regulations</a:t>
            </a:r>
          </a:p>
          <a:p>
            <a:r>
              <a:rPr lang="en-GB" sz="2400" dirty="0"/>
              <a:t>7. Safety </a:t>
            </a:r>
          </a:p>
          <a:p>
            <a:r>
              <a:rPr lang="en-GB" sz="2400" dirty="0"/>
              <a:t>8. Responsible</a:t>
            </a:r>
          </a:p>
          <a:p>
            <a:r>
              <a:rPr lang="en-GB" sz="2400" dirty="0"/>
              <a:t>9. Protection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B1B278-8D93-93C2-ED91-DF722ADE8A7B}"/>
              </a:ext>
            </a:extLst>
          </p:cNvPr>
          <p:cNvCxnSpPr>
            <a:cxnSpLocks/>
          </p:cNvCxnSpPr>
          <p:nvPr/>
        </p:nvCxnSpPr>
        <p:spPr>
          <a:xfrm>
            <a:off x="335360" y="6021288"/>
            <a:ext cx="52565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65BBA2-0C87-AE6D-9D8C-259462D4CD09}"/>
              </a:ext>
            </a:extLst>
          </p:cNvPr>
          <p:cNvCxnSpPr/>
          <p:nvPr/>
        </p:nvCxnSpPr>
        <p:spPr>
          <a:xfrm>
            <a:off x="2927648" y="332656"/>
            <a:ext cx="0" cy="53285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CBD20C-78C6-AC0C-7211-C0D206DBAED5}"/>
              </a:ext>
            </a:extLst>
          </p:cNvPr>
          <p:cNvCxnSpPr/>
          <p:nvPr/>
        </p:nvCxnSpPr>
        <p:spPr>
          <a:xfrm>
            <a:off x="3719737" y="1988840"/>
            <a:ext cx="2880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5311B1-7A31-C7F4-FA39-BAA8C34246F6}"/>
              </a:ext>
            </a:extLst>
          </p:cNvPr>
          <p:cNvCxnSpPr/>
          <p:nvPr/>
        </p:nvCxnSpPr>
        <p:spPr>
          <a:xfrm>
            <a:off x="2306767" y="980728"/>
            <a:ext cx="53285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5C106E-4C54-B62C-B3CA-D40061057BF4}"/>
              </a:ext>
            </a:extLst>
          </p:cNvPr>
          <p:cNvCxnSpPr/>
          <p:nvPr/>
        </p:nvCxnSpPr>
        <p:spPr>
          <a:xfrm>
            <a:off x="911424" y="331777"/>
            <a:ext cx="0" cy="53294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71AC04-469F-E75A-91C0-ADABDFE3EDE4}"/>
              </a:ext>
            </a:extLst>
          </p:cNvPr>
          <p:cNvCxnSpPr/>
          <p:nvPr/>
        </p:nvCxnSpPr>
        <p:spPr>
          <a:xfrm>
            <a:off x="7392144" y="1772816"/>
            <a:ext cx="0" cy="24482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8A7CE4-0F56-8F56-5D42-B30292D56229}"/>
              </a:ext>
            </a:extLst>
          </p:cNvPr>
          <p:cNvCxnSpPr/>
          <p:nvPr/>
        </p:nvCxnSpPr>
        <p:spPr>
          <a:xfrm flipV="1">
            <a:off x="7968208" y="331777"/>
            <a:ext cx="0" cy="4897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43DDC0-60C9-1AA8-3F35-E708E8A761C6}"/>
              </a:ext>
            </a:extLst>
          </p:cNvPr>
          <p:cNvCxnSpPr/>
          <p:nvPr/>
        </p:nvCxnSpPr>
        <p:spPr>
          <a:xfrm>
            <a:off x="4367808" y="1772816"/>
            <a:ext cx="0" cy="3888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630EDA-7673-458E-6AD0-BB75F560986C}"/>
              </a:ext>
            </a:extLst>
          </p:cNvPr>
          <p:cNvCxnSpPr/>
          <p:nvPr/>
        </p:nvCxnSpPr>
        <p:spPr>
          <a:xfrm>
            <a:off x="5303912" y="3429000"/>
            <a:ext cx="2808312" cy="2808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19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879" y="1772816"/>
            <a:ext cx="10776240" cy="4320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/>
              <a:t>Outline an employer’s health and safety responsibilities after an incident has taken place in a logistic environment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EC1F8-7277-6CAE-8241-B9A5ADF83F4D}"/>
              </a:ext>
            </a:extLst>
          </p:cNvPr>
          <p:cNvSpPr txBox="1"/>
          <p:nvPr/>
        </p:nvSpPr>
        <p:spPr>
          <a:xfrm>
            <a:off x="3870614" y="6325466"/>
            <a:ext cx="4727864" cy="1651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B5B39-CD64-38CD-F2A5-75A6EF50DEFE}"/>
              </a:ext>
            </a:extLst>
          </p:cNvPr>
          <p:cNvSpPr txBox="1"/>
          <p:nvPr/>
        </p:nvSpPr>
        <p:spPr>
          <a:xfrm>
            <a:off x="2161955" y="440794"/>
            <a:ext cx="9289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+mj-lt"/>
              </a:rPr>
              <a:t>Health and Safety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65880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0" y="440826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Procedure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2367200"/>
            <a:ext cx="11136280" cy="4320000"/>
          </a:xfrm>
        </p:spPr>
        <p:txBody>
          <a:bodyPr/>
          <a:lstStyle/>
          <a:p>
            <a:r>
              <a:rPr lang="en-GB" sz="2400" dirty="0"/>
              <a:t>Investigate cause of the incident</a:t>
            </a:r>
          </a:p>
          <a:p>
            <a:r>
              <a:rPr lang="en-GB" sz="2400" dirty="0"/>
              <a:t>Investigate measures to prevent a reoccurrence</a:t>
            </a:r>
          </a:p>
          <a:p>
            <a:r>
              <a:rPr lang="en-GB" sz="2400" dirty="0"/>
              <a:t>Revisit risk assessment</a:t>
            </a:r>
          </a:p>
          <a:p>
            <a:r>
              <a:rPr lang="en-GB" sz="2400" dirty="0"/>
              <a:t>Report to regulatory body if required</a:t>
            </a:r>
          </a:p>
          <a:p>
            <a:r>
              <a:rPr lang="en-GB" sz="2400" dirty="0"/>
              <a:t>Review training requirements if required</a:t>
            </a:r>
          </a:p>
          <a:p>
            <a:r>
              <a:rPr lang="en-GB" sz="2400" dirty="0"/>
              <a:t>Revisit relevant policies and procedures if required</a:t>
            </a:r>
          </a:p>
          <a:p>
            <a:r>
              <a:rPr lang="en-GB" sz="2400" dirty="0"/>
              <a:t>Review accident records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456A38-77EF-6BDF-DE96-55ED2BA4A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1C311F-87F9-CF0A-0F5D-2C0C972B1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556979"/>
              </p:ext>
            </p:extLst>
          </p:nvPr>
        </p:nvGraphicFramePr>
        <p:xfrm>
          <a:off x="8201891" y="1766455"/>
          <a:ext cx="4572000" cy="3990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2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E361A1B26474EBF9C750B9423DFE9" ma:contentTypeVersion="14" ma:contentTypeDescription="Create a new document." ma:contentTypeScope="" ma:versionID="5e8cdcf1a0df571b28cb83a7788b941e">
  <xsd:schema xmlns:xsd="http://www.w3.org/2001/XMLSchema" xmlns:xs="http://www.w3.org/2001/XMLSchema" xmlns:p="http://schemas.microsoft.com/office/2006/metadata/properties" xmlns:ns2="51f7bf10-8920-405c-b4ea-32753fe25b3a" xmlns:ns3="edc02efd-96c8-4407-9213-3601c83b448a" targetNamespace="http://schemas.microsoft.com/office/2006/metadata/properties" ma:root="true" ma:fieldsID="1ee8988cd09673e71933f490f67d924a" ns2:_="" ns3:_="">
    <xsd:import namespace="51f7bf10-8920-405c-b4ea-32753fe25b3a"/>
    <xsd:import namespace="edc02efd-96c8-4407-9213-3601c83b44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7bf10-8920-405c-b4ea-32753fe25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7624f20-a294-4e3a-8b0d-5470c7471d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02efd-96c8-4407-9213-3601c83b448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299cab6-b58f-4c42-8a8f-9869d9e80770}" ma:internalName="TaxCatchAll" ma:showField="CatchAllData" ma:web="edc02efd-96c8-4407-9213-3601c83b44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f7bf10-8920-405c-b4ea-32753fe25b3a">
      <Terms xmlns="http://schemas.microsoft.com/office/infopath/2007/PartnerControls"/>
    </lcf76f155ced4ddcb4097134ff3c332f>
    <TaxCatchAll xmlns="edc02efd-96c8-4407-9213-3601c83b448a" xsi:nil="true"/>
  </documentManagement>
</p:properties>
</file>

<file path=customXml/itemProps1.xml><?xml version="1.0" encoding="utf-8"?>
<ds:datastoreItem xmlns:ds="http://schemas.openxmlformats.org/officeDocument/2006/customXml" ds:itemID="{B05512E0-A06E-4245-8269-87210F848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EF5FC7-FFA7-4052-99D5-2E9F530FBB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7bf10-8920-405c-b4ea-32753fe25b3a"/>
    <ds:schemaRef ds:uri="edc02efd-96c8-4407-9213-3601c83b44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B71C58-871F-40D9-8BC9-A829087ECF34}">
  <ds:schemaRefs>
    <ds:schemaRef ds:uri="http://www.w3.org/XML/1998/namespace"/>
    <ds:schemaRef ds:uri="http://schemas.microsoft.com/office/2006/documentManagement/types"/>
    <ds:schemaRef ds:uri="http://purl.org/dc/dcmitype/"/>
    <ds:schemaRef ds:uri="8a58e7fd-1e96-42c6-a79f-08d666fa7c59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e9d0b97-4c32-470d-b369-3547c2f246d3"/>
    <ds:schemaRef ds:uri="http://schemas.microsoft.com/office/2006/metadata/properties"/>
    <ds:schemaRef ds:uri="http://purl.org/dc/terms/"/>
    <ds:schemaRef ds:uri="51f7bf10-8920-405c-b4ea-32753fe25b3a"/>
    <ds:schemaRef ds:uri="edc02efd-96c8-4407-9213-3601c83b448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424</Words>
  <Application>Microsoft Office PowerPoint</Application>
  <PresentationFormat>Widescreen</PresentationFormat>
  <Paragraphs>83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Montserrat</vt:lpstr>
      <vt:lpstr>Arial</vt:lpstr>
      <vt:lpstr>Calibri</vt:lpstr>
      <vt:lpstr>Monseratt</vt:lpstr>
      <vt:lpstr>Open Sans</vt:lpstr>
      <vt:lpstr>Office Theme</vt:lpstr>
      <vt:lpstr>3_Office Theme</vt:lpstr>
      <vt:lpstr>Office Theme</vt:lpstr>
      <vt:lpstr>PowerPoint Presentation</vt:lpstr>
      <vt:lpstr>PowerPoint Presentation</vt:lpstr>
      <vt:lpstr>Health and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Seetec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Moll</dc:creator>
  <cp:lastModifiedBy>Natalie Gregory</cp:lastModifiedBy>
  <cp:revision>184</cp:revision>
  <dcterms:created xsi:type="dcterms:W3CDTF">2017-10-27T09:11:17Z</dcterms:created>
  <dcterms:modified xsi:type="dcterms:W3CDTF">2024-01-29T11:31:58Z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0x0101001BFE361A1B26474EBF9C750B9423DFE9</vt:lpwstr>
  </property>
  <property fmtid="{D5CDD505-2E9C-101B-9397-08002B2CF9AE}" pid="3" name="MediaServiceImageTags">
    <vt:lpwstr/>
  </property>
</Properties>
</file>