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4"/>
    <p:sldMasterId id="2147483664" r:id="rId5"/>
    <p:sldMasterId id="2147483648" r:id="rId6"/>
  </p:sldMasterIdLst>
  <p:notesMasterIdLst>
    <p:notesMasterId r:id="rId28"/>
  </p:notesMasterIdLst>
  <p:sldIdLst>
    <p:sldId id="257" r:id="rId7"/>
    <p:sldId id="472" r:id="rId8"/>
    <p:sldId id="474" r:id="rId9"/>
    <p:sldId id="409" r:id="rId10"/>
    <p:sldId id="329" r:id="rId11"/>
    <p:sldId id="479" r:id="rId12"/>
    <p:sldId id="480" r:id="rId13"/>
    <p:sldId id="481" r:id="rId14"/>
    <p:sldId id="269" r:id="rId15"/>
    <p:sldId id="270" r:id="rId16"/>
    <p:sldId id="271" r:id="rId17"/>
    <p:sldId id="272" r:id="rId18"/>
    <p:sldId id="282" r:id="rId19"/>
    <p:sldId id="281" r:id="rId20"/>
    <p:sldId id="275" r:id="rId21"/>
    <p:sldId id="276" r:id="rId22"/>
    <p:sldId id="277" r:id="rId23"/>
    <p:sldId id="278" r:id="rId24"/>
    <p:sldId id="476" r:id="rId25"/>
    <p:sldId id="477" r:id="rId26"/>
    <p:sldId id="488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Montserrat" panose="00000500000000000000" pitchFamily="2" charset="0"/>
      <p:regular r:id="rId35"/>
      <p:bold r:id="rId36"/>
      <p:italic r:id="rId37"/>
      <p:boldItalic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CE5F1A05-F64C-4CE6-9123-4FB0014DEB56}">
          <p14:sldIdLst>
            <p14:sldId id="257"/>
          </p14:sldIdLst>
        </p14:section>
        <p14:section name="Default Slides" id="{7EEA1F4F-EA9F-44B8-8CB2-5D878F68E2DD}">
          <p14:sldIdLst>
            <p14:sldId id="472"/>
            <p14:sldId id="474"/>
            <p14:sldId id="409"/>
            <p14:sldId id="329"/>
            <p14:sldId id="479"/>
            <p14:sldId id="480"/>
            <p14:sldId id="481"/>
            <p14:sldId id="269"/>
            <p14:sldId id="270"/>
            <p14:sldId id="271"/>
            <p14:sldId id="272"/>
            <p14:sldId id="282"/>
            <p14:sldId id="281"/>
            <p14:sldId id="275"/>
            <p14:sldId id="276"/>
            <p14:sldId id="277"/>
            <p14:sldId id="278"/>
            <p14:sldId id="476"/>
            <p14:sldId id="477"/>
            <p14:sldId id="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001F3C"/>
    <a:srgbClr val="0080DB"/>
    <a:srgbClr val="EAEDF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4857E-8DA6-428B-9997-1931E36046B6}" v="35" dt="2024-01-29T10:50:16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41" autoAdjust="0"/>
  </p:normalViewPr>
  <p:slideViewPr>
    <p:cSldViewPr>
      <p:cViewPr varScale="1">
        <p:scale>
          <a:sx n="95" d="100"/>
          <a:sy n="95" d="100"/>
        </p:scale>
        <p:origin x="39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1.fntdata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Gregory" userId="5029e876-f44a-41d6-85f5-571cd131df41" providerId="ADAL" clId="{6934857E-8DA6-428B-9997-1931E36046B6}"/>
    <pc:docChg chg="custSel delSld modSld delMainMaster modSection">
      <pc:chgData name="Natalie Gregory" userId="5029e876-f44a-41d6-85f5-571cd131df41" providerId="ADAL" clId="{6934857E-8DA6-428B-9997-1931E36046B6}" dt="2024-01-29T12:45:18.542" v="158" actId="6549"/>
      <pc:docMkLst>
        <pc:docMk/>
      </pc:docMkLst>
      <pc:sldChg chg="modSp">
        <pc:chgData name="Natalie Gregory" userId="5029e876-f44a-41d6-85f5-571cd131df41" providerId="ADAL" clId="{6934857E-8DA6-428B-9997-1931E36046B6}" dt="2024-01-29T10:23:40.469" v="22" actId="2711"/>
        <pc:sldMkLst>
          <pc:docMk/>
          <pc:sldMk cId="2628986213" sldId="257"/>
        </pc:sldMkLst>
        <pc:spChg chg="mod">
          <ac:chgData name="Natalie Gregory" userId="5029e876-f44a-41d6-85f5-571cd131df41" providerId="ADAL" clId="{6934857E-8DA6-428B-9997-1931E36046B6}" dt="2024-01-29T10:23:40.469" v="22" actId="2711"/>
          <ac:spMkLst>
            <pc:docMk/>
            <pc:sldMk cId="2628986213" sldId="257"/>
            <ac:spMk id="2" creationId="{00000000-0000-0000-0000-000000000000}"/>
          </ac:spMkLst>
        </pc:spChg>
      </pc:sldChg>
      <pc:sldChg chg="delSp modSp mod modAnim">
        <pc:chgData name="Natalie Gregory" userId="5029e876-f44a-41d6-85f5-571cd131df41" providerId="ADAL" clId="{6934857E-8DA6-428B-9997-1931E36046B6}" dt="2024-01-29T10:53:29.422" v="129" actId="255"/>
        <pc:sldMkLst>
          <pc:docMk/>
          <pc:sldMk cId="230656692" sldId="269"/>
        </pc:sldMkLst>
        <pc:spChg chg="mod">
          <ac:chgData name="Natalie Gregory" userId="5029e876-f44a-41d6-85f5-571cd131df41" providerId="ADAL" clId="{6934857E-8DA6-428B-9997-1931E36046B6}" dt="2024-01-29T10:47:52.288" v="68" actId="255"/>
          <ac:spMkLst>
            <pc:docMk/>
            <pc:sldMk cId="230656692" sldId="269"/>
            <ac:spMk id="2" creationId="{00000000-0000-0000-0000-000000000000}"/>
          </ac:spMkLst>
        </pc:spChg>
        <pc:spChg chg="mod">
          <ac:chgData name="Natalie Gregory" userId="5029e876-f44a-41d6-85f5-571cd131df41" providerId="ADAL" clId="{6934857E-8DA6-428B-9997-1931E36046B6}" dt="2024-01-29T10:53:29.422" v="129" actId="255"/>
          <ac:spMkLst>
            <pc:docMk/>
            <pc:sldMk cId="230656692" sldId="269"/>
            <ac:spMk id="3" creationId="{C1B4FFC5-4980-B263-B452-A897DA1B41BC}"/>
          </ac:spMkLst>
        </pc:spChg>
        <pc:picChg chg="del">
          <ac:chgData name="Natalie Gregory" userId="5029e876-f44a-41d6-85f5-571cd131df41" providerId="ADAL" clId="{6934857E-8DA6-428B-9997-1931E36046B6}" dt="2024-01-29T10:22:31.686" v="7" actId="478"/>
          <ac:picMkLst>
            <pc:docMk/>
            <pc:sldMk cId="230656692" sldId="269"/>
            <ac:picMk id="4" creationId="{00000000-0000-0000-0000-000000000000}"/>
          </ac:picMkLst>
        </pc:picChg>
      </pc:sldChg>
      <pc:sldChg chg="delSp modSp mod modAnim">
        <pc:chgData name="Natalie Gregory" userId="5029e876-f44a-41d6-85f5-571cd131df41" providerId="ADAL" clId="{6934857E-8DA6-428B-9997-1931E36046B6}" dt="2024-01-29T10:53:42.522" v="131" actId="255"/>
        <pc:sldMkLst>
          <pc:docMk/>
          <pc:sldMk cId="2406979567" sldId="270"/>
        </pc:sldMkLst>
        <pc:spChg chg="mod">
          <ac:chgData name="Natalie Gregory" userId="5029e876-f44a-41d6-85f5-571cd131df41" providerId="ADAL" clId="{6934857E-8DA6-428B-9997-1931E36046B6}" dt="2024-01-29T10:48:02.082" v="69" actId="255"/>
          <ac:spMkLst>
            <pc:docMk/>
            <pc:sldMk cId="2406979567" sldId="270"/>
            <ac:spMk id="2" creationId="{00000000-0000-0000-0000-000000000000}"/>
          </ac:spMkLst>
        </pc:spChg>
        <pc:spChg chg="mod">
          <ac:chgData name="Natalie Gregory" userId="5029e876-f44a-41d6-85f5-571cd131df41" providerId="ADAL" clId="{6934857E-8DA6-428B-9997-1931E36046B6}" dt="2024-01-29T10:53:42.522" v="131" actId="255"/>
          <ac:spMkLst>
            <pc:docMk/>
            <pc:sldMk cId="2406979567" sldId="270"/>
            <ac:spMk id="3" creationId="{491C0BC3-907C-9E5E-3D58-39000EF0DD8A}"/>
          </ac:spMkLst>
        </pc:spChg>
        <pc:picChg chg="del">
          <ac:chgData name="Natalie Gregory" userId="5029e876-f44a-41d6-85f5-571cd131df41" providerId="ADAL" clId="{6934857E-8DA6-428B-9997-1931E36046B6}" dt="2024-01-29T10:22:33.143" v="8" actId="478"/>
          <ac:picMkLst>
            <pc:docMk/>
            <pc:sldMk cId="2406979567" sldId="270"/>
            <ac:picMk id="4" creationId="{00000000-0000-0000-0000-000000000000}"/>
          </ac:picMkLst>
        </pc:picChg>
      </pc:sldChg>
      <pc:sldChg chg="delSp modSp mod modAnim">
        <pc:chgData name="Natalie Gregory" userId="5029e876-f44a-41d6-85f5-571cd131df41" providerId="ADAL" clId="{6934857E-8DA6-428B-9997-1931E36046B6}" dt="2024-01-29T11:08:34.507" v="133" actId="255"/>
        <pc:sldMkLst>
          <pc:docMk/>
          <pc:sldMk cId="1289150273" sldId="271"/>
        </pc:sldMkLst>
        <pc:spChg chg="mod">
          <ac:chgData name="Natalie Gregory" userId="5029e876-f44a-41d6-85f5-571cd131df41" providerId="ADAL" clId="{6934857E-8DA6-428B-9997-1931E36046B6}" dt="2024-01-29T10:48:09.768" v="70" actId="255"/>
          <ac:spMkLst>
            <pc:docMk/>
            <pc:sldMk cId="1289150273" sldId="271"/>
            <ac:spMk id="2" creationId="{00000000-0000-0000-0000-000000000000}"/>
          </ac:spMkLst>
        </pc:spChg>
        <pc:spChg chg="mod">
          <ac:chgData name="Natalie Gregory" userId="5029e876-f44a-41d6-85f5-571cd131df41" providerId="ADAL" clId="{6934857E-8DA6-428B-9997-1931E36046B6}" dt="2024-01-29T11:08:34.507" v="133" actId="255"/>
          <ac:spMkLst>
            <pc:docMk/>
            <pc:sldMk cId="1289150273" sldId="271"/>
            <ac:spMk id="5" creationId="{C44F22B3-D687-F7DC-2580-ED6F46F78DE8}"/>
          </ac:spMkLst>
        </pc:spChg>
        <pc:picChg chg="del">
          <ac:chgData name="Natalie Gregory" userId="5029e876-f44a-41d6-85f5-571cd131df41" providerId="ADAL" clId="{6934857E-8DA6-428B-9997-1931E36046B6}" dt="2024-01-29T10:22:35.833" v="9" actId="478"/>
          <ac:picMkLst>
            <pc:docMk/>
            <pc:sldMk cId="1289150273" sldId="271"/>
            <ac:picMk id="4" creationId="{00000000-0000-0000-0000-000000000000}"/>
          </ac:picMkLst>
        </pc:picChg>
      </pc:sldChg>
      <pc:sldChg chg="addSp delSp modSp mod modAnim modNotesTx">
        <pc:chgData name="Natalie Gregory" userId="5029e876-f44a-41d6-85f5-571cd131df41" providerId="ADAL" clId="{6934857E-8DA6-428B-9997-1931E36046B6}" dt="2024-01-29T11:08:29.632" v="132" actId="255"/>
        <pc:sldMkLst>
          <pc:docMk/>
          <pc:sldMk cId="3585377745" sldId="272"/>
        </pc:sldMkLst>
        <pc:spChg chg="add mod">
          <ac:chgData name="Natalie Gregory" userId="5029e876-f44a-41d6-85f5-571cd131df41" providerId="ADAL" clId="{6934857E-8DA6-428B-9997-1931E36046B6}" dt="2024-01-29T10:22:42.192" v="11" actId="6549"/>
          <ac:spMkLst>
            <pc:docMk/>
            <pc:sldMk cId="3585377745" sldId="272"/>
            <ac:spMk id="3" creationId="{360B9342-6194-7057-1251-629D4185064F}"/>
          </ac:spMkLst>
        </pc:spChg>
        <pc:spChg chg="mod">
          <ac:chgData name="Natalie Gregory" userId="5029e876-f44a-41d6-85f5-571cd131df41" providerId="ADAL" clId="{6934857E-8DA6-428B-9997-1931E36046B6}" dt="2024-01-29T11:08:29.632" v="132" actId="255"/>
          <ac:spMkLst>
            <pc:docMk/>
            <pc:sldMk cId="3585377745" sldId="272"/>
            <ac:spMk id="9" creationId="{2AC40604-412B-C530-B5EA-34F2230A1745}"/>
          </ac:spMkLst>
        </pc:spChg>
        <pc:picChg chg="del">
          <ac:chgData name="Natalie Gregory" userId="5029e876-f44a-41d6-85f5-571cd131df41" providerId="ADAL" clId="{6934857E-8DA6-428B-9997-1931E36046B6}" dt="2024-01-29T10:22:41.243" v="10" actId="478"/>
          <ac:picMkLst>
            <pc:docMk/>
            <pc:sldMk cId="3585377745" sldId="272"/>
            <ac:picMk id="5" creationId="{00000000-0000-0000-0000-000000000000}"/>
          </ac:picMkLst>
        </pc:picChg>
        <pc:picChg chg="del">
          <ac:chgData name="Natalie Gregory" userId="5029e876-f44a-41d6-85f5-571cd131df41" providerId="ADAL" clId="{6934857E-8DA6-428B-9997-1931E36046B6}" dt="2024-01-29T10:22:47.312" v="12" actId="478"/>
          <ac:picMkLst>
            <pc:docMk/>
            <pc:sldMk cId="3585377745" sldId="272"/>
            <ac:picMk id="6" creationId="{00000000-0000-0000-0000-000000000000}"/>
          </ac:picMkLst>
        </pc:picChg>
      </pc:sldChg>
      <pc:sldChg chg="addSp delSp modSp mod">
        <pc:chgData name="Natalie Gregory" userId="5029e876-f44a-41d6-85f5-571cd131df41" providerId="ADAL" clId="{6934857E-8DA6-428B-9997-1931E36046B6}" dt="2024-01-29T11:09:49.786" v="137" actId="255"/>
        <pc:sldMkLst>
          <pc:docMk/>
          <pc:sldMk cId="3214872815" sldId="275"/>
        </pc:sldMkLst>
        <pc:spChg chg="add mod">
          <ac:chgData name="Natalie Gregory" userId="5029e876-f44a-41d6-85f5-571cd131df41" providerId="ADAL" clId="{6934857E-8DA6-428B-9997-1931E36046B6}" dt="2024-01-29T10:48:36.652" v="71" actId="255"/>
          <ac:spMkLst>
            <pc:docMk/>
            <pc:sldMk cId="3214872815" sldId="275"/>
            <ac:spMk id="3" creationId="{0E7E19D9-F262-BD12-9C04-A7313E887D87}"/>
          </ac:spMkLst>
        </pc:spChg>
        <pc:spChg chg="mod">
          <ac:chgData name="Natalie Gregory" userId="5029e876-f44a-41d6-85f5-571cd131df41" providerId="ADAL" clId="{6934857E-8DA6-428B-9997-1931E36046B6}" dt="2024-01-29T11:09:49.786" v="137" actId="255"/>
          <ac:spMkLst>
            <pc:docMk/>
            <pc:sldMk cId="3214872815" sldId="275"/>
            <ac:spMk id="6" creationId="{01D554B1-15C9-6373-DC59-5FE170B40E1F}"/>
          </ac:spMkLst>
        </pc:spChg>
        <pc:picChg chg="del">
          <ac:chgData name="Natalie Gregory" userId="5029e876-f44a-41d6-85f5-571cd131df41" providerId="ADAL" clId="{6934857E-8DA6-428B-9997-1931E36046B6}" dt="2024-01-29T10:22:51.832" v="14" actId="478"/>
          <ac:picMkLst>
            <pc:docMk/>
            <pc:sldMk cId="3214872815" sldId="275"/>
            <ac:picMk id="4" creationId="{00000000-0000-0000-0000-000000000000}"/>
          </ac:picMkLst>
        </pc:picChg>
      </pc:sldChg>
      <pc:sldChg chg="addSp delSp modSp mod">
        <pc:chgData name="Natalie Gregory" userId="5029e876-f44a-41d6-85f5-571cd131df41" providerId="ADAL" clId="{6934857E-8DA6-428B-9997-1931E36046B6}" dt="2024-01-29T11:10:03.003" v="139" actId="1076"/>
        <pc:sldMkLst>
          <pc:docMk/>
          <pc:sldMk cId="4270637210" sldId="276"/>
        </pc:sldMkLst>
        <pc:spChg chg="add mod">
          <ac:chgData name="Natalie Gregory" userId="5029e876-f44a-41d6-85f5-571cd131df41" providerId="ADAL" clId="{6934857E-8DA6-428B-9997-1931E36046B6}" dt="2024-01-29T10:22:56.002" v="16" actId="478"/>
          <ac:spMkLst>
            <pc:docMk/>
            <pc:sldMk cId="4270637210" sldId="276"/>
            <ac:spMk id="3" creationId="{E25AFE42-C425-2BE5-FEEA-A1DF2743C879}"/>
          </ac:spMkLst>
        </pc:spChg>
        <pc:spChg chg="mod">
          <ac:chgData name="Natalie Gregory" userId="5029e876-f44a-41d6-85f5-571cd131df41" providerId="ADAL" clId="{6934857E-8DA6-428B-9997-1931E36046B6}" dt="2024-01-29T11:10:03.003" v="139" actId="1076"/>
          <ac:spMkLst>
            <pc:docMk/>
            <pc:sldMk cId="4270637210" sldId="276"/>
            <ac:spMk id="6" creationId="{F2F9BAE5-E791-B2C1-EE1F-3675758AD0FE}"/>
          </ac:spMkLst>
        </pc:spChg>
        <pc:picChg chg="del">
          <ac:chgData name="Natalie Gregory" userId="5029e876-f44a-41d6-85f5-571cd131df41" providerId="ADAL" clId="{6934857E-8DA6-428B-9997-1931E36046B6}" dt="2024-01-29T10:22:56.002" v="16" actId="478"/>
          <ac:picMkLst>
            <pc:docMk/>
            <pc:sldMk cId="4270637210" sldId="276"/>
            <ac:picMk id="4" creationId="{00000000-0000-0000-0000-000000000000}"/>
          </ac:picMkLst>
        </pc:picChg>
      </pc:sldChg>
      <pc:sldChg chg="addSp delSp modSp mod">
        <pc:chgData name="Natalie Gregory" userId="5029e876-f44a-41d6-85f5-571cd131df41" providerId="ADAL" clId="{6934857E-8DA6-428B-9997-1931E36046B6}" dt="2024-01-29T11:10:18.172" v="141" actId="1076"/>
        <pc:sldMkLst>
          <pc:docMk/>
          <pc:sldMk cId="1520473570" sldId="277"/>
        </pc:sldMkLst>
        <pc:spChg chg="add mod">
          <ac:chgData name="Natalie Gregory" userId="5029e876-f44a-41d6-85f5-571cd131df41" providerId="ADAL" clId="{6934857E-8DA6-428B-9997-1931E36046B6}" dt="2024-01-29T10:22:57.852" v="17" actId="478"/>
          <ac:spMkLst>
            <pc:docMk/>
            <pc:sldMk cId="1520473570" sldId="277"/>
            <ac:spMk id="3" creationId="{2AD850C3-8192-65B5-4792-9885999E589A}"/>
          </ac:spMkLst>
        </pc:spChg>
        <pc:spChg chg="mod">
          <ac:chgData name="Natalie Gregory" userId="5029e876-f44a-41d6-85f5-571cd131df41" providerId="ADAL" clId="{6934857E-8DA6-428B-9997-1931E36046B6}" dt="2024-01-29T11:10:18.172" v="141" actId="1076"/>
          <ac:spMkLst>
            <pc:docMk/>
            <pc:sldMk cId="1520473570" sldId="277"/>
            <ac:spMk id="5" creationId="{1ED30B9C-3C93-2709-8689-FF9ABC881E2C}"/>
          </ac:spMkLst>
        </pc:spChg>
        <pc:picChg chg="del">
          <ac:chgData name="Natalie Gregory" userId="5029e876-f44a-41d6-85f5-571cd131df41" providerId="ADAL" clId="{6934857E-8DA6-428B-9997-1931E36046B6}" dt="2024-01-29T10:22:57.852" v="17" actId="478"/>
          <ac:picMkLst>
            <pc:docMk/>
            <pc:sldMk cId="1520473570" sldId="277"/>
            <ac:picMk id="4" creationId="{00000000-0000-0000-0000-000000000000}"/>
          </ac:picMkLst>
        </pc:picChg>
      </pc:sldChg>
      <pc:sldChg chg="addSp delSp modSp mod">
        <pc:chgData name="Natalie Gregory" userId="5029e876-f44a-41d6-85f5-571cd131df41" providerId="ADAL" clId="{6934857E-8DA6-428B-9997-1931E36046B6}" dt="2024-01-29T11:11:06.012" v="143" actId="1076"/>
        <pc:sldMkLst>
          <pc:docMk/>
          <pc:sldMk cId="2927744474" sldId="278"/>
        </pc:sldMkLst>
        <pc:spChg chg="mod">
          <ac:chgData name="Natalie Gregory" userId="5029e876-f44a-41d6-85f5-571cd131df41" providerId="ADAL" clId="{6934857E-8DA6-428B-9997-1931E36046B6}" dt="2024-01-29T10:48:48.324" v="72" actId="255"/>
          <ac:spMkLst>
            <pc:docMk/>
            <pc:sldMk cId="2927744474" sldId="278"/>
            <ac:spMk id="2" creationId="{00000000-0000-0000-0000-000000000000}"/>
          </ac:spMkLst>
        </pc:spChg>
        <pc:spChg chg="add mod">
          <ac:chgData name="Natalie Gregory" userId="5029e876-f44a-41d6-85f5-571cd131df41" providerId="ADAL" clId="{6934857E-8DA6-428B-9997-1931E36046B6}" dt="2024-01-29T10:22:59.443" v="18" actId="478"/>
          <ac:spMkLst>
            <pc:docMk/>
            <pc:sldMk cId="2927744474" sldId="278"/>
            <ac:spMk id="3" creationId="{52A5E742-87EB-A287-F6B6-E1A02C0B2802}"/>
          </ac:spMkLst>
        </pc:spChg>
        <pc:spChg chg="mod">
          <ac:chgData name="Natalie Gregory" userId="5029e876-f44a-41d6-85f5-571cd131df41" providerId="ADAL" clId="{6934857E-8DA6-428B-9997-1931E36046B6}" dt="2024-01-29T11:11:06.012" v="143" actId="1076"/>
          <ac:spMkLst>
            <pc:docMk/>
            <pc:sldMk cId="2927744474" sldId="278"/>
            <ac:spMk id="5" creationId="{B3364B87-3AF2-34CA-7317-C324422FCC78}"/>
          </ac:spMkLst>
        </pc:spChg>
        <pc:picChg chg="del">
          <ac:chgData name="Natalie Gregory" userId="5029e876-f44a-41d6-85f5-571cd131df41" providerId="ADAL" clId="{6934857E-8DA6-428B-9997-1931E36046B6}" dt="2024-01-29T10:22:59.443" v="18" actId="478"/>
          <ac:picMkLst>
            <pc:docMk/>
            <pc:sldMk cId="2927744474" sldId="278"/>
            <ac:picMk id="4" creationId="{00000000-0000-0000-0000-000000000000}"/>
          </ac:picMkLst>
        </pc:picChg>
      </pc:sldChg>
      <pc:sldChg chg="delSp modSp mod">
        <pc:chgData name="Natalie Gregory" userId="5029e876-f44a-41d6-85f5-571cd131df41" providerId="ADAL" clId="{6934857E-8DA6-428B-9997-1931E36046B6}" dt="2024-01-29T11:08:57.822" v="136" actId="255"/>
        <pc:sldMkLst>
          <pc:docMk/>
          <pc:sldMk cId="2240844778" sldId="281"/>
        </pc:sldMkLst>
        <pc:spChg chg="mod">
          <ac:chgData name="Natalie Gregory" userId="5029e876-f44a-41d6-85f5-571cd131df41" providerId="ADAL" clId="{6934857E-8DA6-428B-9997-1931E36046B6}" dt="2024-01-29T11:08:57.822" v="136" actId="255"/>
          <ac:spMkLst>
            <pc:docMk/>
            <pc:sldMk cId="2240844778" sldId="281"/>
            <ac:spMk id="3" creationId="{2FB422D2-B9D3-760D-AD3A-FD19D5F35739}"/>
          </ac:spMkLst>
        </pc:spChg>
        <pc:picChg chg="del">
          <ac:chgData name="Natalie Gregory" userId="5029e876-f44a-41d6-85f5-571cd131df41" providerId="ADAL" clId="{6934857E-8DA6-428B-9997-1931E36046B6}" dt="2024-01-29T10:22:53.430" v="15" actId="478"/>
          <ac:picMkLst>
            <pc:docMk/>
            <pc:sldMk cId="2240844778" sldId="281"/>
            <ac:picMk id="1026" creationId="{00000000-0000-0000-0000-000000000000}"/>
          </ac:picMkLst>
        </pc:picChg>
      </pc:sldChg>
      <pc:sldChg chg="delSp modSp mod">
        <pc:chgData name="Natalie Gregory" userId="5029e876-f44a-41d6-85f5-571cd131df41" providerId="ADAL" clId="{6934857E-8DA6-428B-9997-1931E36046B6}" dt="2024-01-29T11:08:48.976" v="135" actId="1076"/>
        <pc:sldMkLst>
          <pc:docMk/>
          <pc:sldMk cId="3213577429" sldId="282"/>
        </pc:sldMkLst>
        <pc:spChg chg="mod">
          <ac:chgData name="Natalie Gregory" userId="5029e876-f44a-41d6-85f5-571cd131df41" providerId="ADAL" clId="{6934857E-8DA6-428B-9997-1931E36046B6}" dt="2024-01-29T11:08:48.976" v="135" actId="1076"/>
          <ac:spMkLst>
            <pc:docMk/>
            <pc:sldMk cId="3213577429" sldId="282"/>
            <ac:spMk id="9" creationId="{12C647A9-01D0-5DE5-3D64-2545B2E2D9E2}"/>
          </ac:spMkLst>
        </pc:spChg>
        <pc:picChg chg="del">
          <ac:chgData name="Natalie Gregory" userId="5029e876-f44a-41d6-85f5-571cd131df41" providerId="ADAL" clId="{6934857E-8DA6-428B-9997-1931E36046B6}" dt="2024-01-29T10:22:49.282" v="13" actId="478"/>
          <ac:picMkLst>
            <pc:docMk/>
            <pc:sldMk cId="3213577429" sldId="282"/>
            <ac:picMk id="2" creationId="{5B170D11-32A8-108E-93A7-7545DC54B8E6}"/>
          </ac:picMkLst>
        </pc:picChg>
      </pc:sldChg>
      <pc:sldChg chg="addSp delSp modSp mod delAnim modNotesTx">
        <pc:chgData name="Natalie Gregory" userId="5029e876-f44a-41d6-85f5-571cd131df41" providerId="ADAL" clId="{6934857E-8DA6-428B-9997-1931E36046B6}" dt="2024-01-29T12:37:33.699" v="156" actId="478"/>
        <pc:sldMkLst>
          <pc:docMk/>
          <pc:sldMk cId="1389388340" sldId="329"/>
        </pc:sldMkLst>
        <pc:spChg chg="add mod">
          <ac:chgData name="Natalie Gregory" userId="5029e876-f44a-41d6-85f5-571cd131df41" providerId="ADAL" clId="{6934857E-8DA6-428B-9997-1931E36046B6}" dt="2024-01-29T10:52:07.882" v="104" actId="113"/>
          <ac:spMkLst>
            <pc:docMk/>
            <pc:sldMk cId="1389388340" sldId="329"/>
            <ac:spMk id="4" creationId="{F1B4C5F6-0E75-7C35-6DBC-308024187BD5}"/>
          </ac:spMkLst>
        </pc:spChg>
        <pc:spChg chg="del">
          <ac:chgData name="Natalie Gregory" userId="5029e876-f44a-41d6-85f5-571cd131df41" providerId="ADAL" clId="{6934857E-8DA6-428B-9997-1931E36046B6}" dt="2024-01-29T10:51:26.368" v="94" actId="478"/>
          <ac:spMkLst>
            <pc:docMk/>
            <pc:sldMk cId="1389388340" sldId="329"/>
            <ac:spMk id="5" creationId="{E8806B61-F628-4B98-9900-9671EE827CD5}"/>
          </ac:spMkLst>
        </pc:spChg>
        <pc:spChg chg="del">
          <ac:chgData name="Natalie Gregory" userId="5029e876-f44a-41d6-85f5-571cd131df41" providerId="ADAL" clId="{6934857E-8DA6-428B-9997-1931E36046B6}" dt="2024-01-29T10:51:22.756" v="93" actId="478"/>
          <ac:spMkLst>
            <pc:docMk/>
            <pc:sldMk cId="1389388340" sldId="329"/>
            <ac:spMk id="6" creationId="{B5E1EA1D-5E60-4B72-BE51-AF58C6938EE4}"/>
          </ac:spMkLst>
        </pc:spChg>
        <pc:picChg chg="del">
          <ac:chgData name="Natalie Gregory" userId="5029e876-f44a-41d6-85f5-571cd131df41" providerId="ADAL" clId="{6934857E-8DA6-428B-9997-1931E36046B6}" dt="2024-01-29T12:37:30.123" v="155" actId="478"/>
          <ac:picMkLst>
            <pc:docMk/>
            <pc:sldMk cId="1389388340" sldId="329"/>
            <ac:picMk id="2" creationId="{08C85C05-5AD0-451E-A17D-B49D87196488}"/>
          </ac:picMkLst>
        </pc:picChg>
        <pc:picChg chg="del">
          <ac:chgData name="Natalie Gregory" userId="5029e876-f44a-41d6-85f5-571cd131df41" providerId="ADAL" clId="{6934857E-8DA6-428B-9997-1931E36046B6}" dt="2024-01-29T12:37:33.699" v="156" actId="478"/>
          <ac:picMkLst>
            <pc:docMk/>
            <pc:sldMk cId="1389388340" sldId="329"/>
            <ac:picMk id="8" creationId="{E33B548D-DA19-423D-8F2C-D8CC20884D0D}"/>
          </ac:picMkLst>
        </pc:picChg>
      </pc:sldChg>
      <pc:sldChg chg="addSp delSp modSp del mod modNotesTx">
        <pc:chgData name="Natalie Gregory" userId="5029e876-f44a-41d6-85f5-571cd131df41" providerId="ADAL" clId="{6934857E-8DA6-428B-9997-1931E36046B6}" dt="2024-01-29T12:40:25.787" v="157" actId="2696"/>
        <pc:sldMkLst>
          <pc:docMk/>
          <pc:sldMk cId="1282710726" sldId="350"/>
        </pc:sldMkLst>
        <pc:spChg chg="add mod">
          <ac:chgData name="Natalie Gregory" userId="5029e876-f44a-41d6-85f5-571cd131df41" providerId="ADAL" clId="{6934857E-8DA6-428B-9997-1931E36046B6}" dt="2024-01-29T10:53:06.493" v="128" actId="14100"/>
          <ac:spMkLst>
            <pc:docMk/>
            <pc:sldMk cId="1282710726" sldId="350"/>
            <ac:spMk id="4" creationId="{24FA73D1-46E3-573A-3754-CD8F85615061}"/>
          </ac:spMkLst>
        </pc:spChg>
        <pc:spChg chg="del mod">
          <ac:chgData name="Natalie Gregory" userId="5029e876-f44a-41d6-85f5-571cd131df41" providerId="ADAL" clId="{6934857E-8DA6-428B-9997-1931E36046B6}" dt="2024-01-29T10:52:20.412" v="107" actId="478"/>
          <ac:spMkLst>
            <pc:docMk/>
            <pc:sldMk cId="1282710726" sldId="350"/>
            <ac:spMk id="5" creationId="{E8806B61-F628-4B98-9900-9671EE827CD5}"/>
          </ac:spMkLst>
        </pc:spChg>
        <pc:spChg chg="del">
          <ac:chgData name="Natalie Gregory" userId="5029e876-f44a-41d6-85f5-571cd131df41" providerId="ADAL" clId="{6934857E-8DA6-428B-9997-1931E36046B6}" dt="2024-01-29T10:52:15.912" v="105" actId="478"/>
          <ac:spMkLst>
            <pc:docMk/>
            <pc:sldMk cId="1282710726" sldId="350"/>
            <ac:spMk id="6" creationId="{B5E1EA1D-5E60-4B72-BE51-AF58C6938EE4}"/>
          </ac:spMkLst>
        </pc:spChg>
        <pc:spChg chg="mod">
          <ac:chgData name="Natalie Gregory" userId="5029e876-f44a-41d6-85f5-571cd131df41" providerId="ADAL" clId="{6934857E-8DA6-428B-9997-1931E36046B6}" dt="2024-01-29T10:49:50.872" v="80" actId="255"/>
          <ac:spMkLst>
            <pc:docMk/>
            <pc:sldMk cId="1282710726" sldId="350"/>
            <ac:spMk id="9" creationId="{66EEEB30-5745-4E06-BA8B-0DDDC04A6A37}"/>
          </ac:spMkLst>
        </pc:spChg>
      </pc:sldChg>
      <pc:sldChg chg="modSp modNotesTx">
        <pc:chgData name="Natalie Gregory" userId="5029e876-f44a-41d6-85f5-571cd131df41" providerId="ADAL" clId="{6934857E-8DA6-428B-9997-1931E36046B6}" dt="2024-01-29T10:50:16.692" v="82" actId="255"/>
        <pc:sldMkLst>
          <pc:docMk/>
          <pc:sldMk cId="4040592297" sldId="409"/>
        </pc:sldMkLst>
        <pc:spChg chg="mod">
          <ac:chgData name="Natalie Gregory" userId="5029e876-f44a-41d6-85f5-571cd131df41" providerId="ADAL" clId="{6934857E-8DA6-428B-9997-1931E36046B6}" dt="2024-01-29T10:50:16.692" v="82" actId="255"/>
          <ac:spMkLst>
            <pc:docMk/>
            <pc:sldMk cId="4040592297" sldId="409"/>
            <ac:spMk id="3" creationId="{E5627685-1C84-4ACE-BB71-C4596812CBE8}"/>
          </ac:spMkLst>
        </pc:spChg>
      </pc:sldChg>
      <pc:sldChg chg="addSp delSp modSp del">
        <pc:chgData name="Natalie Gregory" userId="5029e876-f44a-41d6-85f5-571cd131df41" providerId="ADAL" clId="{6934857E-8DA6-428B-9997-1931E36046B6}" dt="2024-01-29T10:41:26.252" v="27" actId="2696"/>
        <pc:sldMkLst>
          <pc:docMk/>
          <pc:sldMk cId="2593992140" sldId="421"/>
        </pc:sldMkLst>
        <pc:spChg chg="add mod">
          <ac:chgData name="Natalie Gregory" userId="5029e876-f44a-41d6-85f5-571cd131df41" providerId="ADAL" clId="{6934857E-8DA6-428B-9997-1931E36046B6}" dt="2024-01-29T10:21:54.503" v="1" actId="478"/>
          <ac:spMkLst>
            <pc:docMk/>
            <pc:sldMk cId="2593992140" sldId="421"/>
            <ac:spMk id="3" creationId="{B753B4C9-0304-4BB2-5D23-EC0E583E9A8B}"/>
          </ac:spMkLst>
        </pc:spChg>
        <pc:picChg chg="del">
          <ac:chgData name="Natalie Gregory" userId="5029e876-f44a-41d6-85f5-571cd131df41" providerId="ADAL" clId="{6934857E-8DA6-428B-9997-1931E36046B6}" dt="2024-01-29T10:21:54.503" v="1" actId="478"/>
          <ac:picMkLst>
            <pc:docMk/>
            <pc:sldMk cId="2593992140" sldId="421"/>
            <ac:picMk id="4" creationId="{F318EA22-29F3-42B5-9F56-19B4C90886A4}"/>
          </ac:picMkLst>
        </pc:picChg>
      </pc:sldChg>
      <pc:sldChg chg="del">
        <pc:chgData name="Natalie Gregory" userId="5029e876-f44a-41d6-85f5-571cd131df41" providerId="ADAL" clId="{6934857E-8DA6-428B-9997-1931E36046B6}" dt="2024-01-29T10:42:46.502" v="35" actId="47"/>
        <pc:sldMkLst>
          <pc:docMk/>
          <pc:sldMk cId="1001030672" sldId="471"/>
        </pc:sldMkLst>
      </pc:sldChg>
      <pc:sldChg chg="delSp modSp mod">
        <pc:chgData name="Natalie Gregory" userId="5029e876-f44a-41d6-85f5-571cd131df41" providerId="ADAL" clId="{6934857E-8DA6-428B-9997-1931E36046B6}" dt="2024-01-29T10:50:47.066" v="87" actId="1076"/>
        <pc:sldMkLst>
          <pc:docMk/>
          <pc:sldMk cId="3973644146" sldId="472"/>
        </pc:sldMkLst>
        <pc:spChg chg="mod">
          <ac:chgData name="Natalie Gregory" userId="5029e876-f44a-41d6-85f5-571cd131df41" providerId="ADAL" clId="{6934857E-8DA6-428B-9997-1931E36046B6}" dt="2024-01-29T10:50:35.326" v="85" actId="1076"/>
          <ac:spMkLst>
            <pc:docMk/>
            <pc:sldMk cId="3973644146" sldId="472"/>
            <ac:spMk id="2" creationId="{3F4529AC-6350-605C-7C16-1AF79578B201}"/>
          </ac:spMkLst>
        </pc:spChg>
        <pc:spChg chg="mod">
          <ac:chgData name="Natalie Gregory" userId="5029e876-f44a-41d6-85f5-571cd131df41" providerId="ADAL" clId="{6934857E-8DA6-428B-9997-1931E36046B6}" dt="2024-01-29T10:50:47.066" v="87" actId="1076"/>
          <ac:spMkLst>
            <pc:docMk/>
            <pc:sldMk cId="3973644146" sldId="472"/>
            <ac:spMk id="3" creationId="{45208D69-80AC-9CEA-95DD-61583155656C}"/>
          </ac:spMkLst>
        </pc:spChg>
        <pc:picChg chg="del">
          <ac:chgData name="Natalie Gregory" userId="5029e876-f44a-41d6-85f5-571cd131df41" providerId="ADAL" clId="{6934857E-8DA6-428B-9997-1931E36046B6}" dt="2024-01-29T10:21:48.030" v="0" actId="478"/>
          <ac:picMkLst>
            <pc:docMk/>
            <pc:sldMk cId="3973644146" sldId="472"/>
            <ac:picMk id="4" creationId="{8B81FFA8-4F7E-FEFC-9FEC-E6C45E101254}"/>
          </ac:picMkLst>
        </pc:picChg>
      </pc:sldChg>
      <pc:sldChg chg="delSp modSp mod modNotesTx">
        <pc:chgData name="Natalie Gregory" userId="5029e876-f44a-41d6-85f5-571cd131df41" providerId="ADAL" clId="{6934857E-8DA6-428B-9997-1931E36046B6}" dt="2024-01-29T12:45:18.542" v="158" actId="6549"/>
        <pc:sldMkLst>
          <pc:docMk/>
          <pc:sldMk cId="3367182440" sldId="474"/>
        </pc:sldMkLst>
        <pc:spChg chg="mod">
          <ac:chgData name="Natalie Gregory" userId="5029e876-f44a-41d6-85f5-571cd131df41" providerId="ADAL" clId="{6934857E-8DA6-428B-9997-1931E36046B6}" dt="2024-01-29T10:51:07.726" v="92" actId="1076"/>
          <ac:spMkLst>
            <pc:docMk/>
            <pc:sldMk cId="3367182440" sldId="474"/>
            <ac:spMk id="5" creationId="{AA93D249-600F-248C-3880-3044A6DA7C85}"/>
          </ac:spMkLst>
        </pc:spChg>
        <pc:spChg chg="mod">
          <ac:chgData name="Natalie Gregory" userId="5029e876-f44a-41d6-85f5-571cd131df41" providerId="ADAL" clId="{6934857E-8DA6-428B-9997-1931E36046B6}" dt="2024-01-29T12:45:18.542" v="158" actId="6549"/>
          <ac:spMkLst>
            <pc:docMk/>
            <pc:sldMk cId="3367182440" sldId="474"/>
            <ac:spMk id="6" creationId="{E84E39B8-43E1-EF9D-01BD-5CAEE5308ECD}"/>
          </ac:spMkLst>
        </pc:spChg>
        <pc:picChg chg="del">
          <ac:chgData name="Natalie Gregory" userId="5029e876-f44a-41d6-85f5-571cd131df41" providerId="ADAL" clId="{6934857E-8DA6-428B-9997-1931E36046B6}" dt="2024-01-29T10:22:00.662" v="2" actId="478"/>
          <ac:picMkLst>
            <pc:docMk/>
            <pc:sldMk cId="3367182440" sldId="474"/>
            <ac:picMk id="2" creationId="{DE4B8A68-315A-BAE9-D826-06F7292D42BC}"/>
          </ac:picMkLst>
        </pc:picChg>
      </pc:sldChg>
      <pc:sldChg chg="delSp modSp mod">
        <pc:chgData name="Natalie Gregory" userId="5029e876-f44a-41d6-85f5-571cd131df41" providerId="ADAL" clId="{6934857E-8DA6-428B-9997-1931E36046B6}" dt="2024-01-29T11:11:49.015" v="145" actId="1076"/>
        <pc:sldMkLst>
          <pc:docMk/>
          <pc:sldMk cId="658808884" sldId="476"/>
        </pc:sldMkLst>
        <pc:spChg chg="mod">
          <ac:chgData name="Natalie Gregory" userId="5029e876-f44a-41d6-85f5-571cd131df41" providerId="ADAL" clId="{6934857E-8DA6-428B-9997-1931E36046B6}" dt="2024-01-29T11:11:49.015" v="145" actId="1076"/>
          <ac:spMkLst>
            <pc:docMk/>
            <pc:sldMk cId="658808884" sldId="476"/>
            <ac:spMk id="3" creationId="{D57CC2ED-FA55-45BD-4E4C-CA27B57DAEA4}"/>
          </ac:spMkLst>
        </pc:spChg>
        <pc:spChg chg="mod">
          <ac:chgData name="Natalie Gregory" userId="5029e876-f44a-41d6-85f5-571cd131df41" providerId="ADAL" clId="{6934857E-8DA6-428B-9997-1931E36046B6}" dt="2024-01-29T10:48:58.692" v="73" actId="255"/>
          <ac:spMkLst>
            <pc:docMk/>
            <pc:sldMk cId="658808884" sldId="476"/>
            <ac:spMk id="5" creationId="{57B57BC2-9387-4888-717C-8217E2750311}"/>
          </ac:spMkLst>
        </pc:spChg>
        <pc:picChg chg="del">
          <ac:chgData name="Natalie Gregory" userId="5029e876-f44a-41d6-85f5-571cd131df41" providerId="ADAL" clId="{6934857E-8DA6-428B-9997-1931E36046B6}" dt="2024-01-29T10:23:02.724" v="19" actId="478"/>
          <ac:picMkLst>
            <pc:docMk/>
            <pc:sldMk cId="658808884" sldId="476"/>
            <ac:picMk id="4" creationId="{9FAEF4FB-6A2C-9B3C-7287-E5AE956E496A}"/>
          </ac:picMkLst>
        </pc:picChg>
      </pc:sldChg>
      <pc:sldChg chg="delSp modSp mod">
        <pc:chgData name="Natalie Gregory" userId="5029e876-f44a-41d6-85f5-571cd131df41" providerId="ADAL" clId="{6934857E-8DA6-428B-9997-1931E36046B6}" dt="2024-01-29T11:12:13.332" v="152" actId="1076"/>
        <pc:sldMkLst>
          <pc:docMk/>
          <pc:sldMk cId="1258722611" sldId="477"/>
        </pc:sldMkLst>
        <pc:spChg chg="mod">
          <ac:chgData name="Natalie Gregory" userId="5029e876-f44a-41d6-85f5-571cd131df41" providerId="ADAL" clId="{6934857E-8DA6-428B-9997-1931E36046B6}" dt="2024-01-29T10:49:08.362" v="75" actId="1076"/>
          <ac:spMkLst>
            <pc:docMk/>
            <pc:sldMk cId="1258722611" sldId="477"/>
            <ac:spMk id="2" creationId="{3F4529AC-6350-605C-7C16-1AF79578B201}"/>
          </ac:spMkLst>
        </pc:spChg>
        <pc:spChg chg="mod">
          <ac:chgData name="Natalie Gregory" userId="5029e876-f44a-41d6-85f5-571cd131df41" providerId="ADAL" clId="{6934857E-8DA6-428B-9997-1931E36046B6}" dt="2024-01-29T11:12:13.332" v="152" actId="1076"/>
          <ac:spMkLst>
            <pc:docMk/>
            <pc:sldMk cId="1258722611" sldId="477"/>
            <ac:spMk id="3" creationId="{45208D69-80AC-9CEA-95DD-61583155656C}"/>
          </ac:spMkLst>
        </pc:spChg>
        <pc:picChg chg="del">
          <ac:chgData name="Natalie Gregory" userId="5029e876-f44a-41d6-85f5-571cd131df41" providerId="ADAL" clId="{6934857E-8DA6-428B-9997-1931E36046B6}" dt="2024-01-29T10:23:08.862" v="21" actId="478"/>
          <ac:picMkLst>
            <pc:docMk/>
            <pc:sldMk cId="1258722611" sldId="477"/>
            <ac:picMk id="4" creationId="{EEA12758-FCB8-7607-F9EE-BBF2394C2E41}"/>
          </ac:picMkLst>
        </pc:picChg>
      </pc:sldChg>
      <pc:sldChg chg="delSp del">
        <pc:chgData name="Natalie Gregory" userId="5029e876-f44a-41d6-85f5-571cd131df41" providerId="ADAL" clId="{6934857E-8DA6-428B-9997-1931E36046B6}" dt="2024-01-29T10:42:21.849" v="32" actId="2696"/>
        <pc:sldMkLst>
          <pc:docMk/>
          <pc:sldMk cId="1939503758" sldId="478"/>
        </pc:sldMkLst>
        <pc:picChg chg="del">
          <ac:chgData name="Natalie Gregory" userId="5029e876-f44a-41d6-85f5-571cd131df41" providerId="ADAL" clId="{6934857E-8DA6-428B-9997-1931E36046B6}" dt="2024-01-29T10:22:20.053" v="3" actId="478"/>
          <ac:picMkLst>
            <pc:docMk/>
            <pc:sldMk cId="1939503758" sldId="478"/>
            <ac:picMk id="3" creationId="{A49DD36A-F815-799B-B318-BCF8381253BD}"/>
          </ac:picMkLst>
        </pc:picChg>
      </pc:sldChg>
      <pc:sldChg chg="delSp modSp mod">
        <pc:chgData name="Natalie Gregory" userId="5029e876-f44a-41d6-85f5-571cd131df41" providerId="ADAL" clId="{6934857E-8DA6-428B-9997-1931E36046B6}" dt="2024-01-29T10:47:42.466" v="67" actId="255"/>
        <pc:sldMkLst>
          <pc:docMk/>
          <pc:sldMk cId="4206013970" sldId="479"/>
        </pc:sldMkLst>
        <pc:spChg chg="mod">
          <ac:chgData name="Natalie Gregory" userId="5029e876-f44a-41d6-85f5-571cd131df41" providerId="ADAL" clId="{6934857E-8DA6-428B-9997-1931E36046B6}" dt="2024-01-29T10:47:31.592" v="65" actId="255"/>
          <ac:spMkLst>
            <pc:docMk/>
            <pc:sldMk cId="4206013970" sldId="479"/>
            <ac:spMk id="2" creationId="{6BCFA0F9-C70B-1F0B-32AF-111F1FC2FAF0}"/>
          </ac:spMkLst>
        </pc:spChg>
        <pc:spChg chg="mod">
          <ac:chgData name="Natalie Gregory" userId="5029e876-f44a-41d6-85f5-571cd131df41" providerId="ADAL" clId="{6934857E-8DA6-428B-9997-1931E36046B6}" dt="2024-01-29T10:47:37.702" v="66" actId="255"/>
          <ac:spMkLst>
            <pc:docMk/>
            <pc:sldMk cId="4206013970" sldId="479"/>
            <ac:spMk id="5" creationId="{8837010F-5A31-56FD-AEFB-A4FB8D1CB9ED}"/>
          </ac:spMkLst>
        </pc:spChg>
        <pc:spChg chg="mod">
          <ac:chgData name="Natalie Gregory" userId="5029e876-f44a-41d6-85f5-571cd131df41" providerId="ADAL" clId="{6934857E-8DA6-428B-9997-1931E36046B6}" dt="2024-01-29T10:47:42.466" v="67" actId="255"/>
          <ac:spMkLst>
            <pc:docMk/>
            <pc:sldMk cId="4206013970" sldId="479"/>
            <ac:spMk id="7" creationId="{C92B032B-CB35-5404-B083-0E1724B11425}"/>
          </ac:spMkLst>
        </pc:spChg>
        <pc:picChg chg="del">
          <ac:chgData name="Natalie Gregory" userId="5029e876-f44a-41d6-85f5-571cd131df41" providerId="ADAL" clId="{6934857E-8DA6-428B-9997-1931E36046B6}" dt="2024-01-29T10:22:21.849" v="4" actId="478"/>
          <ac:picMkLst>
            <pc:docMk/>
            <pc:sldMk cId="4206013970" sldId="479"/>
            <ac:picMk id="4" creationId="{A7A74507-A1E9-268E-B5C0-116B79C6DA23}"/>
          </ac:picMkLst>
        </pc:picChg>
      </pc:sldChg>
      <pc:sldChg chg="delSp modSp mod">
        <pc:chgData name="Natalie Gregory" userId="5029e876-f44a-41d6-85f5-571cd131df41" providerId="ADAL" clId="{6934857E-8DA6-428B-9997-1931E36046B6}" dt="2024-01-29T10:47:22.602" v="64" actId="1076"/>
        <pc:sldMkLst>
          <pc:docMk/>
          <pc:sldMk cId="2918776382" sldId="480"/>
        </pc:sldMkLst>
        <pc:spChg chg="mod">
          <ac:chgData name="Natalie Gregory" userId="5029e876-f44a-41d6-85f5-571cd131df41" providerId="ADAL" clId="{6934857E-8DA6-428B-9997-1931E36046B6}" dt="2024-01-29T10:47:22.602" v="64" actId="1076"/>
          <ac:spMkLst>
            <pc:docMk/>
            <pc:sldMk cId="2918776382" sldId="480"/>
            <ac:spMk id="5" creationId="{54393D4A-FE5B-5F5E-9335-8FC667684EF1}"/>
          </ac:spMkLst>
        </pc:spChg>
        <pc:spChg chg="mod">
          <ac:chgData name="Natalie Gregory" userId="5029e876-f44a-41d6-85f5-571cd131df41" providerId="ADAL" clId="{6934857E-8DA6-428B-9997-1931E36046B6}" dt="2024-01-29T10:47:15.163" v="63" actId="1076"/>
          <ac:spMkLst>
            <pc:docMk/>
            <pc:sldMk cId="2918776382" sldId="480"/>
            <ac:spMk id="6" creationId="{1CB891C5-A1AF-7028-2DC6-B5495F762DFA}"/>
          </ac:spMkLst>
        </pc:spChg>
        <pc:spChg chg="mod">
          <ac:chgData name="Natalie Gregory" userId="5029e876-f44a-41d6-85f5-571cd131df41" providerId="ADAL" clId="{6934857E-8DA6-428B-9997-1931E36046B6}" dt="2024-01-29T10:46:54.583" v="60" actId="255"/>
          <ac:spMkLst>
            <pc:docMk/>
            <pc:sldMk cId="2918776382" sldId="480"/>
            <ac:spMk id="7" creationId="{8F392534-3ABB-7F3F-6D96-3A2FF46AD0F5}"/>
          </ac:spMkLst>
        </pc:spChg>
        <pc:picChg chg="del">
          <ac:chgData name="Natalie Gregory" userId="5029e876-f44a-41d6-85f5-571cd131df41" providerId="ADAL" clId="{6934857E-8DA6-428B-9997-1931E36046B6}" dt="2024-01-29T10:22:28.183" v="5" actId="478"/>
          <ac:picMkLst>
            <pc:docMk/>
            <pc:sldMk cId="2918776382" sldId="480"/>
            <ac:picMk id="4" creationId="{108672F3-20CC-FAA5-A04C-5B3D43164C25}"/>
          </ac:picMkLst>
        </pc:picChg>
      </pc:sldChg>
      <pc:sldChg chg="delSp modAnim">
        <pc:chgData name="Natalie Gregory" userId="5029e876-f44a-41d6-85f5-571cd131df41" providerId="ADAL" clId="{6934857E-8DA6-428B-9997-1931E36046B6}" dt="2024-01-29T10:22:29.912" v="6" actId="478"/>
        <pc:sldMkLst>
          <pc:docMk/>
          <pc:sldMk cId="296433541" sldId="481"/>
        </pc:sldMkLst>
        <pc:picChg chg="del">
          <ac:chgData name="Natalie Gregory" userId="5029e876-f44a-41d6-85f5-571cd131df41" providerId="ADAL" clId="{6934857E-8DA6-428B-9997-1931E36046B6}" dt="2024-01-29T10:22:29.912" v="6" actId="478"/>
          <ac:picMkLst>
            <pc:docMk/>
            <pc:sldMk cId="296433541" sldId="481"/>
            <ac:picMk id="7" creationId="{5E77FA94-7E15-CC17-369E-805B6C7733F5}"/>
          </ac:picMkLst>
        </pc:picChg>
      </pc:sldChg>
      <pc:sldChg chg="delSp modSp mod">
        <pc:chgData name="Natalie Gregory" userId="5029e876-f44a-41d6-85f5-571cd131df41" providerId="ADAL" clId="{6934857E-8DA6-428B-9997-1931E36046B6}" dt="2024-01-29T11:12:23.382" v="154" actId="1076"/>
        <pc:sldMkLst>
          <pc:docMk/>
          <pc:sldMk cId="1129647349" sldId="488"/>
        </pc:sldMkLst>
        <pc:spChg chg="mod">
          <ac:chgData name="Natalie Gregory" userId="5029e876-f44a-41d6-85f5-571cd131df41" providerId="ADAL" clId="{6934857E-8DA6-428B-9997-1931E36046B6}" dt="2024-01-29T11:12:23.382" v="154" actId="1076"/>
          <ac:spMkLst>
            <pc:docMk/>
            <pc:sldMk cId="1129647349" sldId="488"/>
            <ac:spMk id="2" creationId="{FA853E60-6E33-2AFA-B1FF-341E7A9974DA}"/>
          </ac:spMkLst>
        </pc:spChg>
        <pc:spChg chg="mod">
          <ac:chgData name="Natalie Gregory" userId="5029e876-f44a-41d6-85f5-571cd131df41" providerId="ADAL" clId="{6934857E-8DA6-428B-9997-1931E36046B6}" dt="2024-01-29T10:49:24.674" v="78" actId="1076"/>
          <ac:spMkLst>
            <pc:docMk/>
            <pc:sldMk cId="1129647349" sldId="488"/>
            <ac:spMk id="4" creationId="{675E4A4A-AF86-AE41-880F-2238510485F5}"/>
          </ac:spMkLst>
        </pc:spChg>
        <pc:picChg chg="del">
          <ac:chgData name="Natalie Gregory" userId="5029e876-f44a-41d6-85f5-571cd131df41" providerId="ADAL" clId="{6934857E-8DA6-428B-9997-1931E36046B6}" dt="2024-01-29T10:23:07.138" v="20" actId="478"/>
          <ac:picMkLst>
            <pc:docMk/>
            <pc:sldMk cId="1129647349" sldId="488"/>
            <ac:picMk id="3" creationId="{06DFF200-0D1D-1DD0-EC9E-D6C43554AF52}"/>
          </ac:picMkLst>
        </pc:picChg>
      </pc:sldChg>
      <pc:sldChg chg="del">
        <pc:chgData name="Natalie Gregory" userId="5029e876-f44a-41d6-85f5-571cd131df41" providerId="ADAL" clId="{6934857E-8DA6-428B-9997-1931E36046B6}" dt="2024-01-29T10:42:45.411" v="34" actId="47"/>
        <pc:sldMkLst>
          <pc:docMk/>
          <pc:sldMk cId="3531287759" sldId="489"/>
        </pc:sldMkLst>
      </pc:sldChg>
      <pc:sldMasterChg chg="del delSldLayout">
        <pc:chgData name="Natalie Gregory" userId="5029e876-f44a-41d6-85f5-571cd131df41" providerId="ADAL" clId="{6934857E-8DA6-428B-9997-1931E36046B6}" dt="2024-01-29T10:42:21.849" v="32" actId="2696"/>
        <pc:sldMasterMkLst>
          <pc:docMk/>
          <pc:sldMasterMk cId="2165687566" sldId="2147483677"/>
        </pc:sldMasterMkLst>
        <pc:sldLayoutChg chg="del">
          <pc:chgData name="Natalie Gregory" userId="5029e876-f44a-41d6-85f5-571cd131df41" providerId="ADAL" clId="{6934857E-8DA6-428B-9997-1931E36046B6}" dt="2024-01-29T10:42:21.849" v="32" actId="2696"/>
          <pc:sldLayoutMkLst>
            <pc:docMk/>
            <pc:sldMasterMk cId="2165687566" sldId="2147483677"/>
            <pc:sldLayoutMk cId="675154188" sldId="2147483678"/>
          </pc:sldLayoutMkLst>
        </pc:sldLayoutChg>
        <pc:sldLayoutChg chg="del">
          <pc:chgData name="Natalie Gregory" userId="5029e876-f44a-41d6-85f5-571cd131df41" providerId="ADAL" clId="{6934857E-8DA6-428B-9997-1931E36046B6}" dt="2024-01-29T10:42:21.849" v="32" actId="2696"/>
          <pc:sldLayoutMkLst>
            <pc:docMk/>
            <pc:sldMasterMk cId="2165687566" sldId="2147483677"/>
            <pc:sldLayoutMk cId="3107482673" sldId="2147483679"/>
          </pc:sldLayoutMkLst>
        </pc:sldLayoutChg>
        <pc:sldLayoutChg chg="del">
          <pc:chgData name="Natalie Gregory" userId="5029e876-f44a-41d6-85f5-571cd131df41" providerId="ADAL" clId="{6934857E-8DA6-428B-9997-1931E36046B6}" dt="2024-01-29T10:42:21.849" v="32" actId="2696"/>
          <pc:sldLayoutMkLst>
            <pc:docMk/>
            <pc:sldMasterMk cId="2165687566" sldId="2147483677"/>
            <pc:sldLayoutMk cId="1266690395" sldId="2147483680"/>
          </pc:sldLayoutMkLst>
        </pc:sldLayoutChg>
        <pc:sldLayoutChg chg="del">
          <pc:chgData name="Natalie Gregory" userId="5029e876-f44a-41d6-85f5-571cd131df41" providerId="ADAL" clId="{6934857E-8DA6-428B-9997-1931E36046B6}" dt="2024-01-29T10:42:21.849" v="32" actId="2696"/>
          <pc:sldLayoutMkLst>
            <pc:docMk/>
            <pc:sldMasterMk cId="2165687566" sldId="2147483677"/>
            <pc:sldLayoutMk cId="1175065012" sldId="2147483681"/>
          </pc:sldLayoutMkLst>
        </pc:sldLayoutChg>
        <pc:sldLayoutChg chg="del">
          <pc:chgData name="Natalie Gregory" userId="5029e876-f44a-41d6-85f5-571cd131df41" providerId="ADAL" clId="{6934857E-8DA6-428B-9997-1931E36046B6}" dt="2024-01-29T10:42:21.849" v="32" actId="2696"/>
          <pc:sldLayoutMkLst>
            <pc:docMk/>
            <pc:sldMasterMk cId="2165687566" sldId="2147483677"/>
            <pc:sldLayoutMk cId="3081538551" sldId="2147483682"/>
          </pc:sldLayoutMkLst>
        </pc:sldLayoutChg>
        <pc:sldLayoutChg chg="del">
          <pc:chgData name="Natalie Gregory" userId="5029e876-f44a-41d6-85f5-571cd131df41" providerId="ADAL" clId="{6934857E-8DA6-428B-9997-1931E36046B6}" dt="2024-01-29T10:42:21.849" v="32" actId="2696"/>
          <pc:sldLayoutMkLst>
            <pc:docMk/>
            <pc:sldMasterMk cId="2165687566" sldId="2147483677"/>
            <pc:sldLayoutMk cId="2607136378" sldId="2147483683"/>
          </pc:sldLayoutMkLst>
        </pc:sldLayoutChg>
        <pc:sldLayoutChg chg="del">
          <pc:chgData name="Natalie Gregory" userId="5029e876-f44a-41d6-85f5-571cd131df41" providerId="ADAL" clId="{6934857E-8DA6-428B-9997-1931E36046B6}" dt="2024-01-29T10:42:21.849" v="32" actId="2696"/>
          <pc:sldLayoutMkLst>
            <pc:docMk/>
            <pc:sldMasterMk cId="2165687566" sldId="2147483677"/>
            <pc:sldLayoutMk cId="411499256" sldId="2147483684"/>
          </pc:sldLayoutMkLst>
        </pc:sldLayoutChg>
        <pc:sldLayoutChg chg="del">
          <pc:chgData name="Natalie Gregory" userId="5029e876-f44a-41d6-85f5-571cd131df41" providerId="ADAL" clId="{6934857E-8DA6-428B-9997-1931E36046B6}" dt="2024-01-29T10:42:21.849" v="32" actId="2696"/>
          <pc:sldLayoutMkLst>
            <pc:docMk/>
            <pc:sldMasterMk cId="2165687566" sldId="2147483677"/>
            <pc:sldLayoutMk cId="2468327862" sldId="2147483685"/>
          </pc:sldLayoutMkLst>
        </pc:sldLayoutChg>
        <pc:sldLayoutChg chg="del">
          <pc:chgData name="Natalie Gregory" userId="5029e876-f44a-41d6-85f5-571cd131df41" providerId="ADAL" clId="{6934857E-8DA6-428B-9997-1931E36046B6}" dt="2024-01-29T10:42:21.849" v="32" actId="2696"/>
          <pc:sldLayoutMkLst>
            <pc:docMk/>
            <pc:sldMasterMk cId="2165687566" sldId="2147483677"/>
            <pc:sldLayoutMk cId="491107619" sldId="2147483686"/>
          </pc:sldLayoutMkLst>
        </pc:sldLayoutChg>
        <pc:sldLayoutChg chg="del">
          <pc:chgData name="Natalie Gregory" userId="5029e876-f44a-41d6-85f5-571cd131df41" providerId="ADAL" clId="{6934857E-8DA6-428B-9997-1931E36046B6}" dt="2024-01-29T10:42:21.849" v="32" actId="2696"/>
          <pc:sldLayoutMkLst>
            <pc:docMk/>
            <pc:sldMasterMk cId="2165687566" sldId="2147483677"/>
            <pc:sldLayoutMk cId="3569679770" sldId="2147483687"/>
          </pc:sldLayoutMkLst>
        </pc:sldLayoutChg>
        <pc:sldLayoutChg chg="del">
          <pc:chgData name="Natalie Gregory" userId="5029e876-f44a-41d6-85f5-571cd131df41" providerId="ADAL" clId="{6934857E-8DA6-428B-9997-1931E36046B6}" dt="2024-01-29T10:42:21.849" v="32" actId="2696"/>
          <pc:sldLayoutMkLst>
            <pc:docMk/>
            <pc:sldMasterMk cId="2165687566" sldId="2147483677"/>
            <pc:sldLayoutMk cId="1343469718" sldId="214748368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138ED-F3BD-424E-8445-740A582B029F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970EC-786B-4EDC-BDD0-A26F6E6EDE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04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AC517-8AB9-4F96-AF87-4BEDD000F2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63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CBC3D-D1C5-4860-ABB4-58212657E3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53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25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70EC-786B-4EDC-BDD0-A26F6E6EDE3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2332" y="1095539"/>
            <a:ext cx="12192000" cy="4421694"/>
          </a:xfrm>
          <a:prstGeom prst="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1052736"/>
          </a:xfrm>
          <a:prstGeom prst="rect">
            <a:avLst/>
          </a:prstGeom>
          <a:solidFill>
            <a:srgbClr val="001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118" y="404664"/>
            <a:ext cx="4556357" cy="1296144"/>
            <a:chOff x="0" y="2492896"/>
            <a:chExt cx="8578740" cy="1296144"/>
          </a:xfrm>
          <a:solidFill>
            <a:schemeClr val="bg1"/>
          </a:solidFill>
        </p:grpSpPr>
        <p:sp>
          <p:nvSpPr>
            <p:cNvPr id="21" name="Rounded Rectangle 20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0" y="2492896"/>
              <a:ext cx="211584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57B738-2531-3545-2ABA-9ED72993D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548680"/>
            <a:ext cx="3312367" cy="941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B0597-5A06-5B47-0D77-A69EC6D970A8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</p:spTree>
    <p:extLst>
      <p:ext uri="{BB962C8B-B14F-4D97-AF65-F5344CB8AC3E}">
        <p14:creationId xmlns:p14="http://schemas.microsoft.com/office/powerpoint/2010/main" val="30801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171"/>
            <a:ext cx="12192000" cy="6453335"/>
          </a:xfrm>
          <a:prstGeom prst="rect">
            <a:avLst/>
          </a:prstGeom>
          <a:solidFill>
            <a:srgbClr val="001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80DB"/>
          </a:solidFill>
        </p:grpSpPr>
        <p:sp>
          <p:nvSpPr>
            <p:cNvPr id="10" name="Rounded Rectangle 9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97AC3A1F-6B6E-F87F-76A1-5131016395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3B11C8-3D06-84E1-F08C-7FF80C3F96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DDD49-50D7-FFBB-59C9-1B1D8C0B71D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76CD1-BEF2-C8D2-DBAA-D45763519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C8598-D402-8A8A-BB11-77CB947B0350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7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F90148A6-822E-4638-B57D-7DB1763979D7}"/>
              </a:ext>
            </a:extLst>
          </p:cNvPr>
          <p:cNvSpPr/>
          <p:nvPr userDrawn="1"/>
        </p:nvSpPr>
        <p:spPr>
          <a:xfrm>
            <a:off x="10813" y="1146183"/>
            <a:ext cx="12212655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4862"/>
            <a:ext cx="12253836" cy="1470025"/>
          </a:xfrm>
          <a:solidFill>
            <a:srgbClr val="001F3C"/>
          </a:solidFill>
        </p:spPr>
        <p:txBody>
          <a:bodyPr>
            <a:normAutofit/>
          </a:bodyPr>
          <a:lstStyle>
            <a:lvl1pPr>
              <a:defRPr sz="2993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B6F8B3E7-6156-4FF4-8B1B-BD4E53C9BD35}"/>
              </a:ext>
            </a:extLst>
          </p:cNvPr>
          <p:cNvSpPr/>
          <p:nvPr userDrawn="1"/>
        </p:nvSpPr>
        <p:spPr>
          <a:xfrm>
            <a:off x="309568" y="1797269"/>
            <a:ext cx="11572864" cy="485577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04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663F6F5D-440F-431E-AC20-B7C58ED75FE6}"/>
              </a:ext>
            </a:extLst>
          </p:cNvPr>
          <p:cNvSpPr/>
          <p:nvPr userDrawn="1"/>
        </p:nvSpPr>
        <p:spPr>
          <a:xfrm>
            <a:off x="-114299" y="1146183"/>
            <a:ext cx="12337768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652" y="3182"/>
            <a:ext cx="12212655" cy="1143000"/>
          </a:xfrm>
          <a:solidFill>
            <a:srgbClr val="001F3C"/>
          </a:solidFill>
        </p:spPr>
        <p:txBody>
          <a:bodyPr>
            <a:normAutofit/>
          </a:bodyPr>
          <a:lstStyle>
            <a:lvl1pPr>
              <a:defRPr sz="2993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CD645A7-EA43-449F-A5D5-EF8BF4567F86}"/>
              </a:ext>
            </a:extLst>
          </p:cNvPr>
          <p:cNvSpPr/>
          <p:nvPr userDrawn="1"/>
        </p:nvSpPr>
        <p:spPr>
          <a:xfrm>
            <a:off x="275122" y="1432344"/>
            <a:ext cx="11641767" cy="518277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1756"/>
            <a:ext cx="10972800" cy="4636766"/>
          </a:xfrm>
          <a:noFill/>
        </p:spPr>
        <p:txBody>
          <a:bodyPr/>
          <a:lstStyle>
            <a:lvl1pPr>
              <a:defRPr sz="1904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02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2F3A23E5-F1E1-4517-BC3E-AE416813C388}"/>
              </a:ext>
            </a:extLst>
          </p:cNvPr>
          <p:cNvSpPr/>
          <p:nvPr userDrawn="1"/>
        </p:nvSpPr>
        <p:spPr>
          <a:xfrm>
            <a:off x="10813" y="1146183"/>
            <a:ext cx="12212655" cy="5713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CB1DBB-1781-46A7-8410-83AF3EBB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4096"/>
            <a:ext cx="12192000" cy="1324837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15F5099-2DE5-4A70-8558-5803A931865C}"/>
              </a:ext>
            </a:extLst>
          </p:cNvPr>
          <p:cNvSpPr/>
          <p:nvPr userDrawn="1"/>
        </p:nvSpPr>
        <p:spPr>
          <a:xfrm>
            <a:off x="361995" y="1522480"/>
            <a:ext cx="11554888" cy="5154139"/>
          </a:xfrm>
          <a:prstGeom prst="round2DiagRect">
            <a:avLst/>
          </a:prstGeom>
          <a:solidFill>
            <a:srgbClr val="008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A05FB-7956-4868-A56D-1B08700C73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6390" y="1839745"/>
            <a:ext cx="10686100" cy="449138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874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962" y="6357038"/>
            <a:ext cx="2845283" cy="364206"/>
          </a:xfrm>
          <a:prstGeom prst="rect">
            <a:avLst/>
          </a:prstGeom>
        </p:spPr>
        <p:txBody>
          <a:bodyPr/>
          <a:lstStyle/>
          <a:p>
            <a:pPr defTabSz="621884"/>
            <a:fld id="{CC0A74CF-64D0-4EBF-B4ED-EAB6310948C6}" type="datetimeFigureOut">
              <a:rPr lang="en-GB" sz="1224" smtClean="0">
                <a:solidFill>
                  <a:prstClr val="black"/>
                </a:solidFill>
              </a:rPr>
              <a:pPr defTabSz="621884"/>
              <a:t>29/01/2024</a:t>
            </a:fld>
            <a:endParaRPr lang="en-GB" sz="1224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770" y="6357038"/>
            <a:ext cx="3862489" cy="364206"/>
          </a:xfrm>
          <a:prstGeom prst="rect">
            <a:avLst/>
          </a:prstGeom>
        </p:spPr>
        <p:txBody>
          <a:bodyPr/>
          <a:lstStyle/>
          <a:p>
            <a:pPr defTabSz="621884"/>
            <a:endParaRPr lang="en-GB" sz="1224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6759" y="6357038"/>
            <a:ext cx="2845283" cy="364206"/>
          </a:xfrm>
          <a:prstGeom prst="rect">
            <a:avLst/>
          </a:prstGeom>
        </p:spPr>
        <p:txBody>
          <a:bodyPr/>
          <a:lstStyle/>
          <a:p>
            <a:pPr defTabSz="621884"/>
            <a:fld id="{4A0ECF84-FFC0-43CB-9DD7-3E67B15F0C24}" type="slidenum">
              <a:rPr lang="en-GB" sz="1224" smtClean="0">
                <a:solidFill>
                  <a:prstClr val="black"/>
                </a:solidFill>
              </a:rPr>
              <a:pPr defTabSz="621884"/>
              <a:t>‹#›</a:t>
            </a:fld>
            <a:endParaRPr lang="en-GB" sz="1224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3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86" y="0"/>
            <a:ext cx="121963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468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F248-A35D-B996-DFB6-624CDC02D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F9A7A-1143-E2F7-C4A9-CF5CDDC9C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15599-BAA7-87AF-5979-0BBD49FC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E6DF-78C6-49E7-BA7A-0449B21F83FA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C411-9741-703B-DA70-0DFB6D42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630E3-BF4D-AD61-3F37-5D780D7E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955-92DA-44F5-AE6C-B7D09981F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598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54511-84D5-127C-ACAA-E7C5EABB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FE596-09E9-1CDB-710D-80357DDC1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94B5C-7F5D-4CDF-AA05-9C7D0AB2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E6DF-78C6-49E7-BA7A-0449B21F83FA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58EBC-6768-6A16-220B-27B1DC7A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FA341-9CDC-595E-630E-BFF8226C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955-92DA-44F5-AE6C-B7D09981F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263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39392-4B5F-9DAF-7284-9B30A580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EE2C9-9C4C-3A9B-BC33-F548A6635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6663C-2C15-0DBD-D9AF-BD1E79FA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E6DF-78C6-49E7-BA7A-0449B21F83FA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DAA54-A95A-3FBF-DC81-54D7185E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72A7-6FF2-0A7D-AB6F-1E1D0677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955-92DA-44F5-AE6C-B7D09981F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44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38296-EC1D-EB31-6B45-0B6206DD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B062-139E-4A62-5FFC-9E2E93331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BBB33-0566-7583-70D8-3A29EFC4E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FEFAB-D9E5-6897-B89E-DA813920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E6DF-78C6-49E7-BA7A-0449B21F83FA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FFF93-FC4D-F06B-0A45-B79C3CEF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1C24E-E2D8-FC48-3BEA-C82A21A5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955-92DA-44F5-AE6C-B7D09981F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BF7BFA-027F-71E7-938D-F3D54AF21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58EE7-3E34-16BE-A267-1344FA3E44AA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8F1F1-0373-5542-BC84-000C4C6114D1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B9E80C-E8A6-3077-A14E-DD631B471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83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227F-3DDA-C312-5D51-A6FBA982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535FB-2E44-3BE2-045F-0DE3596E7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314C8-196B-64D3-7572-EE1DA7D3E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9A180-121D-43AA-890E-52F8D6C4B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0D3E8-AB76-0A05-466D-C42D7ABA6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EA116-487B-9A44-DEA3-4F4085B5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E6DF-78C6-49E7-BA7A-0449B21F83FA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9DF17-90C0-D158-AFF0-4AB14D7D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078E47-3220-F72D-48D2-D81146C2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955-92DA-44F5-AE6C-B7D09981F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159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B407-985E-1D5E-7BA3-D87A6C76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FD1A4-821D-FB4D-6CB8-8030741C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E6DF-78C6-49E7-BA7A-0449B21F83FA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39AD9-E87A-9C5A-66CB-2D018B5D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442E1-BAC5-836B-36C3-02A4463E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955-92DA-44F5-AE6C-B7D09981F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51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F51DC-FD6A-A856-8E58-4B5F601D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E6DF-78C6-49E7-BA7A-0449B21F83FA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518C2-E1B5-0B78-054A-F59A6FDD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0A6C3-4552-D03C-02DC-762DB519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955-92DA-44F5-AE6C-B7D09981F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56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1EB0-6A3C-9613-37D7-9B2901B2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F302F-1EE3-B327-9DA1-B41685698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3D371-92EF-E10C-F595-EC0608F7C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65FDB-A748-C338-B200-C7F4A12B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E6DF-78C6-49E7-BA7A-0449B21F83FA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47875-5921-F00C-07DA-4BE54530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A06A4-72C1-DB08-B381-D61CDF0A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955-92DA-44F5-AE6C-B7D09981F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839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B8594-F5E3-588A-0CFB-026CEDEF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6BF05-BC40-98E0-072A-9AF8F298E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30A49-98AF-0ED5-E4B3-B6C59E9BC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1B534-4BF8-4274-81D0-8BF34E8F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E6DF-78C6-49E7-BA7A-0449B21F83FA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7BAA0-A4E0-164D-0E99-59EC3DD2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935D1-7E18-EAE8-E82B-88C46AD1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955-92DA-44F5-AE6C-B7D09981F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157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937F-EBA0-A846-AFFA-0D268AE1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3750F-E266-E2D0-2BE2-E9C82A196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2E5C0-FB00-E74C-8D99-6CD78163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E6DF-78C6-49E7-BA7A-0449B21F83FA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DB5FD-AA66-BE27-6F72-0FEFB68E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97CF4-F0C5-CBE8-A483-5CCA107B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955-92DA-44F5-AE6C-B7D09981F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1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2B8F2-9ECE-C6DF-37CB-188CEDD4D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0884D-C2D6-689C-1CF9-30AF6FF21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FC00D-9FE9-5CF5-71CF-AF8BB79C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7E6DF-78C6-49E7-BA7A-0449B21F83FA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AE2A0-2ECA-718E-2E11-970D85DC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F4FC5-D8DC-E4C0-5988-CAF562B8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20955-92DA-44F5-AE6C-B7D09981F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09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681945D-26DF-83C1-7DEE-BCF6B0F382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4B76C-5519-382A-F0CE-6A18FBB593B2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1CD03-0964-E409-3809-BC528306A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87F837-BAD1-3AF1-A50E-49261712C18E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5487" y="1628800"/>
            <a:ext cx="8461026" cy="4248472"/>
          </a:xfrm>
          <a:prstGeom prst="rect">
            <a:avLst/>
          </a:prstGeo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 dirty="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56CC80C-1EDC-6364-C8EA-91C12EC2D2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D26BF-5722-BFF2-B260-3DFA21BB23E5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436F0-DBE6-3261-E5B4-39B260690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94206B-F18B-4923-2BA4-2C306799E1B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0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574C2-8B08-579F-C6A2-92B710AA1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8257" y="3501008"/>
            <a:ext cx="9175487" cy="187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GB" sz="3200" dirty="0">
                <a:solidFill>
                  <a:srgbClr val="001F3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 text</a:t>
            </a:r>
          </a:p>
          <a:p>
            <a:endParaRPr lang="en-GB" sz="2600" dirty="0">
              <a:solidFill>
                <a:srgbClr val="001F3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892A5-8A66-9E41-01D1-DA9F1B90EA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8257" y="1772816"/>
            <a:ext cx="9175486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73A357C-A89B-6E60-A96B-A2BD861F15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F25BB-3B5D-42E8-080E-AC156B4ACE1E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79E7D-0B5F-D502-36F2-DC70C7250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821B3E-EBD1-F47B-4D1C-CA6A0E252E6B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9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DE6B1-D4E5-5029-AFF2-3578D2B7C33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6763" y="1700808"/>
            <a:ext cx="10658475" cy="38884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12E9F0B-C892-2FA1-2F05-848C6AD78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D3DF4-A651-233C-46EA-B510D9D2EE34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22DDC-9C12-E94D-9EF5-51C50E56B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063A4-FB5A-51EF-E460-599685A287A9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7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5524" y="1793875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477" y="1793875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CADF7C0-C11B-2C01-2DCC-27526DE60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F1CA5-CAC1-2755-03CF-E89571ECE0E0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542DF-E4AD-63BA-58D5-B85739652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4141C9-7F5A-CF05-CF85-88105902D343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4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0E83DB-5FD4-7E2E-A105-5F187E280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9811" y="548680"/>
            <a:ext cx="7632377" cy="6487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Add slide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B41F1-8EF4-56B0-F9E9-163F44C5A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6082" y="1797323"/>
            <a:ext cx="5040263" cy="4320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DDC45-9AE6-F688-3B00-33FFD6A7C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5656" y="1797323"/>
            <a:ext cx="5040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4A1BFC5-8025-2830-6B8A-7E31F9C5E5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EEB9D4-7088-814D-61B7-31F1EEE0998B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0E438-7325-19ED-6598-325EC2533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34EC7F-5683-7DC2-99B1-FFEFEF4DA8CD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5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6453335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700808"/>
            <a:ext cx="11760629" cy="1296144"/>
            <a:chOff x="0" y="2492896"/>
            <a:chExt cx="8578740" cy="1296144"/>
          </a:xfrm>
          <a:solidFill>
            <a:srgbClr val="001F3C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0" y="2492896"/>
              <a:ext cx="857874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492896"/>
              <a:ext cx="981896" cy="1296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BFEBC0D-1713-F3D7-4B69-A64F235B8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925" y="1988691"/>
            <a:ext cx="8569325" cy="792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Montserrat" panose="02000505000000020004" pitchFamily="2" charset="0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A6CC8CF-0336-5319-0F35-F6BAF2E3E1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5739" y="6525344"/>
            <a:ext cx="5760522" cy="332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 dirty="0"/>
              <a:t>Workshop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F200F-9FA1-2E73-3D1F-8EECF6C61CD6}"/>
              </a:ext>
            </a:extLst>
          </p:cNvPr>
          <p:cNvSpPr txBox="1"/>
          <p:nvPr userDrawn="1"/>
        </p:nvSpPr>
        <p:spPr>
          <a:xfrm>
            <a:off x="9696400" y="6515319"/>
            <a:ext cx="247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1F3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#LearningWithPurpose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7AD8E0-DEF1-B474-74A2-91883E15B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1" y="6577607"/>
            <a:ext cx="864095" cy="245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115EA-2CA1-DC7C-A90E-FB57B79F26A2}"/>
              </a:ext>
            </a:extLst>
          </p:cNvPr>
          <p:cNvSpPr txBox="1"/>
          <p:nvPr userDrawn="1"/>
        </p:nvSpPr>
        <p:spPr>
          <a:xfrm flipH="1">
            <a:off x="983432" y="657760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A15C2E99-4132-456F-9BA7-C6FA64067E4F}" type="slidenum">
              <a:rPr lang="en-GB"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5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424076"/>
            <a:ext cx="12192000" cy="834911"/>
          </a:xfrm>
          <a:prstGeom prst="rect">
            <a:avLst/>
          </a:prstGeom>
          <a:solidFill>
            <a:srgbClr val="0080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98721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4" r:id="rId4"/>
    <p:sldLayoutId id="2147483660" r:id="rId5"/>
    <p:sldLayoutId id="2147483661" r:id="rId6"/>
    <p:sldLayoutId id="2147483662" r:id="rId7"/>
    <p:sldLayoutId id="2147483663" r:id="rId8"/>
    <p:sldLayoutId id="2147483671" r:id="rId9"/>
    <p:sldLayoutId id="2147483673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7729"/>
            <a:ext cx="12192000" cy="1143000"/>
          </a:xfrm>
          <a:prstGeom prst="rect">
            <a:avLst/>
          </a:prstGeom>
          <a:solidFill>
            <a:srgbClr val="001F3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1"/>
            <a:ext cx="109728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85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xStyles>
    <p:titleStyle>
      <a:lvl1pPr algn="ctr" defTabSz="545454" rtl="0" eaLnBrk="1" latinLnBrk="0" hangingPunct="1">
        <a:spcBef>
          <a:spcPct val="0"/>
        </a:spcBef>
        <a:buNone/>
        <a:defRPr sz="2993" kern="1200">
          <a:solidFill>
            <a:schemeClr val="bg1"/>
          </a:solidFill>
          <a:latin typeface="Monseratt"/>
          <a:ea typeface="+mj-ea"/>
          <a:cs typeface="+mj-cs"/>
        </a:defRPr>
      </a:lvl1pPr>
    </p:titleStyle>
    <p:bodyStyle>
      <a:lvl1pPr marL="204545" indent="-204545" algn="l" defTabSz="545454" rtl="0" eaLnBrk="1" latinLnBrk="0" hangingPunct="1">
        <a:spcBef>
          <a:spcPct val="20000"/>
        </a:spcBef>
        <a:buFont typeface="Arial" pitchFamily="34" charset="0"/>
        <a:buChar char="•"/>
        <a:defRPr sz="1909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443181" indent="-170454" algn="l" defTabSz="545454" rtl="0" eaLnBrk="1" latinLnBrk="0" hangingPunct="1">
        <a:spcBef>
          <a:spcPct val="20000"/>
        </a:spcBef>
        <a:buFont typeface="Arial" pitchFamily="34" charset="0"/>
        <a:buChar char="–"/>
        <a:defRPr sz="1670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681818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432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954545" indent="-136364" algn="l" defTabSz="545454" rtl="0" eaLnBrk="1" latinLnBrk="0" hangingPunct="1">
        <a:spcBef>
          <a:spcPct val="20000"/>
        </a:spcBef>
        <a:buFont typeface="Arial" pitchFamily="34" charset="0"/>
        <a:buChar char="–"/>
        <a:defRPr sz="1193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1227272" indent="-136364" algn="l" defTabSz="545454" rtl="0" eaLnBrk="1" latinLnBrk="0" hangingPunct="1">
        <a:spcBef>
          <a:spcPct val="20000"/>
        </a:spcBef>
        <a:buFont typeface="Arial" pitchFamily="34" charset="0"/>
        <a:buChar char="»"/>
        <a:defRPr sz="1193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1499999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772726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045453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318180" indent="-136364" algn="l" defTabSz="545454" rtl="0" eaLnBrk="1" latinLnBrk="0" hangingPunct="1">
        <a:spcBef>
          <a:spcPct val="20000"/>
        </a:spcBef>
        <a:buFont typeface="Arial" pitchFamily="34" charset="0"/>
        <a:buChar char="•"/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1pPr>
      <a:lvl2pPr marL="272727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2pPr>
      <a:lvl3pPr marL="545454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3pPr>
      <a:lvl4pPr marL="818181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4pPr>
      <a:lvl5pPr marL="1090907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5pPr>
      <a:lvl6pPr marL="1363635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6pPr>
      <a:lvl7pPr marL="1636362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7pPr>
      <a:lvl8pPr marL="1909089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8pPr>
      <a:lvl9pPr marL="2181816" algn="l" defTabSz="545454" rtl="0" eaLnBrk="1" latinLnBrk="0" hangingPunct="1">
        <a:defRPr sz="10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5DB369-EA4D-2005-4B0B-8E0120FE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624EE-80CD-4E17-33EF-A524A204F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1FEBE-0BBC-D321-91A1-BCC5E83C2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7E6DF-78C6-49E7-BA7A-0449B21F83FA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ABA5D-6C88-FBAD-B443-DAF51A45B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CB66D-5F0C-24BD-0158-6D3032EAB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20955-92DA-44F5-AE6C-B7D09981F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4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v2/lobby?quizId=397cc0bc-0000-42e4-bde8-74542ae4d1e8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7588" y="2028616"/>
            <a:ext cx="7416824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+mj-lt"/>
              </a:rPr>
              <a:t>Know about personal protective equipment used in a logistic environment</a:t>
            </a:r>
          </a:p>
        </p:txBody>
      </p:sp>
    </p:spTree>
    <p:extLst>
      <p:ext uri="{BB962C8B-B14F-4D97-AF65-F5344CB8AC3E}">
        <p14:creationId xmlns:p14="http://schemas.microsoft.com/office/powerpoint/2010/main" val="2628986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56040" y="2286000"/>
            <a:ext cx="4876800" cy="2511152"/>
          </a:xfrm>
        </p:spPr>
        <p:txBody>
          <a:bodyPr>
            <a:noAutofit/>
          </a:bodyPr>
          <a:lstStyle/>
          <a:p>
            <a:r>
              <a:rPr lang="en-GB" sz="3600" dirty="0"/>
              <a:t>FFP2 reduces exposure by a factor of ten.</a:t>
            </a:r>
            <a:br>
              <a:rPr lang="en-GB" sz="3600" dirty="0"/>
            </a:br>
            <a:r>
              <a:rPr lang="en-GB" sz="3600" dirty="0"/>
              <a:t>It provides protection against lung damaging dusts from sanding and grinding.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C0BC3-907C-9E5E-3D58-39000EF0DD8A}"/>
              </a:ext>
            </a:extLst>
          </p:cNvPr>
          <p:cNvSpPr txBox="1"/>
          <p:nvPr/>
        </p:nvSpPr>
        <p:spPr>
          <a:xfrm>
            <a:off x="4958080" y="436880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solidFill>
                  <a:srgbClr val="FFFFFF"/>
                </a:solidFill>
                <a:latin typeface="+mj-lt"/>
              </a:rPr>
              <a:t>Mask</a:t>
            </a:r>
            <a:endParaRPr lang="en-GB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69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4F22B3-D687-F7DC-2580-ED6F46F78D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47731" y="548680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baseline="0" dirty="0">
                <a:solidFill>
                  <a:srgbClr val="FFFFFF"/>
                </a:solidFill>
                <a:latin typeface="+mj-lt"/>
              </a:rPr>
              <a:t>Mask</a:t>
            </a:r>
            <a:endParaRPr lang="en-GB" sz="4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310" y="2420888"/>
            <a:ext cx="5760522" cy="2808312"/>
          </a:xfrm>
        </p:spPr>
        <p:txBody>
          <a:bodyPr>
            <a:noAutofit/>
          </a:bodyPr>
          <a:lstStyle/>
          <a:p>
            <a:r>
              <a:rPr lang="en-GB" sz="3600" dirty="0"/>
              <a:t>FFP3 reduces exposure by a factor of twenty.</a:t>
            </a:r>
            <a:br>
              <a:rPr lang="en-GB" sz="3600" dirty="0"/>
            </a:br>
            <a:r>
              <a:rPr lang="en-GB" sz="3600" dirty="0"/>
              <a:t>It protects against highly toxic  and damaging materials such as Asbestos, bacteria and metal dust.  </a:t>
            </a:r>
          </a:p>
        </p:txBody>
      </p:sp>
    </p:spTree>
    <p:extLst>
      <p:ext uri="{BB962C8B-B14F-4D97-AF65-F5344CB8AC3E}">
        <p14:creationId xmlns:p14="http://schemas.microsoft.com/office/powerpoint/2010/main" val="128915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C40604-412B-C530-B5EA-34F2230A17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62119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Safety Boots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7CC088-D9EC-CE66-BDC0-2827A5EC2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599" y="1549184"/>
            <a:ext cx="10972800" cy="1303752"/>
          </a:xfrm>
        </p:spPr>
        <p:txBody>
          <a:bodyPr>
            <a:normAutofit fontScale="90000"/>
          </a:bodyPr>
          <a:lstStyle/>
          <a:p>
            <a:r>
              <a:rPr lang="en-GB" dirty="0"/>
              <a:t>What to look for when purchasing a pair of safety boots?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9342-6194-7057-1251-629D418506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3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C647A9-01D0-5DE5-3D64-2545B2E2D9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04664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Safety helmets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18F753-D0D9-CBF3-0C0B-8CCC99EC82C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7483" y="1467128"/>
            <a:ext cx="5741035" cy="96235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2400" dirty="0">
                <a:latin typeface="Montserrat"/>
              </a:rPr>
              <a:t>Safety helmets should be looked after. </a:t>
            </a:r>
            <a:endParaRPr lang="en-US" sz="2400" dirty="0">
              <a:latin typeface="Montserrat"/>
            </a:endParaRPr>
          </a:p>
          <a:p>
            <a:pPr marL="0" indent="0">
              <a:buNone/>
            </a:pPr>
            <a:r>
              <a:rPr lang="en-GB" sz="2400" dirty="0">
                <a:latin typeface="Montserrat"/>
              </a:rPr>
              <a:t> </a:t>
            </a:r>
            <a:r>
              <a:rPr lang="en-GB" dirty="0"/>
              <a:t>                                             </a:t>
            </a:r>
            <a:endParaRPr lang="en-GB" dirty="0">
              <a:cs typeface="Calibri"/>
            </a:endParaRPr>
          </a:p>
          <a:p>
            <a:r>
              <a:rPr lang="en-GB" sz="2400" dirty="0">
                <a:latin typeface="Montserrat"/>
                <a:cs typeface="Calibri"/>
              </a:rPr>
              <a:t>They should not be used past their expiry date</a:t>
            </a:r>
          </a:p>
          <a:p>
            <a:r>
              <a:rPr lang="en-GB" sz="2400" dirty="0">
                <a:latin typeface="Montserrat"/>
              </a:rPr>
              <a:t>They should be disposed of if dropped from height</a:t>
            </a:r>
            <a:endParaRPr lang="en-GB" sz="2400" dirty="0">
              <a:latin typeface="Montserrat"/>
              <a:cs typeface="Calibri"/>
            </a:endParaRPr>
          </a:p>
          <a:p>
            <a:r>
              <a:rPr lang="en-GB" sz="2400" dirty="0">
                <a:latin typeface="Montserrat"/>
              </a:rPr>
              <a:t>Stickers or paints should not be applied to the shell as they can weaken the plastic. </a:t>
            </a:r>
            <a:endParaRPr lang="en-GB" sz="2400">
              <a:latin typeface="Montserrat"/>
              <a:cs typeface="Calibri"/>
            </a:endParaRPr>
          </a:p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Safety helmets should be looked after in a number of ways. They have an expiry date on, that has to be adhered to.                                              If a helmet is dropped from height it should be scrapped and stickers or paints should not be applied to the shell as they can weaken the plastic. </a:t>
            </a:r>
          </a:p>
        </p:txBody>
      </p:sp>
    </p:spTree>
    <p:extLst>
      <p:ext uri="{BB962C8B-B14F-4D97-AF65-F5344CB8AC3E}">
        <p14:creationId xmlns:p14="http://schemas.microsoft.com/office/powerpoint/2010/main" val="3213577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4417" y="1628800"/>
            <a:ext cx="6816080" cy="3888432"/>
          </a:xfrm>
        </p:spPr>
        <p:txBody>
          <a:bodyPr>
            <a:noAutofit/>
          </a:bodyPr>
          <a:lstStyle/>
          <a:p>
            <a:r>
              <a:rPr lang="en-GB" sz="3600" dirty="0"/>
              <a:t>Safety helmets are made of thermoplastics and protect the head by spreading impacts evenly over the head through a simple shock absorption system.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422D2-B9D3-760D-AD3A-FD19D5F35739}"/>
              </a:ext>
            </a:extLst>
          </p:cNvPr>
          <p:cNvSpPr txBox="1"/>
          <p:nvPr/>
        </p:nvSpPr>
        <p:spPr>
          <a:xfrm>
            <a:off x="4216400" y="467360"/>
            <a:ext cx="402336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solidFill>
                  <a:srgbClr val="FFFFFF"/>
                </a:solidFill>
                <a:latin typeface="+mj-lt"/>
              </a:rPr>
              <a:t>Safety helmets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0844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36" y="2586011"/>
            <a:ext cx="8229600" cy="101282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Give basic protection against </a:t>
            </a:r>
            <a:br>
              <a:rPr lang="en-GB" dirty="0"/>
            </a:br>
            <a:r>
              <a:rPr lang="en-GB" dirty="0"/>
              <a:t>various materials.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554B1-15C9-6373-DC59-5FE170B40E1F}"/>
              </a:ext>
            </a:extLst>
          </p:cNvPr>
          <p:cNvSpPr txBox="1"/>
          <p:nvPr/>
        </p:nvSpPr>
        <p:spPr>
          <a:xfrm>
            <a:off x="4619836" y="476672"/>
            <a:ext cx="377528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Rigger gloves</a:t>
            </a:r>
            <a:endParaRPr lang="en-GB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E19D9-F262-BD12-9C04-A7313E887D8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14872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0848"/>
            <a:ext cx="7896200" cy="2360880"/>
          </a:xfrm>
        </p:spPr>
        <p:txBody>
          <a:bodyPr>
            <a:normAutofit/>
          </a:bodyPr>
          <a:lstStyle/>
          <a:p>
            <a:br>
              <a:rPr lang="en-GB" dirty="0"/>
            </a:br>
            <a:r>
              <a:rPr lang="en-GB" dirty="0"/>
              <a:t>More protection and better dexterity.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9BAE5-E791-B2C1-EE1F-3675758AD0FE}"/>
              </a:ext>
            </a:extLst>
          </p:cNvPr>
          <p:cNvSpPr txBox="1"/>
          <p:nvPr/>
        </p:nvSpPr>
        <p:spPr>
          <a:xfrm>
            <a:off x="3503712" y="463525"/>
            <a:ext cx="612068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PVC dotted nylon gloves</a:t>
            </a:r>
            <a:endParaRPr lang="en-GB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AFE42-C425-2BE5-FEEA-A1DF2743C87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3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30B9C-3C93-2709-8689-FF9ABC881E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04664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Gripper gloves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0848"/>
            <a:ext cx="8832304" cy="2664296"/>
          </a:xfrm>
        </p:spPr>
        <p:txBody>
          <a:bodyPr>
            <a:normAutofit/>
          </a:bodyPr>
          <a:lstStyle/>
          <a:p>
            <a:r>
              <a:rPr lang="en-GB" dirty="0"/>
              <a:t>Latex coated palm and fingers gives a superior grip for manual handling.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850C3-8192-65B5-4792-9885999E589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473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364B87-3AF2-34CA-7317-C324422FC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30186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kumimoji="0" lang="en-GB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Cut resistant gloves</a:t>
            </a:r>
            <a:endParaRPr lang="en-GB" sz="4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1344" y="1556792"/>
            <a:ext cx="7704856" cy="4680520"/>
          </a:xfrm>
        </p:spPr>
        <p:txBody>
          <a:bodyPr>
            <a:normAutofit/>
          </a:bodyPr>
          <a:lstStyle/>
          <a:p>
            <a:r>
              <a:rPr lang="en-GB" sz="3600" dirty="0"/>
              <a:t>Made from a mixture of Kevlar, Steel, Nylon and Glass Fibre to give a high level of protection with good dexterity. Used for handling glass, metal, concrete blocks and lumber.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5E742-87EB-A287-F6B6-E1A02C0B280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74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CC2ED-FA55-45BD-4E4C-CA27B57DA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16319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Quiz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57BC2-9387-4888-717C-8217E2750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440" y="1797323"/>
            <a:ext cx="10560216" cy="4320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Now test your knowledge with a quick </a:t>
            </a:r>
            <a:r>
              <a:rPr lang="en-GB" sz="36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</a:t>
            </a:r>
            <a:r>
              <a:rPr lang="en-GB" sz="3600" dirty="0"/>
              <a:t> quiz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456A38-77EF-6BDF-DE96-55ED2BA4A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0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529AC-6350-605C-7C16-1AF79578B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492896"/>
            <a:ext cx="5669192" cy="314831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3600" dirty="0">
                <a:latin typeface="Calibri"/>
                <a:cs typeface="Calibri"/>
              </a:rPr>
              <a:t>Outline how different types of personal protective equipment protect from injury/harm in a logistic environment (2.1)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8D69-80AC-9CEA-95DD-61583155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1" y="404664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973644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529AC-6350-605C-7C16-1AF79578B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348880"/>
            <a:ext cx="5758784" cy="333673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sz="3600" dirty="0"/>
              <a:t>Q4. Outline how different types of personal protective equipment protect from injury/harm in a logistic environment (2.1)</a:t>
            </a:r>
            <a:endParaRPr lang="en-US" sz="3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8D69-80AC-9CEA-95DD-615831556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336" y="404664"/>
            <a:ext cx="1195332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b="1" dirty="0">
                <a:latin typeface="+mj-lt"/>
              </a:rPr>
              <a:t>Complete workbook</a:t>
            </a:r>
            <a:r>
              <a:rPr lang="en-GB" sz="4400" dirty="0">
                <a:latin typeface="+mj-lt"/>
              </a:rPr>
              <a:t>: Working Safely in Logistics</a:t>
            </a:r>
            <a:endParaRPr lang="en-GB" sz="4400" b="1" dirty="0">
              <a:latin typeface="+mj-lt"/>
            </a:endParaRPr>
          </a:p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58722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853E60-6E33-2AFA-B1FF-341E7A9974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9810" y="374407"/>
            <a:ext cx="7632377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Next Session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E4A4A-AF86-AE41-880F-223851048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235" y="2636912"/>
            <a:ext cx="5353764" cy="4320000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GB" sz="3600" baseline="0" dirty="0"/>
              <a:t>Know about health and safety practices and procedures in a logistics environment</a:t>
            </a:r>
            <a:endParaRPr lang="en-GB" sz="3600" dirty="0">
              <a:cs typeface="Calibri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A750FB-958B-554B-A20D-76B9D7B7F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5739" y="6525344"/>
            <a:ext cx="5760522" cy="3326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3D249-600F-248C-3880-3044A6DA7C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8257" y="476672"/>
            <a:ext cx="9175486" cy="648716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4400" dirty="0">
                <a:latin typeface="+mj-lt"/>
              </a:rPr>
              <a:t>Personal Protective Equipment (PPE)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4E39B8-43E1-EF9D-01BD-5CAEE5308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sz="3200" dirty="0">
              <a:hlinkClick r:id="" action="ppaction://noaction"/>
            </a:endParaRPr>
          </a:p>
          <a:p>
            <a:r>
              <a:rPr lang="en-GB" sz="3600"/>
              <a:t>Outline </a:t>
            </a:r>
            <a:r>
              <a:rPr lang="en-GB" sz="3600" dirty="0"/>
              <a:t>how different types of personal protective equipment protect from injury/harm in a logistic environment</a:t>
            </a:r>
          </a:p>
        </p:txBody>
      </p:sp>
    </p:spTree>
    <p:extLst>
      <p:ext uri="{BB962C8B-B14F-4D97-AF65-F5344CB8AC3E}">
        <p14:creationId xmlns:p14="http://schemas.microsoft.com/office/powerpoint/2010/main" val="336718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94EB-CEE0-4EFE-A0DC-95CB2DE5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Personal Protective Equipment PPE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27685-1C84-4ACE-BB71-C4596812C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</a:rPr>
              <a:t>Why is PPE important?</a:t>
            </a:r>
          </a:p>
          <a:p>
            <a:pPr marL="0" indent="0">
              <a:buNone/>
            </a:pPr>
            <a:endParaRPr lang="en-GB" sz="28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/>
              <a:t>Discuss.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Can you name 10 examples of PPE a lorry driver might use?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Do you know what to do if your PPE becomes unusable?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Who has a duty to provide an employee with PPE?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405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699318C4-E415-499F-8A81-18067B5156B4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-2584" y="1389616"/>
            <a:ext cx="8461026" cy="5003647"/>
          </a:xfrm>
        </p:spPr>
        <p:txBody>
          <a:bodyPr lIns="91440" tIns="45720" rIns="91440" bIns="45720" anchor="t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  <a:defRPr/>
            </a:pPr>
            <a:r>
              <a:rPr lang="en-GB" sz="2400" b="1" dirty="0">
                <a:latin typeface="Calibri"/>
                <a:cs typeface="Segoe UI"/>
              </a:rPr>
              <a:t>Employer vs Employee Responsibility?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Calibri"/>
                <a:cs typeface="Segoe UI"/>
              </a:rPr>
              <a:t>It is the responsibility of your employer 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Calibri"/>
                <a:cs typeface="Segoe UI"/>
              </a:rPr>
              <a:t>to issue you with the correct PPE, in a fit, safe and </a:t>
            </a:r>
            <a:endParaRPr lang="en-GB" sz="2400" dirty="0">
              <a:latin typeface="Calibri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  <a:defRPr/>
            </a:pPr>
            <a:r>
              <a:rPr lang="en-GB" sz="2400" dirty="0">
                <a:latin typeface="Calibri"/>
                <a:cs typeface="Segoe UI"/>
              </a:rPr>
              <a:t>serviceable condition.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Calibri"/>
                <a:cs typeface="Segoe UI"/>
              </a:rPr>
              <a:t>At the time of issue you should be </a:t>
            </a:r>
            <a:endParaRPr lang="en-GB" sz="2400" dirty="0">
              <a:latin typeface="Calibri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  <a:defRPr/>
            </a:pPr>
            <a:r>
              <a:rPr lang="en-GB" sz="2400" dirty="0">
                <a:latin typeface="Calibri"/>
                <a:cs typeface="Segoe UI"/>
              </a:rPr>
              <a:t>shown/ instructed on how to use it correctly.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2400" dirty="0">
                <a:latin typeface="Calibri"/>
                <a:cs typeface="Segoe UI"/>
              </a:rPr>
              <a:t>It is your responsibility to ensure that your </a:t>
            </a:r>
            <a:endParaRPr lang="en-GB" sz="2400" dirty="0">
              <a:latin typeface="Calibri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  <a:defRPr/>
            </a:pPr>
            <a:r>
              <a:rPr lang="en-GB" sz="2400" dirty="0">
                <a:latin typeface="Calibri"/>
                <a:cs typeface="Segoe UI"/>
              </a:rPr>
              <a:t>PPE is safe to use and that you wear the correct </a:t>
            </a:r>
            <a:endParaRPr lang="en-GB" sz="2400" dirty="0">
              <a:latin typeface="Calibri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  <a:defRPr/>
            </a:pPr>
            <a:r>
              <a:rPr lang="en-GB" sz="2400" dirty="0">
                <a:latin typeface="Calibri"/>
                <a:cs typeface="Segoe UI"/>
              </a:rPr>
              <a:t>PPE at all times.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4C5F6-0E75-7C35-6DBC-308024187BD5}"/>
              </a:ext>
            </a:extLst>
          </p:cNvPr>
          <p:cNvSpPr txBox="1"/>
          <p:nvPr/>
        </p:nvSpPr>
        <p:spPr>
          <a:xfrm>
            <a:off x="191344" y="484193"/>
            <a:ext cx="118093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+mj-lt"/>
              </a:rPr>
              <a:t>Personal Protective Equipment PPE </a:t>
            </a:r>
          </a:p>
        </p:txBody>
      </p:sp>
    </p:spTree>
    <p:extLst>
      <p:ext uri="{BB962C8B-B14F-4D97-AF65-F5344CB8AC3E}">
        <p14:creationId xmlns:p14="http://schemas.microsoft.com/office/powerpoint/2010/main" val="1389388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CFA0F9-C70B-1F0B-32AF-111F1FC2FAF0}"/>
              </a:ext>
            </a:extLst>
          </p:cNvPr>
          <p:cNvSpPr txBox="1"/>
          <p:nvPr/>
        </p:nvSpPr>
        <p:spPr>
          <a:xfrm>
            <a:off x="540328" y="595746"/>
            <a:ext cx="1075112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dirty="0"/>
              <a:t>Safety glasses can withstand low energy impacts of up to 45m per second</a:t>
            </a:r>
            <a:endParaRPr lang="en-GB" sz="3600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7010F-5A31-56FD-AEFB-A4FB8D1CB9ED}"/>
              </a:ext>
            </a:extLst>
          </p:cNvPr>
          <p:cNvSpPr txBox="1"/>
          <p:nvPr/>
        </p:nvSpPr>
        <p:spPr>
          <a:xfrm>
            <a:off x="6305909" y="2840966"/>
            <a:ext cx="50435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dirty="0"/>
              <a:t>I want you to convert this into MPH = </a:t>
            </a:r>
            <a:r>
              <a:rPr lang="en-GB" sz="3600" dirty="0">
                <a:cs typeface="Calibri"/>
              </a:rPr>
              <a:t>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B032B-CB35-5404-B083-0E1724B11425}"/>
              </a:ext>
            </a:extLst>
          </p:cNvPr>
          <p:cNvSpPr txBox="1"/>
          <p:nvPr/>
        </p:nvSpPr>
        <p:spPr>
          <a:xfrm>
            <a:off x="6784707" y="4536829"/>
            <a:ext cx="4248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Answer:</a:t>
            </a:r>
          </a:p>
          <a:p>
            <a:pPr algn="ctr"/>
            <a:r>
              <a:rPr lang="en-GB" sz="3600" dirty="0"/>
              <a:t>100.66MPH</a:t>
            </a:r>
          </a:p>
        </p:txBody>
      </p:sp>
    </p:spTree>
    <p:extLst>
      <p:ext uri="{BB962C8B-B14F-4D97-AF65-F5344CB8AC3E}">
        <p14:creationId xmlns:p14="http://schemas.microsoft.com/office/powerpoint/2010/main" val="42060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D2DC95-0511-49D7-AE0D-42CC911FC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393D4A-FE5B-5F5E-9335-8FC667684EF1}"/>
              </a:ext>
            </a:extLst>
          </p:cNvPr>
          <p:cNvSpPr txBox="1"/>
          <p:nvPr/>
        </p:nvSpPr>
        <p:spPr>
          <a:xfrm>
            <a:off x="6561035" y="3148781"/>
            <a:ext cx="50435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dirty="0"/>
              <a:t>I want you to convert this into MPH = </a:t>
            </a:r>
            <a:r>
              <a:rPr lang="en-GB" sz="3600" dirty="0">
                <a:cs typeface="Calibri"/>
              </a:rPr>
              <a:t>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92534-3ABB-7F3F-6D96-3A2FF46AD0F5}"/>
              </a:ext>
            </a:extLst>
          </p:cNvPr>
          <p:cNvSpPr txBox="1"/>
          <p:nvPr/>
        </p:nvSpPr>
        <p:spPr>
          <a:xfrm>
            <a:off x="6960096" y="4646746"/>
            <a:ext cx="424847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dirty="0"/>
              <a:t>Answer:</a:t>
            </a:r>
            <a:endParaRPr lang="en-US" sz="3600" dirty="0">
              <a:cs typeface="Calibri"/>
            </a:endParaRPr>
          </a:p>
          <a:p>
            <a:pPr algn="ctr"/>
            <a:r>
              <a:rPr lang="en-GB" sz="3600" dirty="0"/>
              <a:t>268.43MPH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B891C5-A1AF-7028-2DC6-B5495F762DFA}"/>
              </a:ext>
            </a:extLst>
          </p:cNvPr>
          <p:cNvSpPr txBox="1">
            <a:spLocks/>
          </p:cNvSpPr>
          <p:nvPr/>
        </p:nvSpPr>
        <p:spPr>
          <a:xfrm>
            <a:off x="587388" y="1222203"/>
            <a:ext cx="11017224" cy="1316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Safety goggles can withstand medium impacts of up to 120m per second.</a:t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  <a:p>
            <a:r>
              <a:rPr lang="en-GB" sz="3600" dirty="0">
                <a:latin typeface="+mn-lt"/>
              </a:rPr>
              <a:t>These protect you against - liquid splashes, gas, fine particles, molten metals and hot solids. </a:t>
            </a:r>
            <a:br>
              <a:rPr lang="en-GB" sz="2400" dirty="0">
                <a:latin typeface="+mn-lt"/>
              </a:rPr>
            </a:br>
            <a:endParaRPr lang="en-GB" dirty="0"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187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2ADC13-CD25-B802-5654-889C42B01655}"/>
              </a:ext>
            </a:extLst>
          </p:cNvPr>
          <p:cNvSpPr txBox="1"/>
          <p:nvPr/>
        </p:nvSpPr>
        <p:spPr>
          <a:xfrm>
            <a:off x="538480" y="193040"/>
            <a:ext cx="1068832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/>
              <a:t>Face shields protect against high energy impacts of up to 190m per second</a:t>
            </a:r>
            <a:br>
              <a:rPr lang="en-GB" sz="3200" dirty="0">
                <a:cs typeface="Calibri"/>
              </a:rPr>
            </a:br>
            <a:r>
              <a:rPr lang="en-GB" sz="3200" dirty="0">
                <a:cs typeface="Calibri"/>
              </a:rPr>
              <a:t>Liquid droplets, molten metals and hot solids.</a:t>
            </a:r>
            <a:endParaRPr lang="en-GB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F0118-2CC1-991B-84A4-6944E0569A3B}"/>
              </a:ext>
            </a:extLst>
          </p:cNvPr>
          <p:cNvSpPr txBox="1"/>
          <p:nvPr/>
        </p:nvSpPr>
        <p:spPr>
          <a:xfrm>
            <a:off x="690880" y="2479040"/>
            <a:ext cx="590296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/>
              <a:t>I want you to convert this into MPH = </a:t>
            </a:r>
            <a:r>
              <a:rPr lang="en-GB" sz="3200" dirty="0">
                <a:cs typeface="Calibri"/>
              </a:rPr>
              <a:t>​</a:t>
            </a:r>
            <a:endParaRPr lang="en-US" dirty="0"/>
          </a:p>
          <a:p>
            <a:pPr algn="ctr"/>
            <a:endParaRPr lang="en-GB" sz="3200" dirty="0">
              <a:cs typeface="Calibri"/>
            </a:endParaRPr>
          </a:p>
          <a:p>
            <a:pPr algn="ctr"/>
            <a:r>
              <a:rPr lang="en-GB" sz="3200" dirty="0">
                <a:cs typeface="Calibri"/>
              </a:rPr>
              <a:t>Answer:</a:t>
            </a:r>
            <a:endParaRPr lang="en-US" sz="3200" dirty="0">
              <a:cs typeface="Calibri"/>
            </a:endParaRPr>
          </a:p>
          <a:p>
            <a:pPr algn="ctr"/>
            <a:r>
              <a:rPr lang="en-GB" sz="3200" dirty="0">
                <a:cs typeface="Calibri"/>
              </a:rPr>
              <a:t>425.01MPH</a:t>
            </a:r>
            <a:endParaRPr lang="en-US" sz="3200" dirty="0">
              <a:cs typeface="Calibri"/>
            </a:endParaRPr>
          </a:p>
          <a:p>
            <a:endParaRPr lang="en-GB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3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1944" y="2643187"/>
            <a:ext cx="5975350" cy="1571625"/>
          </a:xfrm>
        </p:spPr>
        <p:txBody>
          <a:bodyPr>
            <a:noAutofit/>
          </a:bodyPr>
          <a:lstStyle/>
          <a:p>
            <a:r>
              <a:rPr lang="en-GB" sz="3600" dirty="0"/>
              <a:t>FFP1 reduces exposure by a factor of four.</a:t>
            </a:r>
            <a:br>
              <a:rPr lang="en-GB" sz="3600" dirty="0"/>
            </a:br>
            <a:r>
              <a:rPr lang="en-GB" sz="3600" dirty="0"/>
              <a:t>Provides protection against large dust particles, which gives basic protection for situations such as sweeping dusty areas or cutting wood.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4FFC5-4980-B263-B452-A897DA1B41BC}"/>
              </a:ext>
            </a:extLst>
          </p:cNvPr>
          <p:cNvSpPr txBox="1"/>
          <p:nvPr/>
        </p:nvSpPr>
        <p:spPr>
          <a:xfrm>
            <a:off x="4391659" y="467360"/>
            <a:ext cx="340995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+mj-lt"/>
                <a:cs typeface="Calibri"/>
              </a:rPr>
              <a:t>Mask</a:t>
            </a:r>
            <a:endParaRPr lang="en-GB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6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f7bf10-8920-405c-b4ea-32753fe25b3a">
      <Terms xmlns="http://schemas.microsoft.com/office/infopath/2007/PartnerControls"/>
    </lcf76f155ced4ddcb4097134ff3c332f>
    <TaxCatchAll xmlns="edc02efd-96c8-4407-9213-3601c83b448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E361A1B26474EBF9C750B9423DFE9" ma:contentTypeVersion="14" ma:contentTypeDescription="Create a new document." ma:contentTypeScope="" ma:versionID="5e8cdcf1a0df571b28cb83a7788b941e">
  <xsd:schema xmlns:xsd="http://www.w3.org/2001/XMLSchema" xmlns:xs="http://www.w3.org/2001/XMLSchema" xmlns:p="http://schemas.microsoft.com/office/2006/metadata/properties" xmlns:ns2="51f7bf10-8920-405c-b4ea-32753fe25b3a" xmlns:ns3="edc02efd-96c8-4407-9213-3601c83b448a" targetNamespace="http://schemas.microsoft.com/office/2006/metadata/properties" ma:root="true" ma:fieldsID="1ee8988cd09673e71933f490f67d924a" ns2:_="" ns3:_="">
    <xsd:import namespace="51f7bf10-8920-405c-b4ea-32753fe25b3a"/>
    <xsd:import namespace="edc02efd-96c8-4407-9213-3601c83b44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7bf10-8920-405c-b4ea-32753fe25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7624f20-a294-4e3a-8b0d-5470c7471d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02efd-96c8-4407-9213-3601c83b44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299cab6-b58f-4c42-8a8f-9869d9e80770}" ma:internalName="TaxCatchAll" ma:showField="CatchAllData" ma:web="edc02efd-96c8-4407-9213-3601c83b44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512E0-A06E-4245-8269-87210F848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B71C58-871F-40D9-8BC9-A829087ECF34}">
  <ds:schemaRefs>
    <ds:schemaRef ds:uri="http://www.w3.org/XML/1998/namespace"/>
    <ds:schemaRef ds:uri="http://schemas.microsoft.com/office/2006/documentManagement/types"/>
    <ds:schemaRef ds:uri="http://purl.org/dc/dcmitype/"/>
    <ds:schemaRef ds:uri="8a58e7fd-1e96-42c6-a79f-08d666fa7c59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e9d0b97-4c32-470d-b369-3547c2f246d3"/>
    <ds:schemaRef ds:uri="http://schemas.microsoft.com/office/2006/metadata/properties"/>
    <ds:schemaRef ds:uri="http://purl.org/dc/terms/"/>
    <ds:schemaRef ds:uri="51f7bf10-8920-405c-b4ea-32753fe25b3a"/>
    <ds:schemaRef ds:uri="edc02efd-96c8-4407-9213-3601c83b448a"/>
  </ds:schemaRefs>
</ds:datastoreItem>
</file>

<file path=customXml/itemProps3.xml><?xml version="1.0" encoding="utf-8"?>
<ds:datastoreItem xmlns:ds="http://schemas.openxmlformats.org/officeDocument/2006/customXml" ds:itemID="{676BBE13-79A4-423C-BC40-812413EC10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7bf10-8920-405c-b4ea-32753fe25b3a"/>
    <ds:schemaRef ds:uri="edc02efd-96c8-4407-9213-3601c83b44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644</Words>
  <Application>Microsoft Office PowerPoint</Application>
  <PresentationFormat>Widescreen</PresentationFormat>
  <Paragraphs>77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Calibri Light</vt:lpstr>
      <vt:lpstr>Open Sans</vt:lpstr>
      <vt:lpstr>Montserrat</vt:lpstr>
      <vt:lpstr>Arial</vt:lpstr>
      <vt:lpstr>Monseratt</vt:lpstr>
      <vt:lpstr>Calibri</vt:lpstr>
      <vt:lpstr>Courier New</vt:lpstr>
      <vt:lpstr>Office Theme</vt:lpstr>
      <vt:lpstr>3_Office Theme</vt:lpstr>
      <vt:lpstr>Office Theme</vt:lpstr>
      <vt:lpstr>PowerPoint Presentation</vt:lpstr>
      <vt:lpstr>PowerPoint Presentation</vt:lpstr>
      <vt:lpstr>PowerPoint Presentation</vt:lpstr>
      <vt:lpstr>Personal Protective Equipment PPE </vt:lpstr>
      <vt:lpstr>PowerPoint Presentation</vt:lpstr>
      <vt:lpstr>PowerPoint Presentation</vt:lpstr>
      <vt:lpstr>PowerPoint Presentation</vt:lpstr>
      <vt:lpstr>PowerPoint Presentation</vt:lpstr>
      <vt:lpstr>FFP1 reduces exposure by a factor of four. Provides protection against large dust particles, which gives basic protection for situations such as sweeping dusty areas or cutting wood.</vt:lpstr>
      <vt:lpstr>FFP2 reduces exposure by a factor of ten. It provides protection against lung damaging dusts from sanding and grinding.</vt:lpstr>
      <vt:lpstr>FFP3 reduces exposure by a factor of twenty. It protects against highly toxic  and damaging materials such as Asbestos, bacteria and metal dust.  </vt:lpstr>
      <vt:lpstr>What to look for when purchasing a pair of safety boots?</vt:lpstr>
      <vt:lpstr>PowerPoint Presentation</vt:lpstr>
      <vt:lpstr>Safety helmets are made of thermoplastics and protect the head by spreading impacts evenly over the head through a simple shock absorption system. </vt:lpstr>
      <vt:lpstr> Give basic protection against  various materials.</vt:lpstr>
      <vt:lpstr> More protection and better dexterity.</vt:lpstr>
      <vt:lpstr>Latex coated palm and fingers gives a superior grip for manual handling.</vt:lpstr>
      <vt:lpstr>Made from a mixture of Kevlar, Steel, Nylon and Glass Fibre to give a high level of protection with good dexterity. Used for handling glass, metal, concrete blocks and lumber.</vt:lpstr>
      <vt:lpstr>PowerPoint Presentation</vt:lpstr>
      <vt:lpstr>PowerPoint Presentation</vt:lpstr>
      <vt:lpstr>PowerPoint Presentation</vt:lpstr>
    </vt:vector>
  </TitlesOfParts>
  <Company>Seetec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Moll</dc:creator>
  <cp:lastModifiedBy>Natalie Gregory</cp:lastModifiedBy>
  <cp:revision>324</cp:revision>
  <dcterms:created xsi:type="dcterms:W3CDTF">2017-10-27T09:11:17Z</dcterms:created>
  <dcterms:modified xsi:type="dcterms:W3CDTF">2024-01-29T12:45:44Z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0x0101001BFE361A1B26474EBF9C750B9423DFE9</vt:lpwstr>
  </property>
  <property fmtid="{D5CDD505-2E9C-101B-9397-08002B2CF9AE}" pid="3" name="MediaServiceImageTags">
    <vt:lpwstr/>
  </property>
</Properties>
</file>