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42.jpg" ContentType="image/jpeg"/>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2" r:id="rId4"/>
    <p:sldMasterId id="2147483664" r:id="rId5"/>
    <p:sldMasterId id="2147483670" r:id="rId6"/>
    <p:sldMasterId id="2147483681" r:id="rId7"/>
    <p:sldMasterId id="2147483648" r:id="rId8"/>
  </p:sldMasterIdLst>
  <p:notesMasterIdLst>
    <p:notesMasterId r:id="rId41"/>
  </p:notesMasterIdLst>
  <p:sldIdLst>
    <p:sldId id="257" r:id="rId9"/>
    <p:sldId id="472" r:id="rId10"/>
    <p:sldId id="474" r:id="rId11"/>
    <p:sldId id="483" r:id="rId12"/>
    <p:sldId id="411" r:id="rId13"/>
    <p:sldId id="365" r:id="rId14"/>
    <p:sldId id="366" r:id="rId15"/>
    <p:sldId id="413" r:id="rId16"/>
    <p:sldId id="367" r:id="rId17"/>
    <p:sldId id="368" r:id="rId18"/>
    <p:sldId id="476" r:id="rId19"/>
    <p:sldId id="480" r:id="rId20"/>
    <p:sldId id="481" r:id="rId21"/>
    <p:sldId id="478" r:id="rId22"/>
    <p:sldId id="433" r:id="rId23"/>
    <p:sldId id="495" r:id="rId24"/>
    <p:sldId id="501" r:id="rId25"/>
    <p:sldId id="437" r:id="rId26"/>
    <p:sldId id="499" r:id="rId27"/>
    <p:sldId id="436" r:id="rId28"/>
    <p:sldId id="504" r:id="rId29"/>
    <p:sldId id="435" r:id="rId30"/>
    <p:sldId id="502" r:id="rId31"/>
    <p:sldId id="434" r:id="rId32"/>
    <p:sldId id="503" r:id="rId33"/>
    <p:sldId id="443" r:id="rId34"/>
    <p:sldId id="487" r:id="rId35"/>
    <p:sldId id="486" r:id="rId36"/>
    <p:sldId id="279" r:id="rId37"/>
    <p:sldId id="484" r:id="rId38"/>
    <p:sldId id="477" r:id="rId39"/>
    <p:sldId id="493" r:id="rId40"/>
  </p:sldIdLst>
  <p:sldSz cx="12192000" cy="6858000"/>
  <p:notesSz cx="6858000" cy="9144000"/>
  <p:embeddedFontLs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
      <p:font typeface="Montserrat" panose="00000500000000000000" pitchFamily="2" charset="0"/>
      <p:regular r:id="rId48"/>
      <p:bold r:id="rId49"/>
      <p:italic r:id="rId50"/>
      <p:boldItalic r:id="rId51"/>
    </p:embeddedFont>
    <p:embeddedFont>
      <p:font typeface="Open Sans" panose="020B0606030504020204" pitchFamily="34"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CE5F1A05-F64C-4CE6-9123-4FB0014DEB56}">
          <p14:sldIdLst>
            <p14:sldId id="257"/>
          </p14:sldIdLst>
        </p14:section>
        <p14:section name="Default Slides" id="{7EEA1F4F-EA9F-44B8-8CB2-5D878F68E2DD}">
          <p14:sldIdLst>
            <p14:sldId id="472"/>
            <p14:sldId id="474"/>
            <p14:sldId id="483"/>
            <p14:sldId id="411"/>
            <p14:sldId id="365"/>
            <p14:sldId id="366"/>
            <p14:sldId id="413"/>
            <p14:sldId id="367"/>
            <p14:sldId id="368"/>
            <p14:sldId id="476"/>
            <p14:sldId id="480"/>
            <p14:sldId id="481"/>
            <p14:sldId id="478"/>
            <p14:sldId id="433"/>
            <p14:sldId id="495"/>
            <p14:sldId id="501"/>
            <p14:sldId id="437"/>
            <p14:sldId id="499"/>
            <p14:sldId id="436"/>
            <p14:sldId id="504"/>
            <p14:sldId id="435"/>
            <p14:sldId id="502"/>
            <p14:sldId id="434"/>
            <p14:sldId id="503"/>
            <p14:sldId id="443"/>
            <p14:sldId id="487"/>
            <p14:sldId id="486"/>
            <p14:sldId id="279"/>
            <p14:sldId id="484"/>
            <p14:sldId id="477"/>
            <p14:sldId id="49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DF2"/>
    <a:srgbClr val="F9F9F9"/>
    <a:srgbClr val="001F3C"/>
    <a:srgbClr val="0080DB"/>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FCED83-6A21-43BF-88F7-B8984C5D9D93}" v="50" dt="2024-01-29T16:43:11.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953" autoAdjust="0"/>
    <p:restoredTop sz="74576" autoAdjust="0"/>
  </p:normalViewPr>
  <p:slideViewPr>
    <p:cSldViewPr>
      <p:cViewPr varScale="1">
        <p:scale>
          <a:sx n="47" d="100"/>
          <a:sy n="47" d="100"/>
        </p:scale>
        <p:origin x="652" y="3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5.fntdata"/><Relationship Id="rId5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8.fntdata"/><Relationship Id="rId5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font" Target="fonts/font3.fntdata"/><Relationship Id="rId52" Type="http://schemas.openxmlformats.org/officeDocument/2006/relationships/font" Target="fonts/font11.fntdata"/><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Gregory" userId="5029e876-f44a-41d6-85f5-571cd131df41" providerId="ADAL" clId="{4EFCED83-6A21-43BF-88F7-B8984C5D9D93}"/>
    <pc:docChg chg="undo redo custSel addSld delSld modSld sldOrd modSection">
      <pc:chgData name="Natalie Gregory" userId="5029e876-f44a-41d6-85f5-571cd131df41" providerId="ADAL" clId="{4EFCED83-6A21-43BF-88F7-B8984C5D9D93}" dt="2024-01-29T16:49:48.732" v="249" actId="2696"/>
      <pc:docMkLst>
        <pc:docMk/>
      </pc:docMkLst>
      <pc:sldChg chg="modSp mod">
        <pc:chgData name="Natalie Gregory" userId="5029e876-f44a-41d6-85f5-571cd131df41" providerId="ADAL" clId="{4EFCED83-6A21-43BF-88F7-B8984C5D9D93}" dt="2024-01-29T15:26:45.688" v="0" actId="2711"/>
        <pc:sldMkLst>
          <pc:docMk/>
          <pc:sldMk cId="2628986213" sldId="257"/>
        </pc:sldMkLst>
        <pc:spChg chg="mod">
          <ac:chgData name="Natalie Gregory" userId="5029e876-f44a-41d6-85f5-571cd131df41" providerId="ADAL" clId="{4EFCED83-6A21-43BF-88F7-B8984C5D9D93}" dt="2024-01-29T15:26:45.688" v="0" actId="2711"/>
          <ac:spMkLst>
            <pc:docMk/>
            <pc:sldMk cId="2628986213" sldId="257"/>
            <ac:spMk id="2" creationId="{00000000-0000-0000-0000-000000000000}"/>
          </ac:spMkLst>
        </pc:spChg>
      </pc:sldChg>
      <pc:sldChg chg="modSp mod">
        <pc:chgData name="Natalie Gregory" userId="5029e876-f44a-41d6-85f5-571cd131df41" providerId="ADAL" clId="{4EFCED83-6A21-43BF-88F7-B8984C5D9D93}" dt="2024-01-29T16:43:11.867" v="222" actId="255"/>
        <pc:sldMkLst>
          <pc:docMk/>
          <pc:sldMk cId="2107222646" sldId="279"/>
        </pc:sldMkLst>
        <pc:spChg chg="mod">
          <ac:chgData name="Natalie Gregory" userId="5029e876-f44a-41d6-85f5-571cd131df41" providerId="ADAL" clId="{4EFCED83-6A21-43BF-88F7-B8984C5D9D93}" dt="2024-01-29T16:43:11.867" v="222" actId="255"/>
          <ac:spMkLst>
            <pc:docMk/>
            <pc:sldMk cId="2107222646" sldId="279"/>
            <ac:spMk id="3" creationId="{C63DD8E8-D5E8-9718-59DC-115909E40054}"/>
          </ac:spMkLst>
        </pc:spChg>
        <pc:spChg chg="mod">
          <ac:chgData name="Natalie Gregory" userId="5029e876-f44a-41d6-85f5-571cd131df41" providerId="ADAL" clId="{4EFCED83-6A21-43BF-88F7-B8984C5D9D93}" dt="2024-01-29T16:42:56.638" v="220" actId="255"/>
          <ac:spMkLst>
            <pc:docMk/>
            <pc:sldMk cId="2107222646" sldId="279"/>
            <ac:spMk id="26626" creationId="{00000000-0000-0000-0000-000000000000}"/>
          </ac:spMkLst>
        </pc:spChg>
      </pc:sldChg>
      <pc:sldChg chg="addSp delSp modSp mod modClrScheme modAnim chgLayout modNotesTx">
        <pc:chgData name="Natalie Gregory" userId="5029e876-f44a-41d6-85f5-571cd131df41" providerId="ADAL" clId="{4EFCED83-6A21-43BF-88F7-B8984C5D9D93}" dt="2024-01-29T15:34:45.348" v="45" actId="255"/>
        <pc:sldMkLst>
          <pc:docMk/>
          <pc:sldMk cId="1254584038" sldId="365"/>
        </pc:sldMkLst>
        <pc:spChg chg="mod ord">
          <ac:chgData name="Natalie Gregory" userId="5029e876-f44a-41d6-85f5-571cd131df41" providerId="ADAL" clId="{4EFCED83-6A21-43BF-88F7-B8984C5D9D93}" dt="2024-01-29T15:34:10.787" v="42" actId="113"/>
          <ac:spMkLst>
            <pc:docMk/>
            <pc:sldMk cId="1254584038" sldId="365"/>
            <ac:spMk id="2" creationId="{8954BE71-C1F0-426D-8EA8-C5C1B049EDE9}"/>
          </ac:spMkLst>
        </pc:spChg>
        <pc:spChg chg="mod ord">
          <ac:chgData name="Natalie Gregory" userId="5029e876-f44a-41d6-85f5-571cd131df41" providerId="ADAL" clId="{4EFCED83-6A21-43BF-88F7-B8984C5D9D93}" dt="2024-01-29T15:33:28.935" v="34" actId="6549"/>
          <ac:spMkLst>
            <pc:docMk/>
            <pc:sldMk cId="1254584038" sldId="365"/>
            <ac:spMk id="3" creationId="{146FB4BB-D24D-438C-B201-510920D12F4E}"/>
          </ac:spMkLst>
        </pc:spChg>
        <pc:spChg chg="add del mod ord">
          <ac:chgData name="Natalie Gregory" userId="5029e876-f44a-41d6-85f5-571cd131df41" providerId="ADAL" clId="{4EFCED83-6A21-43BF-88F7-B8984C5D9D93}" dt="2024-01-29T15:34:34.003" v="44" actId="478"/>
          <ac:spMkLst>
            <pc:docMk/>
            <pc:sldMk cId="1254584038" sldId="365"/>
            <ac:spMk id="4" creationId="{15110CEF-4EB4-4F54-0398-E7BD77054701}"/>
          </ac:spMkLst>
        </pc:spChg>
        <pc:spChg chg="add mod">
          <ac:chgData name="Natalie Gregory" userId="5029e876-f44a-41d6-85f5-571cd131df41" providerId="ADAL" clId="{4EFCED83-6A21-43BF-88F7-B8984C5D9D93}" dt="2024-01-29T15:34:45.348" v="45" actId="255"/>
          <ac:spMkLst>
            <pc:docMk/>
            <pc:sldMk cId="1254584038" sldId="365"/>
            <ac:spMk id="6" creationId="{61FACC52-3D48-0939-2370-67D57D118975}"/>
          </ac:spMkLst>
        </pc:spChg>
      </pc:sldChg>
      <pc:sldChg chg="addSp delSp modSp mod modClrScheme chgLayout modNotesTx">
        <pc:chgData name="Natalie Gregory" userId="5029e876-f44a-41d6-85f5-571cd131df41" providerId="ADAL" clId="{4EFCED83-6A21-43BF-88F7-B8984C5D9D93}" dt="2024-01-29T15:42:18.114" v="56" actId="207"/>
        <pc:sldMkLst>
          <pc:docMk/>
          <pc:sldMk cId="3415582531" sldId="366"/>
        </pc:sldMkLst>
        <pc:spChg chg="add del mod ord">
          <ac:chgData name="Natalie Gregory" userId="5029e876-f44a-41d6-85f5-571cd131df41" providerId="ADAL" clId="{4EFCED83-6A21-43BF-88F7-B8984C5D9D93}" dt="2024-01-29T15:35:14.254" v="49" actId="700"/>
          <ac:spMkLst>
            <pc:docMk/>
            <pc:sldMk cId="3415582531" sldId="366"/>
            <ac:spMk id="2" creationId="{F6754248-0F48-1796-7194-E4187DFC20AC}"/>
          </ac:spMkLst>
        </pc:spChg>
        <pc:spChg chg="mod ord">
          <ac:chgData name="Natalie Gregory" userId="5029e876-f44a-41d6-85f5-571cd131df41" providerId="ADAL" clId="{4EFCED83-6A21-43BF-88F7-B8984C5D9D93}" dt="2024-01-29T15:35:14.415" v="50" actId="27636"/>
          <ac:spMkLst>
            <pc:docMk/>
            <pc:sldMk cId="3415582531" sldId="366"/>
            <ac:spMk id="3" creationId="{162DE237-6351-4AE2-9C05-A42B31C2411E}"/>
          </ac:spMkLst>
        </pc:spChg>
        <pc:spChg chg="add del mod ord">
          <ac:chgData name="Natalie Gregory" userId="5029e876-f44a-41d6-85f5-571cd131df41" providerId="ADAL" clId="{4EFCED83-6A21-43BF-88F7-B8984C5D9D93}" dt="2024-01-29T15:41:49.279" v="51" actId="478"/>
          <ac:spMkLst>
            <pc:docMk/>
            <pc:sldMk cId="3415582531" sldId="366"/>
            <ac:spMk id="4" creationId="{D39FBF8F-25D0-63CC-DE6E-EF6A1E70E955}"/>
          </ac:spMkLst>
        </pc:spChg>
        <pc:spChg chg="add mod ord">
          <ac:chgData name="Natalie Gregory" userId="5029e876-f44a-41d6-85f5-571cd131df41" providerId="ADAL" clId="{4EFCED83-6A21-43BF-88F7-B8984C5D9D93}" dt="2024-01-29T15:35:14.254" v="49" actId="700"/>
          <ac:spMkLst>
            <pc:docMk/>
            <pc:sldMk cId="3415582531" sldId="366"/>
            <ac:spMk id="5" creationId="{DA595C49-1121-586E-6CE4-5A64C9827108}"/>
          </ac:spMkLst>
        </pc:spChg>
        <pc:spChg chg="mod ord">
          <ac:chgData name="Natalie Gregory" userId="5029e876-f44a-41d6-85f5-571cd131df41" providerId="ADAL" clId="{4EFCED83-6A21-43BF-88F7-B8984C5D9D93}" dt="2024-01-29T15:42:18.114" v="56" actId="207"/>
          <ac:spMkLst>
            <pc:docMk/>
            <pc:sldMk cId="3415582531" sldId="366"/>
            <ac:spMk id="7" creationId="{CD298A41-2C32-449B-ABA1-E5CBFCDEA8C9}"/>
          </ac:spMkLst>
        </pc:spChg>
      </pc:sldChg>
      <pc:sldChg chg="addSp modSp mod modClrScheme chgLayout modNotesTx">
        <pc:chgData name="Natalie Gregory" userId="5029e876-f44a-41d6-85f5-571cd131df41" providerId="ADAL" clId="{4EFCED83-6A21-43BF-88F7-B8984C5D9D93}" dt="2024-01-29T15:45:07.467" v="85" actId="255"/>
        <pc:sldMkLst>
          <pc:docMk/>
          <pc:sldMk cId="1252564502" sldId="367"/>
        </pc:sldMkLst>
        <pc:spChg chg="mod ord">
          <ac:chgData name="Natalie Gregory" userId="5029e876-f44a-41d6-85f5-571cd131df41" providerId="ADAL" clId="{4EFCED83-6A21-43BF-88F7-B8984C5D9D93}" dt="2024-01-29T15:44:25.040" v="79" actId="207"/>
          <ac:spMkLst>
            <pc:docMk/>
            <pc:sldMk cId="1252564502" sldId="367"/>
            <ac:spMk id="2" creationId="{544AA652-8D6C-486E-8B41-8DDAC1384EF3}"/>
          </ac:spMkLst>
        </pc:spChg>
        <pc:spChg chg="mod ord">
          <ac:chgData name="Natalie Gregory" userId="5029e876-f44a-41d6-85f5-571cd131df41" providerId="ADAL" clId="{4EFCED83-6A21-43BF-88F7-B8984C5D9D93}" dt="2024-01-29T15:45:07.467" v="85" actId="255"/>
          <ac:spMkLst>
            <pc:docMk/>
            <pc:sldMk cId="1252564502" sldId="367"/>
            <ac:spMk id="3" creationId="{42E36BBE-B8F3-4F34-86FF-11C584C4B26B}"/>
          </ac:spMkLst>
        </pc:spChg>
        <pc:spChg chg="add mod ord">
          <ac:chgData name="Natalie Gregory" userId="5029e876-f44a-41d6-85f5-571cd131df41" providerId="ADAL" clId="{4EFCED83-6A21-43BF-88F7-B8984C5D9D93}" dt="2024-01-29T15:43:47.131" v="72" actId="700"/>
          <ac:spMkLst>
            <pc:docMk/>
            <pc:sldMk cId="1252564502" sldId="367"/>
            <ac:spMk id="4" creationId="{F34B2625-CE47-242A-9934-D02E4151FD96}"/>
          </ac:spMkLst>
        </pc:spChg>
        <pc:spChg chg="add mod ord">
          <ac:chgData name="Natalie Gregory" userId="5029e876-f44a-41d6-85f5-571cd131df41" providerId="ADAL" clId="{4EFCED83-6A21-43BF-88F7-B8984C5D9D93}" dt="2024-01-29T15:43:47.131" v="72" actId="700"/>
          <ac:spMkLst>
            <pc:docMk/>
            <pc:sldMk cId="1252564502" sldId="367"/>
            <ac:spMk id="5" creationId="{CFC25C62-297B-0001-C006-44486FEF9C2A}"/>
          </ac:spMkLst>
        </pc:spChg>
      </pc:sldChg>
      <pc:sldChg chg="addSp modSp mod modClrScheme chgLayout modNotesTx">
        <pc:chgData name="Natalie Gregory" userId="5029e876-f44a-41d6-85f5-571cd131df41" providerId="ADAL" clId="{4EFCED83-6A21-43BF-88F7-B8984C5D9D93}" dt="2024-01-29T15:46:11.789" v="96" actId="207"/>
        <pc:sldMkLst>
          <pc:docMk/>
          <pc:sldMk cId="3029255673" sldId="368"/>
        </pc:sldMkLst>
        <pc:spChg chg="mod ord">
          <ac:chgData name="Natalie Gregory" userId="5029e876-f44a-41d6-85f5-571cd131df41" providerId="ADAL" clId="{4EFCED83-6A21-43BF-88F7-B8984C5D9D93}" dt="2024-01-29T15:46:11.789" v="96" actId="207"/>
          <ac:spMkLst>
            <pc:docMk/>
            <pc:sldMk cId="3029255673" sldId="368"/>
            <ac:spMk id="2" creationId="{544AA652-8D6C-486E-8B41-8DDAC1384EF3}"/>
          </ac:spMkLst>
        </pc:spChg>
        <pc:spChg chg="mod ord">
          <ac:chgData name="Natalie Gregory" userId="5029e876-f44a-41d6-85f5-571cd131df41" providerId="ADAL" clId="{4EFCED83-6A21-43BF-88F7-B8984C5D9D93}" dt="2024-01-29T15:45:44.514" v="91" actId="6549"/>
          <ac:spMkLst>
            <pc:docMk/>
            <pc:sldMk cId="3029255673" sldId="368"/>
            <ac:spMk id="3" creationId="{42E36BBE-B8F3-4F34-86FF-11C584C4B26B}"/>
          </ac:spMkLst>
        </pc:spChg>
        <pc:spChg chg="add mod ord">
          <ac:chgData name="Natalie Gregory" userId="5029e876-f44a-41d6-85f5-571cd131df41" providerId="ADAL" clId="{4EFCED83-6A21-43BF-88F7-B8984C5D9D93}" dt="2024-01-29T15:45:30.087" v="87" actId="700"/>
          <ac:spMkLst>
            <pc:docMk/>
            <pc:sldMk cId="3029255673" sldId="368"/>
            <ac:spMk id="4" creationId="{9AB38989-BEB3-78F2-280C-CF833E7D1868}"/>
          </ac:spMkLst>
        </pc:spChg>
        <pc:spChg chg="add mod ord">
          <ac:chgData name="Natalie Gregory" userId="5029e876-f44a-41d6-85f5-571cd131df41" providerId="ADAL" clId="{4EFCED83-6A21-43BF-88F7-B8984C5D9D93}" dt="2024-01-29T15:45:30.087" v="87" actId="700"/>
          <ac:spMkLst>
            <pc:docMk/>
            <pc:sldMk cId="3029255673" sldId="368"/>
            <ac:spMk id="5" creationId="{C5A9CBDC-E2F4-1B0F-794D-A290E5FEF3DE}"/>
          </ac:spMkLst>
        </pc:spChg>
      </pc:sldChg>
      <pc:sldChg chg="addSp delSp modSp mod modClrScheme delAnim chgLayout modNotesTx">
        <pc:chgData name="Natalie Gregory" userId="5029e876-f44a-41d6-85f5-571cd131df41" providerId="ADAL" clId="{4EFCED83-6A21-43BF-88F7-B8984C5D9D93}" dt="2024-01-29T15:32:49.129" v="29" actId="255"/>
        <pc:sldMkLst>
          <pc:docMk/>
          <pc:sldMk cId="819774350" sldId="411"/>
        </pc:sldMkLst>
        <pc:spChg chg="mod ord">
          <ac:chgData name="Natalie Gregory" userId="5029e876-f44a-41d6-85f5-571cd131df41" providerId="ADAL" clId="{4EFCED83-6A21-43BF-88F7-B8984C5D9D93}" dt="2024-01-29T15:32:17.865" v="23" actId="207"/>
          <ac:spMkLst>
            <pc:docMk/>
            <pc:sldMk cId="819774350" sldId="411"/>
            <ac:spMk id="2" creationId="{A8518B56-9FDF-412F-ACB1-3F855571D12D}"/>
          </ac:spMkLst>
        </pc:spChg>
        <pc:spChg chg="del mod ord">
          <ac:chgData name="Natalie Gregory" userId="5029e876-f44a-41d6-85f5-571cd131df41" providerId="ADAL" clId="{4EFCED83-6A21-43BF-88F7-B8984C5D9D93}" dt="2024-01-29T15:32:37.397" v="28" actId="478"/>
          <ac:spMkLst>
            <pc:docMk/>
            <pc:sldMk cId="819774350" sldId="411"/>
            <ac:spMk id="3" creationId="{0650BCF2-2393-42CE-BBE1-FB1BCE31FDAE}"/>
          </ac:spMkLst>
        </pc:spChg>
        <pc:spChg chg="add mod">
          <ac:chgData name="Natalie Gregory" userId="5029e876-f44a-41d6-85f5-571cd131df41" providerId="ADAL" clId="{4EFCED83-6A21-43BF-88F7-B8984C5D9D93}" dt="2024-01-29T15:32:49.129" v="29" actId="255"/>
          <ac:spMkLst>
            <pc:docMk/>
            <pc:sldMk cId="819774350" sldId="411"/>
            <ac:spMk id="5" creationId="{F00F0599-691A-CED5-AB59-783A06864A73}"/>
          </ac:spMkLst>
        </pc:spChg>
        <pc:spChg chg="add mod">
          <ac:chgData name="Natalie Gregory" userId="5029e876-f44a-41d6-85f5-571cd131df41" providerId="ADAL" clId="{4EFCED83-6A21-43BF-88F7-B8984C5D9D93}" dt="2024-01-29T15:32:37.397" v="28" actId="478"/>
          <ac:spMkLst>
            <pc:docMk/>
            <pc:sldMk cId="819774350" sldId="411"/>
            <ac:spMk id="7" creationId="{178D0B01-33A8-D0E6-3E76-C135A7631E09}"/>
          </ac:spMkLst>
        </pc:spChg>
      </pc:sldChg>
      <pc:sldChg chg="addSp delSp modSp mod modClrScheme delAnim chgLayout">
        <pc:chgData name="Natalie Gregory" userId="5029e876-f44a-41d6-85f5-571cd131df41" providerId="ADAL" clId="{4EFCED83-6A21-43BF-88F7-B8984C5D9D93}" dt="2024-01-29T15:43:26.099" v="70" actId="113"/>
        <pc:sldMkLst>
          <pc:docMk/>
          <pc:sldMk cId="2905663791" sldId="413"/>
        </pc:sldMkLst>
        <pc:spChg chg="mod ord">
          <ac:chgData name="Natalie Gregory" userId="5029e876-f44a-41d6-85f5-571cd131df41" providerId="ADAL" clId="{4EFCED83-6A21-43BF-88F7-B8984C5D9D93}" dt="2024-01-29T15:43:26.099" v="70" actId="113"/>
          <ac:spMkLst>
            <pc:docMk/>
            <pc:sldMk cId="2905663791" sldId="413"/>
            <ac:spMk id="2" creationId="{00000000-0000-0000-0000-000000000000}"/>
          </ac:spMkLst>
        </pc:spChg>
        <pc:spChg chg="add mod ord">
          <ac:chgData name="Natalie Gregory" userId="5029e876-f44a-41d6-85f5-571cd131df41" providerId="ADAL" clId="{4EFCED83-6A21-43BF-88F7-B8984C5D9D93}" dt="2024-01-29T15:43:11.502" v="67" actId="14100"/>
          <ac:spMkLst>
            <pc:docMk/>
            <pc:sldMk cId="2905663791" sldId="413"/>
            <ac:spMk id="3" creationId="{7374FE4F-A980-1A9F-8873-6631D04E3BE3}"/>
          </ac:spMkLst>
        </pc:spChg>
        <pc:spChg chg="add mod ord">
          <ac:chgData name="Natalie Gregory" userId="5029e876-f44a-41d6-85f5-571cd131df41" providerId="ADAL" clId="{4EFCED83-6A21-43BF-88F7-B8984C5D9D93}" dt="2024-01-29T15:42:42.127" v="57" actId="700"/>
          <ac:spMkLst>
            <pc:docMk/>
            <pc:sldMk cId="2905663791" sldId="413"/>
            <ac:spMk id="4" creationId="{EC4C418C-B888-2135-D065-2C558B9CEC4B}"/>
          </ac:spMkLst>
        </pc:spChg>
        <pc:spChg chg="add mod ord">
          <ac:chgData name="Natalie Gregory" userId="5029e876-f44a-41d6-85f5-571cd131df41" providerId="ADAL" clId="{4EFCED83-6A21-43BF-88F7-B8984C5D9D93}" dt="2024-01-29T15:42:42.127" v="57" actId="700"/>
          <ac:spMkLst>
            <pc:docMk/>
            <pc:sldMk cId="2905663791" sldId="413"/>
            <ac:spMk id="5" creationId="{D43874B2-179E-0378-B600-55FAAA5BF02E}"/>
          </ac:spMkLst>
        </pc:spChg>
        <pc:spChg chg="del">
          <ac:chgData name="Natalie Gregory" userId="5029e876-f44a-41d6-85f5-571cd131df41" providerId="ADAL" clId="{4EFCED83-6A21-43BF-88F7-B8984C5D9D93}" dt="2024-01-29T15:43:00.730" v="64" actId="21"/>
          <ac:spMkLst>
            <pc:docMk/>
            <pc:sldMk cId="2905663791" sldId="413"/>
            <ac:spMk id="11" creationId="{7A3AD3AD-F9FC-490F-8C92-7433C9544C78}"/>
          </ac:spMkLst>
        </pc:spChg>
        <pc:picChg chg="del">
          <ac:chgData name="Natalie Gregory" userId="5029e876-f44a-41d6-85f5-571cd131df41" providerId="ADAL" clId="{4EFCED83-6A21-43BF-88F7-B8984C5D9D93}" dt="2024-01-29T15:42:45.608" v="58" actId="478"/>
          <ac:picMkLst>
            <pc:docMk/>
            <pc:sldMk cId="2905663791" sldId="413"/>
            <ac:picMk id="8" creationId="{2378226F-317E-4DC3-BAE3-FA45CE967FFA}"/>
          </ac:picMkLst>
        </pc:picChg>
      </pc:sldChg>
      <pc:sldChg chg="modSp mod">
        <pc:chgData name="Natalie Gregory" userId="5029e876-f44a-41d6-85f5-571cd131df41" providerId="ADAL" clId="{4EFCED83-6A21-43BF-88F7-B8984C5D9D93}" dt="2024-01-29T15:51:08.188" v="123" actId="1076"/>
        <pc:sldMkLst>
          <pc:docMk/>
          <pc:sldMk cId="723404814" sldId="433"/>
        </pc:sldMkLst>
        <pc:spChg chg="mod">
          <ac:chgData name="Natalie Gregory" userId="5029e876-f44a-41d6-85f5-571cd131df41" providerId="ADAL" clId="{4EFCED83-6A21-43BF-88F7-B8984C5D9D93}" dt="2024-01-29T15:51:08.188" v="123" actId="1076"/>
          <ac:spMkLst>
            <pc:docMk/>
            <pc:sldMk cId="723404814" sldId="433"/>
            <ac:spMk id="2" creationId="{08483AF4-16C3-4671-8A4D-C797B0B14172}"/>
          </ac:spMkLst>
        </pc:spChg>
      </pc:sldChg>
      <pc:sldChg chg="modSp mod modNotesTx">
        <pc:chgData name="Natalie Gregory" userId="5029e876-f44a-41d6-85f5-571cd131df41" providerId="ADAL" clId="{4EFCED83-6A21-43BF-88F7-B8984C5D9D93}" dt="2024-01-29T16:37:39.329" v="178" actId="255"/>
        <pc:sldMkLst>
          <pc:docMk/>
          <pc:sldMk cId="3275831224" sldId="434"/>
        </pc:sldMkLst>
        <pc:spChg chg="mod">
          <ac:chgData name="Natalie Gregory" userId="5029e876-f44a-41d6-85f5-571cd131df41" providerId="ADAL" clId="{4EFCED83-6A21-43BF-88F7-B8984C5D9D93}" dt="2024-01-29T16:37:14.203" v="175" actId="255"/>
          <ac:spMkLst>
            <pc:docMk/>
            <pc:sldMk cId="3275831224" sldId="434"/>
            <ac:spMk id="2" creationId="{18569C7F-4BF4-4802-BD36-555932B8D534}"/>
          </ac:spMkLst>
        </pc:spChg>
        <pc:graphicFrameChg chg="modGraphic">
          <ac:chgData name="Natalie Gregory" userId="5029e876-f44a-41d6-85f5-571cd131df41" providerId="ADAL" clId="{4EFCED83-6A21-43BF-88F7-B8984C5D9D93}" dt="2024-01-29T16:37:39.329" v="178" actId="255"/>
          <ac:graphicFrameMkLst>
            <pc:docMk/>
            <pc:sldMk cId="3275831224" sldId="434"/>
            <ac:graphicFrameMk id="4" creationId="{0BA36499-D628-4CF0-930D-DC6301344C81}"/>
          </ac:graphicFrameMkLst>
        </pc:graphicFrameChg>
      </pc:sldChg>
      <pc:sldChg chg="modSp mod modNotesTx">
        <pc:chgData name="Natalie Gregory" userId="5029e876-f44a-41d6-85f5-571cd131df41" providerId="ADAL" clId="{4EFCED83-6A21-43BF-88F7-B8984C5D9D93}" dt="2024-01-29T16:33:46.949" v="150" actId="6549"/>
        <pc:sldMkLst>
          <pc:docMk/>
          <pc:sldMk cId="1322444058" sldId="435"/>
        </pc:sldMkLst>
        <pc:spChg chg="mod">
          <ac:chgData name="Natalie Gregory" userId="5029e876-f44a-41d6-85f5-571cd131df41" providerId="ADAL" clId="{4EFCED83-6A21-43BF-88F7-B8984C5D9D93}" dt="2024-01-29T16:33:27.601" v="147" actId="255"/>
          <ac:spMkLst>
            <pc:docMk/>
            <pc:sldMk cId="1322444058" sldId="435"/>
            <ac:spMk id="2" creationId="{18569C7F-4BF4-4802-BD36-555932B8D534}"/>
          </ac:spMkLst>
        </pc:spChg>
        <pc:graphicFrameChg chg="modGraphic">
          <ac:chgData name="Natalie Gregory" userId="5029e876-f44a-41d6-85f5-571cd131df41" providerId="ADAL" clId="{4EFCED83-6A21-43BF-88F7-B8984C5D9D93}" dt="2024-01-29T16:33:42.965" v="149" actId="255"/>
          <ac:graphicFrameMkLst>
            <pc:docMk/>
            <pc:sldMk cId="1322444058" sldId="435"/>
            <ac:graphicFrameMk id="4" creationId="{0BA36499-D628-4CF0-930D-DC6301344C81}"/>
          </ac:graphicFrameMkLst>
        </pc:graphicFrameChg>
      </pc:sldChg>
      <pc:sldChg chg="modSp mod modNotesTx">
        <pc:chgData name="Natalie Gregory" userId="5029e876-f44a-41d6-85f5-571cd131df41" providerId="ADAL" clId="{4EFCED83-6A21-43BF-88F7-B8984C5D9D93}" dt="2024-01-29T16:35:24.731" v="161" actId="255"/>
        <pc:sldMkLst>
          <pc:docMk/>
          <pc:sldMk cId="1884120586" sldId="436"/>
        </pc:sldMkLst>
        <pc:spChg chg="mod">
          <ac:chgData name="Natalie Gregory" userId="5029e876-f44a-41d6-85f5-571cd131df41" providerId="ADAL" clId="{4EFCED83-6A21-43BF-88F7-B8984C5D9D93}" dt="2024-01-29T16:29:56.835" v="131" actId="255"/>
          <ac:spMkLst>
            <pc:docMk/>
            <pc:sldMk cId="1884120586" sldId="436"/>
            <ac:spMk id="2" creationId="{18569C7F-4BF4-4802-BD36-555932B8D534}"/>
          </ac:spMkLst>
        </pc:spChg>
        <pc:graphicFrameChg chg="modGraphic">
          <ac:chgData name="Natalie Gregory" userId="5029e876-f44a-41d6-85f5-571cd131df41" providerId="ADAL" clId="{4EFCED83-6A21-43BF-88F7-B8984C5D9D93}" dt="2024-01-29T16:35:24.731" v="161" actId="255"/>
          <ac:graphicFrameMkLst>
            <pc:docMk/>
            <pc:sldMk cId="1884120586" sldId="436"/>
            <ac:graphicFrameMk id="4" creationId="{0BA36499-D628-4CF0-930D-DC6301344C81}"/>
          </ac:graphicFrameMkLst>
        </pc:graphicFrameChg>
      </pc:sldChg>
      <pc:sldChg chg="modSp mod modNotesTx">
        <pc:chgData name="Natalie Gregory" userId="5029e876-f44a-41d6-85f5-571cd131df41" providerId="ADAL" clId="{4EFCED83-6A21-43BF-88F7-B8984C5D9D93}" dt="2024-01-29T16:29:40.629" v="129" actId="20577"/>
        <pc:sldMkLst>
          <pc:docMk/>
          <pc:sldMk cId="3314411518" sldId="437"/>
        </pc:sldMkLst>
        <pc:spChg chg="mod">
          <ac:chgData name="Natalie Gregory" userId="5029e876-f44a-41d6-85f5-571cd131df41" providerId="ADAL" clId="{4EFCED83-6A21-43BF-88F7-B8984C5D9D93}" dt="2024-01-29T16:29:35.572" v="128" actId="255"/>
          <ac:spMkLst>
            <pc:docMk/>
            <pc:sldMk cId="3314411518" sldId="437"/>
            <ac:spMk id="2" creationId="{18569C7F-4BF4-4802-BD36-555932B8D534}"/>
          </ac:spMkLst>
        </pc:spChg>
      </pc:sldChg>
      <pc:sldChg chg="modSp mod modNotesTx">
        <pc:chgData name="Natalie Gregory" userId="5029e876-f44a-41d6-85f5-571cd131df41" providerId="ADAL" clId="{4EFCED83-6A21-43BF-88F7-B8984C5D9D93}" dt="2024-01-29T16:39:58.879" v="196" actId="20577"/>
        <pc:sldMkLst>
          <pc:docMk/>
          <pc:sldMk cId="2423481110" sldId="443"/>
        </pc:sldMkLst>
        <pc:spChg chg="mod">
          <ac:chgData name="Natalie Gregory" userId="5029e876-f44a-41d6-85f5-571cd131df41" providerId="ADAL" clId="{4EFCED83-6A21-43BF-88F7-B8984C5D9D93}" dt="2024-01-29T16:39:28.598" v="192" actId="1076"/>
          <ac:spMkLst>
            <pc:docMk/>
            <pc:sldMk cId="2423481110" sldId="443"/>
            <ac:spMk id="5" creationId="{818543FB-8EEE-6A40-5436-7C39F30FBF1F}"/>
          </ac:spMkLst>
        </pc:spChg>
        <pc:graphicFrameChg chg="mod modGraphic">
          <ac:chgData name="Natalie Gregory" userId="5029e876-f44a-41d6-85f5-571cd131df41" providerId="ADAL" clId="{4EFCED83-6A21-43BF-88F7-B8984C5D9D93}" dt="2024-01-29T16:39:56.375" v="195" actId="1076"/>
          <ac:graphicFrameMkLst>
            <pc:docMk/>
            <pc:sldMk cId="2423481110" sldId="443"/>
            <ac:graphicFrameMk id="4" creationId="{0BA36499-D628-4CF0-930D-DC6301344C81}"/>
          </ac:graphicFrameMkLst>
        </pc:graphicFrameChg>
      </pc:sldChg>
      <pc:sldChg chg="del">
        <pc:chgData name="Natalie Gregory" userId="5029e876-f44a-41d6-85f5-571cd131df41" providerId="ADAL" clId="{4EFCED83-6A21-43BF-88F7-B8984C5D9D93}" dt="2024-01-29T16:49:48.732" v="249" actId="2696"/>
        <pc:sldMkLst>
          <pc:docMk/>
          <pc:sldMk cId="1001030672" sldId="471"/>
        </pc:sldMkLst>
      </pc:sldChg>
      <pc:sldChg chg="delSp modSp mod">
        <pc:chgData name="Natalie Gregory" userId="5029e876-f44a-41d6-85f5-571cd131df41" providerId="ADAL" clId="{4EFCED83-6A21-43BF-88F7-B8984C5D9D93}" dt="2024-01-29T15:28:11.008" v="3" actId="478"/>
        <pc:sldMkLst>
          <pc:docMk/>
          <pc:sldMk cId="3973644146" sldId="472"/>
        </pc:sldMkLst>
        <pc:spChg chg="mod">
          <ac:chgData name="Natalie Gregory" userId="5029e876-f44a-41d6-85f5-571cd131df41" providerId="ADAL" clId="{4EFCED83-6A21-43BF-88F7-B8984C5D9D93}" dt="2024-01-29T15:27:05.692" v="2" actId="255"/>
          <ac:spMkLst>
            <pc:docMk/>
            <pc:sldMk cId="3973644146" sldId="472"/>
            <ac:spMk id="3" creationId="{45208D69-80AC-9CEA-95DD-61583155656C}"/>
          </ac:spMkLst>
        </pc:spChg>
        <pc:picChg chg="del">
          <ac:chgData name="Natalie Gregory" userId="5029e876-f44a-41d6-85f5-571cd131df41" providerId="ADAL" clId="{4EFCED83-6A21-43BF-88F7-B8984C5D9D93}" dt="2024-01-29T15:28:11.008" v="3" actId="478"/>
          <ac:picMkLst>
            <pc:docMk/>
            <pc:sldMk cId="3973644146" sldId="472"/>
            <ac:picMk id="4" creationId="{DDD11377-DCF1-B083-F850-37EE1F7D4920}"/>
          </ac:picMkLst>
        </pc:picChg>
      </pc:sldChg>
      <pc:sldChg chg="delSp modSp mod modNotesTx">
        <pc:chgData name="Natalie Gregory" userId="5029e876-f44a-41d6-85f5-571cd131df41" providerId="ADAL" clId="{4EFCED83-6A21-43BF-88F7-B8984C5D9D93}" dt="2024-01-29T15:29:04.612" v="10" actId="1076"/>
        <pc:sldMkLst>
          <pc:docMk/>
          <pc:sldMk cId="3367182440" sldId="474"/>
        </pc:sldMkLst>
        <pc:spChg chg="mod">
          <ac:chgData name="Natalie Gregory" userId="5029e876-f44a-41d6-85f5-571cd131df41" providerId="ADAL" clId="{4EFCED83-6A21-43BF-88F7-B8984C5D9D93}" dt="2024-01-29T15:29:04.612" v="10" actId="1076"/>
          <ac:spMkLst>
            <pc:docMk/>
            <pc:sldMk cId="3367182440" sldId="474"/>
            <ac:spMk id="5" creationId="{AA93D249-600F-248C-3880-3044A6DA7C85}"/>
          </ac:spMkLst>
        </pc:spChg>
        <pc:spChg chg="mod">
          <ac:chgData name="Natalie Gregory" userId="5029e876-f44a-41d6-85f5-571cd131df41" providerId="ADAL" clId="{4EFCED83-6A21-43BF-88F7-B8984C5D9D93}" dt="2024-01-29T15:28:42.888" v="7" actId="255"/>
          <ac:spMkLst>
            <pc:docMk/>
            <pc:sldMk cId="3367182440" sldId="474"/>
            <ac:spMk id="6" creationId="{E84E39B8-43E1-EF9D-01BD-5CAEE5308ECD}"/>
          </ac:spMkLst>
        </pc:spChg>
        <pc:picChg chg="del">
          <ac:chgData name="Natalie Gregory" userId="5029e876-f44a-41d6-85f5-571cd131df41" providerId="ADAL" clId="{4EFCED83-6A21-43BF-88F7-B8984C5D9D93}" dt="2024-01-29T15:28:23.151" v="5" actId="478"/>
          <ac:picMkLst>
            <pc:docMk/>
            <pc:sldMk cId="3367182440" sldId="474"/>
            <ac:picMk id="2" creationId="{E5B741D7-251A-FBFD-39DB-49ABB6A7D788}"/>
          </ac:picMkLst>
        </pc:picChg>
      </pc:sldChg>
      <pc:sldChg chg="delSp modSp mod modNotesTx">
        <pc:chgData name="Natalie Gregory" userId="5029e876-f44a-41d6-85f5-571cd131df41" providerId="ADAL" clId="{4EFCED83-6A21-43BF-88F7-B8984C5D9D93}" dt="2024-01-29T15:46:40.281" v="101" actId="478"/>
        <pc:sldMkLst>
          <pc:docMk/>
          <pc:sldMk cId="658808884" sldId="476"/>
        </pc:sldMkLst>
        <pc:spChg chg="mod">
          <ac:chgData name="Natalie Gregory" userId="5029e876-f44a-41d6-85f5-571cd131df41" providerId="ADAL" clId="{4EFCED83-6A21-43BF-88F7-B8984C5D9D93}" dt="2024-01-29T15:46:32.118" v="99" actId="255"/>
          <ac:spMkLst>
            <pc:docMk/>
            <pc:sldMk cId="658808884" sldId="476"/>
            <ac:spMk id="3" creationId="{D57CC2ED-FA55-45BD-4E4C-CA27B57DAEA4}"/>
          </ac:spMkLst>
        </pc:spChg>
        <pc:picChg chg="del">
          <ac:chgData name="Natalie Gregory" userId="5029e876-f44a-41d6-85f5-571cd131df41" providerId="ADAL" clId="{4EFCED83-6A21-43BF-88F7-B8984C5D9D93}" dt="2024-01-29T15:46:38.448" v="100" actId="478"/>
          <ac:picMkLst>
            <pc:docMk/>
            <pc:sldMk cId="658808884" sldId="476"/>
            <ac:picMk id="2" creationId="{3655CEA4-78E2-BF8B-41AF-48CB81CA0AF1}"/>
          </ac:picMkLst>
        </pc:picChg>
        <pc:picChg chg="del">
          <ac:chgData name="Natalie Gregory" userId="5029e876-f44a-41d6-85f5-571cd131df41" providerId="ADAL" clId="{4EFCED83-6A21-43BF-88F7-B8984C5D9D93}" dt="2024-01-29T15:46:40.281" v="101" actId="478"/>
          <ac:picMkLst>
            <pc:docMk/>
            <pc:sldMk cId="658808884" sldId="476"/>
            <ac:picMk id="4" creationId="{D4B4F7F4-5079-28A4-4BCC-4FEEEDE98571}"/>
          </ac:picMkLst>
        </pc:picChg>
      </pc:sldChg>
      <pc:sldChg chg="delSp modSp mod">
        <pc:chgData name="Natalie Gregory" userId="5029e876-f44a-41d6-85f5-571cd131df41" providerId="ADAL" clId="{4EFCED83-6A21-43BF-88F7-B8984C5D9D93}" dt="2024-01-29T16:48:39.265" v="239" actId="478"/>
        <pc:sldMkLst>
          <pc:docMk/>
          <pc:sldMk cId="1258722611" sldId="477"/>
        </pc:sldMkLst>
        <pc:spChg chg="mod">
          <ac:chgData name="Natalie Gregory" userId="5029e876-f44a-41d6-85f5-571cd131df41" providerId="ADAL" clId="{4EFCED83-6A21-43BF-88F7-B8984C5D9D93}" dt="2024-01-29T16:48:37.234" v="238" actId="1076"/>
          <ac:spMkLst>
            <pc:docMk/>
            <pc:sldMk cId="1258722611" sldId="477"/>
            <ac:spMk id="2" creationId="{3F4529AC-6350-605C-7C16-1AF79578B201}"/>
          </ac:spMkLst>
        </pc:spChg>
        <pc:spChg chg="mod">
          <ac:chgData name="Natalie Gregory" userId="5029e876-f44a-41d6-85f5-571cd131df41" providerId="ADAL" clId="{4EFCED83-6A21-43BF-88F7-B8984C5D9D93}" dt="2024-01-29T16:48:12.247" v="235" actId="255"/>
          <ac:spMkLst>
            <pc:docMk/>
            <pc:sldMk cId="1258722611" sldId="477"/>
            <ac:spMk id="3" creationId="{45208D69-80AC-9CEA-95DD-61583155656C}"/>
          </ac:spMkLst>
        </pc:spChg>
        <pc:picChg chg="del">
          <ac:chgData name="Natalie Gregory" userId="5029e876-f44a-41d6-85f5-571cd131df41" providerId="ADAL" clId="{4EFCED83-6A21-43BF-88F7-B8984C5D9D93}" dt="2024-01-29T16:48:39.265" v="239" actId="478"/>
          <ac:picMkLst>
            <pc:docMk/>
            <pc:sldMk cId="1258722611" sldId="477"/>
            <ac:picMk id="4" creationId="{EEA12758-FCB8-7607-F9EE-BBF2394C2E41}"/>
          </ac:picMkLst>
        </pc:picChg>
      </pc:sldChg>
      <pc:sldChg chg="delSp modSp mod">
        <pc:chgData name="Natalie Gregory" userId="5029e876-f44a-41d6-85f5-571cd131df41" providerId="ADAL" clId="{4EFCED83-6A21-43BF-88F7-B8984C5D9D93}" dt="2024-01-29T15:49:58.336" v="118" actId="478"/>
        <pc:sldMkLst>
          <pc:docMk/>
          <pc:sldMk cId="3918240155" sldId="478"/>
        </pc:sldMkLst>
        <pc:spChg chg="mod">
          <ac:chgData name="Natalie Gregory" userId="5029e876-f44a-41d6-85f5-571cd131df41" providerId="ADAL" clId="{4EFCED83-6A21-43BF-88F7-B8984C5D9D93}" dt="2024-01-29T15:49:47.363" v="116" actId="1076"/>
          <ac:spMkLst>
            <pc:docMk/>
            <pc:sldMk cId="3918240155" sldId="478"/>
            <ac:spMk id="3" creationId="{D57CC2ED-FA55-45BD-4E4C-CA27B57DAEA4}"/>
          </ac:spMkLst>
        </pc:spChg>
        <pc:spChg chg="mod">
          <ac:chgData name="Natalie Gregory" userId="5029e876-f44a-41d6-85f5-571cd131df41" providerId="ADAL" clId="{4EFCED83-6A21-43BF-88F7-B8984C5D9D93}" dt="2024-01-29T15:49:56.406" v="117" actId="255"/>
          <ac:spMkLst>
            <pc:docMk/>
            <pc:sldMk cId="3918240155" sldId="478"/>
            <ac:spMk id="5" creationId="{57B57BC2-9387-4888-717C-8217E2750311}"/>
          </ac:spMkLst>
        </pc:spChg>
        <pc:picChg chg="del">
          <ac:chgData name="Natalie Gregory" userId="5029e876-f44a-41d6-85f5-571cd131df41" providerId="ADAL" clId="{4EFCED83-6A21-43BF-88F7-B8984C5D9D93}" dt="2024-01-29T15:49:58.336" v="118" actId="478"/>
          <ac:picMkLst>
            <pc:docMk/>
            <pc:sldMk cId="3918240155" sldId="478"/>
            <ac:picMk id="2" creationId="{01459FBB-0856-60C7-8768-E1745CCE64B6}"/>
          </ac:picMkLst>
        </pc:picChg>
      </pc:sldChg>
      <pc:sldChg chg="delSp modSp mod">
        <pc:chgData name="Natalie Gregory" userId="5029e876-f44a-41d6-85f5-571cd131df41" providerId="ADAL" clId="{4EFCED83-6A21-43BF-88F7-B8984C5D9D93}" dt="2024-01-29T15:47:27.760" v="107" actId="478"/>
        <pc:sldMkLst>
          <pc:docMk/>
          <pc:sldMk cId="682538875" sldId="480"/>
        </pc:sldMkLst>
        <pc:spChg chg="mod">
          <ac:chgData name="Natalie Gregory" userId="5029e876-f44a-41d6-85f5-571cd131df41" providerId="ADAL" clId="{4EFCED83-6A21-43BF-88F7-B8984C5D9D93}" dt="2024-01-29T15:47:17.933" v="105" actId="1076"/>
          <ac:spMkLst>
            <pc:docMk/>
            <pc:sldMk cId="682538875" sldId="480"/>
            <ac:spMk id="3" creationId="{D57CC2ED-FA55-45BD-4E4C-CA27B57DAEA4}"/>
          </ac:spMkLst>
        </pc:spChg>
        <pc:spChg chg="mod">
          <ac:chgData name="Natalie Gregory" userId="5029e876-f44a-41d6-85f5-571cd131df41" providerId="ADAL" clId="{4EFCED83-6A21-43BF-88F7-B8984C5D9D93}" dt="2024-01-29T15:47:25.599" v="106" actId="255"/>
          <ac:spMkLst>
            <pc:docMk/>
            <pc:sldMk cId="682538875" sldId="480"/>
            <ac:spMk id="5" creationId="{57B57BC2-9387-4888-717C-8217E2750311}"/>
          </ac:spMkLst>
        </pc:spChg>
        <pc:picChg chg="del">
          <ac:chgData name="Natalie Gregory" userId="5029e876-f44a-41d6-85f5-571cd131df41" providerId="ADAL" clId="{4EFCED83-6A21-43BF-88F7-B8984C5D9D93}" dt="2024-01-29T15:47:27.760" v="107" actId="478"/>
          <ac:picMkLst>
            <pc:docMk/>
            <pc:sldMk cId="682538875" sldId="480"/>
            <ac:picMk id="4" creationId="{23FEE409-12C4-572C-94BC-E8D61BE2E08A}"/>
          </ac:picMkLst>
        </pc:picChg>
      </pc:sldChg>
      <pc:sldChg chg="delSp modSp mod modNotesTx">
        <pc:chgData name="Natalie Gregory" userId="5029e876-f44a-41d6-85f5-571cd131df41" providerId="ADAL" clId="{4EFCED83-6A21-43BF-88F7-B8984C5D9D93}" dt="2024-01-29T15:49:18.013" v="112" actId="478"/>
        <pc:sldMkLst>
          <pc:docMk/>
          <pc:sldMk cId="123346812" sldId="481"/>
        </pc:sldMkLst>
        <pc:spChg chg="mod">
          <ac:chgData name="Natalie Gregory" userId="5029e876-f44a-41d6-85f5-571cd131df41" providerId="ADAL" clId="{4EFCED83-6A21-43BF-88F7-B8984C5D9D93}" dt="2024-01-29T15:49:12.466" v="111" actId="1076"/>
          <ac:spMkLst>
            <pc:docMk/>
            <pc:sldMk cId="123346812" sldId="481"/>
            <ac:spMk id="3" creationId="{D57CC2ED-FA55-45BD-4E4C-CA27B57DAEA4}"/>
          </ac:spMkLst>
        </pc:spChg>
        <pc:picChg chg="del">
          <ac:chgData name="Natalie Gregory" userId="5029e876-f44a-41d6-85f5-571cd131df41" providerId="ADAL" clId="{4EFCED83-6A21-43BF-88F7-B8984C5D9D93}" dt="2024-01-29T15:49:18.013" v="112" actId="478"/>
          <ac:picMkLst>
            <pc:docMk/>
            <pc:sldMk cId="123346812" sldId="481"/>
            <ac:picMk id="4" creationId="{C7673DEC-6F9A-8B35-0647-CBF39A97AE2B}"/>
          </ac:picMkLst>
        </pc:picChg>
      </pc:sldChg>
      <pc:sldChg chg="modSp mod">
        <pc:chgData name="Natalie Gregory" userId="5029e876-f44a-41d6-85f5-571cd131df41" providerId="ADAL" clId="{4EFCED83-6A21-43BF-88F7-B8984C5D9D93}" dt="2024-01-29T15:30:44.791" v="13" actId="255"/>
        <pc:sldMkLst>
          <pc:docMk/>
          <pc:sldMk cId="3899214065" sldId="483"/>
        </pc:sldMkLst>
        <pc:spChg chg="mod">
          <ac:chgData name="Natalie Gregory" userId="5029e876-f44a-41d6-85f5-571cd131df41" providerId="ADAL" clId="{4EFCED83-6A21-43BF-88F7-B8984C5D9D93}" dt="2024-01-29T15:30:30.153" v="12" actId="255"/>
          <ac:spMkLst>
            <pc:docMk/>
            <pc:sldMk cId="3899214065" sldId="483"/>
            <ac:spMk id="3" creationId="{83F4FD7E-1F41-E6BF-2702-E6A3C6AD38D4}"/>
          </ac:spMkLst>
        </pc:spChg>
        <pc:spChg chg="mod">
          <ac:chgData name="Natalie Gregory" userId="5029e876-f44a-41d6-85f5-571cd131df41" providerId="ADAL" clId="{4EFCED83-6A21-43BF-88F7-B8984C5D9D93}" dt="2024-01-29T15:30:44.791" v="13" actId="255"/>
          <ac:spMkLst>
            <pc:docMk/>
            <pc:sldMk cId="3899214065" sldId="483"/>
            <ac:spMk id="4" creationId="{D9B135D7-EAAF-4230-EBF5-55514C5C5576}"/>
          </ac:spMkLst>
        </pc:spChg>
      </pc:sldChg>
      <pc:sldChg chg="delSp modSp mod">
        <pc:chgData name="Natalie Gregory" userId="5029e876-f44a-41d6-85f5-571cd131df41" providerId="ADAL" clId="{4EFCED83-6A21-43BF-88F7-B8984C5D9D93}" dt="2024-01-29T16:48:47.927" v="240" actId="478"/>
        <pc:sldMkLst>
          <pc:docMk/>
          <pc:sldMk cId="2888913920" sldId="484"/>
        </pc:sldMkLst>
        <pc:spChg chg="mod">
          <ac:chgData name="Natalie Gregory" userId="5029e876-f44a-41d6-85f5-571cd131df41" providerId="ADAL" clId="{4EFCED83-6A21-43BF-88F7-B8984C5D9D93}" dt="2024-01-29T16:47:23.979" v="225" actId="255"/>
          <ac:spMkLst>
            <pc:docMk/>
            <pc:sldMk cId="2888913920" sldId="484"/>
            <ac:spMk id="2" creationId="{86236949-C925-27CC-CC0D-3327EE22BEA2}"/>
          </ac:spMkLst>
        </pc:spChg>
        <pc:spChg chg="mod">
          <ac:chgData name="Natalie Gregory" userId="5029e876-f44a-41d6-85f5-571cd131df41" providerId="ADAL" clId="{4EFCED83-6A21-43BF-88F7-B8984C5D9D93}" dt="2024-01-29T16:47:37.985" v="227" actId="255"/>
          <ac:spMkLst>
            <pc:docMk/>
            <pc:sldMk cId="2888913920" sldId="484"/>
            <ac:spMk id="4" creationId="{8CF74C1F-E1DE-8940-A17D-3D9B88012F2D}"/>
          </ac:spMkLst>
        </pc:spChg>
        <pc:picChg chg="del">
          <ac:chgData name="Natalie Gregory" userId="5029e876-f44a-41d6-85f5-571cd131df41" providerId="ADAL" clId="{4EFCED83-6A21-43BF-88F7-B8984C5D9D93}" dt="2024-01-29T16:48:47.927" v="240" actId="478"/>
          <ac:picMkLst>
            <pc:docMk/>
            <pc:sldMk cId="2888913920" sldId="484"/>
            <ac:picMk id="3" creationId="{97EDCC39-47C6-8416-3D80-0D32A8D36EFC}"/>
          </ac:picMkLst>
        </pc:picChg>
      </pc:sldChg>
      <pc:sldChg chg="delSp modSp mod">
        <pc:chgData name="Natalie Gregory" userId="5029e876-f44a-41d6-85f5-571cd131df41" providerId="ADAL" clId="{4EFCED83-6A21-43BF-88F7-B8984C5D9D93}" dt="2024-01-29T16:48:56.250" v="241" actId="478"/>
        <pc:sldMkLst>
          <pc:docMk/>
          <pc:sldMk cId="2425904536" sldId="486"/>
        </pc:sldMkLst>
        <pc:spChg chg="mod">
          <ac:chgData name="Natalie Gregory" userId="5029e876-f44a-41d6-85f5-571cd131df41" providerId="ADAL" clId="{4EFCED83-6A21-43BF-88F7-B8984C5D9D93}" dt="2024-01-29T16:42:30.367" v="218" actId="255"/>
          <ac:spMkLst>
            <pc:docMk/>
            <pc:sldMk cId="2425904536" sldId="486"/>
            <ac:spMk id="6" creationId="{8D2889C7-55E9-EC87-E220-5B49012A336A}"/>
          </ac:spMkLst>
        </pc:spChg>
        <pc:spChg chg="mod">
          <ac:chgData name="Natalie Gregory" userId="5029e876-f44a-41d6-85f5-571cd131df41" providerId="ADAL" clId="{4EFCED83-6A21-43BF-88F7-B8984C5D9D93}" dt="2024-01-29T16:41:06.276" v="206" actId="255"/>
          <ac:spMkLst>
            <pc:docMk/>
            <pc:sldMk cId="2425904536" sldId="486"/>
            <ac:spMk id="8" creationId="{314F81C2-48C5-517E-66FD-2BD2570396CC}"/>
          </ac:spMkLst>
        </pc:spChg>
        <pc:spChg chg="mod">
          <ac:chgData name="Natalie Gregory" userId="5029e876-f44a-41d6-85f5-571cd131df41" providerId="ADAL" clId="{4EFCED83-6A21-43BF-88F7-B8984C5D9D93}" dt="2024-01-29T16:42:15.604" v="216" actId="255"/>
          <ac:spMkLst>
            <pc:docMk/>
            <pc:sldMk cId="2425904536" sldId="486"/>
            <ac:spMk id="9" creationId="{C5C456BA-BD14-B833-5585-D729AFB07859}"/>
          </ac:spMkLst>
        </pc:spChg>
        <pc:spChg chg="mod">
          <ac:chgData name="Natalie Gregory" userId="5029e876-f44a-41d6-85f5-571cd131df41" providerId="ADAL" clId="{4EFCED83-6A21-43BF-88F7-B8984C5D9D93}" dt="2024-01-29T16:41:21.504" v="208" actId="255"/>
          <ac:spMkLst>
            <pc:docMk/>
            <pc:sldMk cId="2425904536" sldId="486"/>
            <ac:spMk id="10" creationId="{0FB256D3-30E5-D0E9-286B-9B0D8B39A221}"/>
          </ac:spMkLst>
        </pc:spChg>
        <pc:spChg chg="mod">
          <ac:chgData name="Natalie Gregory" userId="5029e876-f44a-41d6-85f5-571cd131df41" providerId="ADAL" clId="{4EFCED83-6A21-43BF-88F7-B8984C5D9D93}" dt="2024-01-29T16:41:48.443" v="211" actId="255"/>
          <ac:spMkLst>
            <pc:docMk/>
            <pc:sldMk cId="2425904536" sldId="486"/>
            <ac:spMk id="12" creationId="{B61F5A3B-AA85-43DA-A1C6-6705A3FE0BE2}"/>
          </ac:spMkLst>
        </pc:spChg>
        <pc:picChg chg="del mod">
          <ac:chgData name="Natalie Gregory" userId="5029e876-f44a-41d6-85f5-571cd131df41" providerId="ADAL" clId="{4EFCED83-6A21-43BF-88F7-B8984C5D9D93}" dt="2024-01-29T16:48:56.250" v="241" actId="478"/>
          <ac:picMkLst>
            <pc:docMk/>
            <pc:sldMk cId="2425904536" sldId="486"/>
            <ac:picMk id="11" creationId="{1F30B147-E3F3-BD48-1A90-4B7EF12349B3}"/>
          </ac:picMkLst>
        </pc:picChg>
      </pc:sldChg>
      <pc:sldChg chg="delSp modSp mod delAnim">
        <pc:chgData name="Natalie Gregory" userId="5029e876-f44a-41d6-85f5-571cd131df41" providerId="ADAL" clId="{4EFCED83-6A21-43BF-88F7-B8984C5D9D93}" dt="2024-01-29T16:49:06.568" v="242" actId="478"/>
        <pc:sldMkLst>
          <pc:docMk/>
          <pc:sldMk cId="4238480782" sldId="487"/>
        </pc:sldMkLst>
        <pc:spChg chg="mod">
          <ac:chgData name="Natalie Gregory" userId="5029e876-f44a-41d6-85f5-571cd131df41" providerId="ADAL" clId="{4EFCED83-6A21-43BF-88F7-B8984C5D9D93}" dt="2024-01-29T16:40:20.271" v="198" actId="255"/>
          <ac:spMkLst>
            <pc:docMk/>
            <pc:sldMk cId="4238480782" sldId="487"/>
            <ac:spMk id="6" creationId="{D831CD63-4322-F7DE-E5B3-386A8496E437}"/>
          </ac:spMkLst>
        </pc:spChg>
        <pc:spChg chg="mod">
          <ac:chgData name="Natalie Gregory" userId="5029e876-f44a-41d6-85f5-571cd131df41" providerId="ADAL" clId="{4EFCED83-6A21-43BF-88F7-B8984C5D9D93}" dt="2024-01-29T16:40:33.867" v="202" actId="27636"/>
          <ac:spMkLst>
            <pc:docMk/>
            <pc:sldMk cId="4238480782" sldId="487"/>
            <ac:spMk id="9" creationId="{AA20A70F-779D-8FFF-A105-A94D0F11A3BC}"/>
          </ac:spMkLst>
        </pc:spChg>
        <pc:spChg chg="mod">
          <ac:chgData name="Natalie Gregory" userId="5029e876-f44a-41d6-85f5-571cd131df41" providerId="ADAL" clId="{4EFCED83-6A21-43BF-88F7-B8984C5D9D93}" dt="2024-01-29T16:40:48.054" v="204" actId="255"/>
          <ac:spMkLst>
            <pc:docMk/>
            <pc:sldMk cId="4238480782" sldId="487"/>
            <ac:spMk id="10" creationId="{13D12A53-8A85-2F11-8225-68B02CBA8B6C}"/>
          </ac:spMkLst>
        </pc:spChg>
        <pc:picChg chg="del">
          <ac:chgData name="Natalie Gregory" userId="5029e876-f44a-41d6-85f5-571cd131df41" providerId="ADAL" clId="{4EFCED83-6A21-43BF-88F7-B8984C5D9D93}" dt="2024-01-29T16:49:06.568" v="242" actId="478"/>
          <ac:picMkLst>
            <pc:docMk/>
            <pc:sldMk cId="4238480782" sldId="487"/>
            <ac:picMk id="8" creationId="{9078258D-F0F0-1C12-254E-E1E7FAEB52A9}"/>
          </ac:picMkLst>
        </pc:picChg>
      </pc:sldChg>
      <pc:sldChg chg="del">
        <pc:chgData name="Natalie Gregory" userId="5029e876-f44a-41d6-85f5-571cd131df41" providerId="ADAL" clId="{4EFCED83-6A21-43BF-88F7-B8984C5D9D93}" dt="2024-01-29T16:33:10.199" v="144" actId="2696"/>
        <pc:sldMkLst>
          <pc:docMk/>
          <pc:sldMk cId="769128927" sldId="489"/>
        </pc:sldMkLst>
      </pc:sldChg>
      <pc:sldChg chg="del">
        <pc:chgData name="Natalie Gregory" userId="5029e876-f44a-41d6-85f5-571cd131df41" providerId="ADAL" clId="{4EFCED83-6A21-43BF-88F7-B8984C5D9D93}" dt="2024-01-29T16:49:43.840" v="248" actId="2696"/>
        <pc:sldMkLst>
          <pc:docMk/>
          <pc:sldMk cId="3531287759" sldId="492"/>
        </pc:sldMkLst>
      </pc:sldChg>
      <pc:sldChg chg="delSp modSp mod">
        <pc:chgData name="Natalie Gregory" userId="5029e876-f44a-41d6-85f5-571cd131df41" providerId="ADAL" clId="{4EFCED83-6A21-43BF-88F7-B8984C5D9D93}" dt="2024-01-29T16:49:39.898" v="247" actId="478"/>
        <pc:sldMkLst>
          <pc:docMk/>
          <pc:sldMk cId="1129647349" sldId="493"/>
        </pc:sldMkLst>
        <pc:spChg chg="mod">
          <ac:chgData name="Natalie Gregory" userId="5029e876-f44a-41d6-85f5-571cd131df41" providerId="ADAL" clId="{4EFCED83-6A21-43BF-88F7-B8984C5D9D93}" dt="2024-01-29T16:49:31.518" v="245" actId="1076"/>
          <ac:spMkLst>
            <pc:docMk/>
            <pc:sldMk cId="1129647349" sldId="493"/>
            <ac:spMk id="2" creationId="{FA853E60-6E33-2AFA-B1FF-341E7A9974DA}"/>
          </ac:spMkLst>
        </pc:spChg>
        <pc:spChg chg="mod">
          <ac:chgData name="Natalie Gregory" userId="5029e876-f44a-41d6-85f5-571cd131df41" providerId="ADAL" clId="{4EFCED83-6A21-43BF-88F7-B8984C5D9D93}" dt="2024-01-29T16:49:38.075" v="246" actId="255"/>
          <ac:spMkLst>
            <pc:docMk/>
            <pc:sldMk cId="1129647349" sldId="493"/>
            <ac:spMk id="4" creationId="{675E4A4A-AF86-AE41-880F-2238510485F5}"/>
          </ac:spMkLst>
        </pc:spChg>
        <pc:picChg chg="del">
          <ac:chgData name="Natalie Gregory" userId="5029e876-f44a-41d6-85f5-571cd131df41" providerId="ADAL" clId="{4EFCED83-6A21-43BF-88F7-B8984C5D9D93}" dt="2024-01-29T16:49:39.898" v="247" actId="478"/>
          <ac:picMkLst>
            <pc:docMk/>
            <pc:sldMk cId="1129647349" sldId="493"/>
            <ac:picMk id="3" creationId="{06DFF200-0D1D-1DD0-EC9E-D6C43554AF52}"/>
          </ac:picMkLst>
        </pc:picChg>
      </pc:sldChg>
      <pc:sldChg chg="addSp delSp modSp mod modClrScheme chgLayout">
        <pc:chgData name="Natalie Gregory" userId="5029e876-f44a-41d6-85f5-571cd131df41" providerId="ADAL" clId="{4EFCED83-6A21-43BF-88F7-B8984C5D9D93}" dt="2024-01-29T16:29:13.511" v="126" actId="1076"/>
        <pc:sldMkLst>
          <pc:docMk/>
          <pc:sldMk cId="2877048316" sldId="495"/>
        </pc:sldMkLst>
        <pc:spChg chg="add del">
          <ac:chgData name="Natalie Gregory" userId="5029e876-f44a-41d6-85f5-571cd131df41" providerId="ADAL" clId="{4EFCED83-6A21-43BF-88F7-B8984C5D9D93}" dt="2024-01-29T15:50:24.973" v="120" actId="700"/>
          <ac:spMkLst>
            <pc:docMk/>
            <pc:sldMk cId="2877048316" sldId="495"/>
            <ac:spMk id="3" creationId="{8E328A8A-6A91-B91B-A957-99276D8E7E65}"/>
          </ac:spMkLst>
        </pc:spChg>
        <pc:spChg chg="mod ord">
          <ac:chgData name="Natalie Gregory" userId="5029e876-f44a-41d6-85f5-571cd131df41" providerId="ADAL" clId="{4EFCED83-6A21-43BF-88F7-B8984C5D9D93}" dt="2024-01-29T16:29:13.511" v="126" actId="1076"/>
          <ac:spMkLst>
            <pc:docMk/>
            <pc:sldMk cId="2877048316" sldId="495"/>
            <ac:spMk id="4" creationId="{2E450086-8B8E-0EF5-D0E0-359F5120D7FC}"/>
          </ac:spMkLst>
        </pc:spChg>
        <pc:spChg chg="add del">
          <ac:chgData name="Natalie Gregory" userId="5029e876-f44a-41d6-85f5-571cd131df41" providerId="ADAL" clId="{4EFCED83-6A21-43BF-88F7-B8984C5D9D93}" dt="2024-01-29T15:50:24.973" v="120" actId="700"/>
          <ac:spMkLst>
            <pc:docMk/>
            <pc:sldMk cId="2877048316" sldId="495"/>
            <ac:spMk id="6" creationId="{66223958-DD95-9F97-8E58-D12CC4A522F0}"/>
          </ac:spMkLst>
        </pc:spChg>
        <pc:picChg chg="mod ord">
          <ac:chgData name="Natalie Gregory" userId="5029e876-f44a-41d6-85f5-571cd131df41" providerId="ADAL" clId="{4EFCED83-6A21-43BF-88F7-B8984C5D9D93}" dt="2024-01-29T15:50:24.973" v="120" actId="700"/>
          <ac:picMkLst>
            <pc:docMk/>
            <pc:sldMk cId="2877048316" sldId="495"/>
            <ac:picMk id="5" creationId="{51950ACD-6D58-B884-9056-0BF23AC49B50}"/>
          </ac:picMkLst>
        </pc:picChg>
      </pc:sldChg>
      <pc:sldChg chg="modSp mod">
        <pc:chgData name="Natalie Gregory" userId="5029e876-f44a-41d6-85f5-571cd131df41" providerId="ADAL" clId="{4EFCED83-6A21-43BF-88F7-B8984C5D9D93}" dt="2024-01-29T16:36:48.168" v="173" actId="255"/>
        <pc:sldMkLst>
          <pc:docMk/>
          <pc:sldMk cId="3697879218" sldId="499"/>
        </pc:sldMkLst>
        <pc:spChg chg="mod">
          <ac:chgData name="Natalie Gregory" userId="5029e876-f44a-41d6-85f5-571cd131df41" providerId="ADAL" clId="{4EFCED83-6A21-43BF-88F7-B8984C5D9D93}" dt="2024-01-29T16:35:41.084" v="162" actId="255"/>
          <ac:spMkLst>
            <pc:docMk/>
            <pc:sldMk cId="3697879218" sldId="499"/>
            <ac:spMk id="24" creationId="{D00E84C9-B4A7-8905-550A-B9342FAB7591}"/>
          </ac:spMkLst>
        </pc:spChg>
        <pc:spChg chg="mod">
          <ac:chgData name="Natalie Gregory" userId="5029e876-f44a-41d6-85f5-571cd131df41" providerId="ADAL" clId="{4EFCED83-6A21-43BF-88F7-B8984C5D9D93}" dt="2024-01-29T16:36:21.403" v="168" actId="255"/>
          <ac:spMkLst>
            <pc:docMk/>
            <pc:sldMk cId="3697879218" sldId="499"/>
            <ac:spMk id="25" creationId="{E5D49B16-42D8-1AE2-6722-34F4D43966B7}"/>
          </ac:spMkLst>
        </pc:spChg>
        <pc:spChg chg="mod">
          <ac:chgData name="Natalie Gregory" userId="5029e876-f44a-41d6-85f5-571cd131df41" providerId="ADAL" clId="{4EFCED83-6A21-43BF-88F7-B8984C5D9D93}" dt="2024-01-29T16:36:28.571" v="169" actId="255"/>
          <ac:spMkLst>
            <pc:docMk/>
            <pc:sldMk cId="3697879218" sldId="499"/>
            <ac:spMk id="26" creationId="{6CAAB9DF-ABA1-E23F-398F-9EA4463C8325}"/>
          </ac:spMkLst>
        </pc:spChg>
        <pc:spChg chg="mod">
          <ac:chgData name="Natalie Gregory" userId="5029e876-f44a-41d6-85f5-571cd131df41" providerId="ADAL" clId="{4EFCED83-6A21-43BF-88F7-B8984C5D9D93}" dt="2024-01-29T16:36:40.309" v="172" actId="255"/>
          <ac:spMkLst>
            <pc:docMk/>
            <pc:sldMk cId="3697879218" sldId="499"/>
            <ac:spMk id="28" creationId="{81F441A1-76A6-0C77-2DE2-BD578D4EB34A}"/>
          </ac:spMkLst>
        </pc:spChg>
        <pc:spChg chg="mod">
          <ac:chgData name="Natalie Gregory" userId="5029e876-f44a-41d6-85f5-571cd131df41" providerId="ADAL" clId="{4EFCED83-6A21-43BF-88F7-B8984C5D9D93}" dt="2024-01-29T16:36:48.168" v="173" actId="255"/>
          <ac:spMkLst>
            <pc:docMk/>
            <pc:sldMk cId="3697879218" sldId="499"/>
            <ac:spMk id="29" creationId="{22104273-B0D9-1684-89E3-94A508AD4AEF}"/>
          </ac:spMkLst>
        </pc:spChg>
        <pc:spChg chg="mod">
          <ac:chgData name="Natalie Gregory" userId="5029e876-f44a-41d6-85f5-571cd131df41" providerId="ADAL" clId="{4EFCED83-6A21-43BF-88F7-B8984C5D9D93}" dt="2024-01-29T16:35:54.812" v="164" actId="1076"/>
          <ac:spMkLst>
            <pc:docMk/>
            <pc:sldMk cId="3697879218" sldId="499"/>
            <ac:spMk id="30" creationId="{40D8A713-2F6E-95CC-7785-5DAF3F84FBAB}"/>
          </ac:spMkLst>
        </pc:spChg>
        <pc:spChg chg="mod">
          <ac:chgData name="Natalie Gregory" userId="5029e876-f44a-41d6-85f5-571cd131df41" providerId="ADAL" clId="{4EFCED83-6A21-43BF-88F7-B8984C5D9D93}" dt="2024-01-29T16:36:05.887" v="166" actId="1076"/>
          <ac:spMkLst>
            <pc:docMk/>
            <pc:sldMk cId="3697879218" sldId="499"/>
            <ac:spMk id="31" creationId="{7E22135C-D7E4-294E-3649-B5831F25E051}"/>
          </ac:spMkLst>
        </pc:spChg>
        <pc:spChg chg="mod">
          <ac:chgData name="Natalie Gregory" userId="5029e876-f44a-41d6-85f5-571cd131df41" providerId="ADAL" clId="{4EFCED83-6A21-43BF-88F7-B8984C5D9D93}" dt="2024-01-29T16:36:13.726" v="167" actId="255"/>
          <ac:spMkLst>
            <pc:docMk/>
            <pc:sldMk cId="3697879218" sldId="499"/>
            <ac:spMk id="32" creationId="{217A3156-C56A-E1EF-05A9-56547FDF258E}"/>
          </ac:spMkLst>
        </pc:spChg>
      </pc:sldChg>
      <pc:sldChg chg="modSp">
        <pc:chgData name="Natalie Gregory" userId="5029e876-f44a-41d6-85f5-571cd131df41" providerId="ADAL" clId="{4EFCED83-6A21-43BF-88F7-B8984C5D9D93}" dt="2024-01-29T16:35:07.422" v="160" actId="255"/>
        <pc:sldMkLst>
          <pc:docMk/>
          <pc:sldMk cId="3578938308" sldId="502"/>
        </pc:sldMkLst>
        <pc:spChg chg="mod">
          <ac:chgData name="Natalie Gregory" userId="5029e876-f44a-41d6-85f5-571cd131df41" providerId="ADAL" clId="{4EFCED83-6A21-43BF-88F7-B8984C5D9D93}" dt="2024-01-29T16:34:42.574" v="156" actId="255"/>
          <ac:spMkLst>
            <pc:docMk/>
            <pc:sldMk cId="3578938308" sldId="502"/>
            <ac:spMk id="14" creationId="{34C6771F-B90C-4EE4-9799-CDD0AA00FB85}"/>
          </ac:spMkLst>
        </pc:spChg>
        <pc:spChg chg="mod">
          <ac:chgData name="Natalie Gregory" userId="5029e876-f44a-41d6-85f5-571cd131df41" providerId="ADAL" clId="{4EFCED83-6A21-43BF-88F7-B8984C5D9D93}" dt="2024-01-29T16:34:34.975" v="155" actId="255"/>
          <ac:spMkLst>
            <pc:docMk/>
            <pc:sldMk cId="3578938308" sldId="502"/>
            <ac:spMk id="15" creationId="{23B73DC9-0B53-4B50-BF17-875E2765DFBA}"/>
          </ac:spMkLst>
        </pc:spChg>
        <pc:spChg chg="mod">
          <ac:chgData name="Natalie Gregory" userId="5029e876-f44a-41d6-85f5-571cd131df41" providerId="ADAL" clId="{4EFCED83-6A21-43BF-88F7-B8984C5D9D93}" dt="2024-01-29T16:34:29.900" v="154" actId="255"/>
          <ac:spMkLst>
            <pc:docMk/>
            <pc:sldMk cId="3578938308" sldId="502"/>
            <ac:spMk id="16" creationId="{07B62B9C-11CB-4A29-9E96-D7AD1B2318BD}"/>
          </ac:spMkLst>
        </pc:spChg>
        <pc:spChg chg="mod">
          <ac:chgData name="Natalie Gregory" userId="5029e876-f44a-41d6-85f5-571cd131df41" providerId="ADAL" clId="{4EFCED83-6A21-43BF-88F7-B8984C5D9D93}" dt="2024-01-29T16:34:55.741" v="158" actId="255"/>
          <ac:spMkLst>
            <pc:docMk/>
            <pc:sldMk cId="3578938308" sldId="502"/>
            <ac:spMk id="17" creationId="{F6F3BD91-A2D2-41B2-A939-E67C3B975796}"/>
          </ac:spMkLst>
        </pc:spChg>
        <pc:spChg chg="mod">
          <ac:chgData name="Natalie Gregory" userId="5029e876-f44a-41d6-85f5-571cd131df41" providerId="ADAL" clId="{4EFCED83-6A21-43BF-88F7-B8984C5D9D93}" dt="2024-01-29T16:35:07.422" v="160" actId="255"/>
          <ac:spMkLst>
            <pc:docMk/>
            <pc:sldMk cId="3578938308" sldId="502"/>
            <ac:spMk id="18" creationId="{FC27A043-DA6B-422E-8AC1-814FF89E37BB}"/>
          </ac:spMkLst>
        </pc:spChg>
      </pc:sldChg>
      <pc:sldChg chg="modSp">
        <pc:chgData name="Natalie Gregory" userId="5029e876-f44a-41d6-85f5-571cd131df41" providerId="ADAL" clId="{4EFCED83-6A21-43BF-88F7-B8984C5D9D93}" dt="2024-01-29T16:39:05.898" v="189" actId="255"/>
        <pc:sldMkLst>
          <pc:docMk/>
          <pc:sldMk cId="1640654719" sldId="503"/>
        </pc:sldMkLst>
        <pc:spChg chg="mod">
          <ac:chgData name="Natalie Gregory" userId="5029e876-f44a-41d6-85f5-571cd131df41" providerId="ADAL" clId="{4EFCED83-6A21-43BF-88F7-B8984C5D9D93}" dt="2024-01-29T16:38:50.184" v="187" actId="255"/>
          <ac:spMkLst>
            <pc:docMk/>
            <pc:sldMk cId="1640654719" sldId="503"/>
            <ac:spMk id="14" creationId="{FE177C1A-0370-4CD0-8C0D-0A12BB612141}"/>
          </ac:spMkLst>
        </pc:spChg>
        <pc:spChg chg="mod">
          <ac:chgData name="Natalie Gregory" userId="5029e876-f44a-41d6-85f5-571cd131df41" providerId="ADAL" clId="{4EFCED83-6A21-43BF-88F7-B8984C5D9D93}" dt="2024-01-29T16:38:03.695" v="180" actId="255"/>
          <ac:spMkLst>
            <pc:docMk/>
            <pc:sldMk cId="1640654719" sldId="503"/>
            <ac:spMk id="16" creationId="{1E01DFDF-F80A-49EE-8195-1D1725452192}"/>
          </ac:spMkLst>
        </pc:spChg>
        <pc:spChg chg="mod">
          <ac:chgData name="Natalie Gregory" userId="5029e876-f44a-41d6-85f5-571cd131df41" providerId="ADAL" clId="{4EFCED83-6A21-43BF-88F7-B8984C5D9D93}" dt="2024-01-29T16:38:38.011" v="185" actId="33524"/>
          <ac:spMkLst>
            <pc:docMk/>
            <pc:sldMk cId="1640654719" sldId="503"/>
            <ac:spMk id="17" creationId="{A4CFC56C-034A-4541-8FF9-B35AE83C93C2}"/>
          </ac:spMkLst>
        </pc:spChg>
        <pc:spChg chg="mod">
          <ac:chgData name="Natalie Gregory" userId="5029e876-f44a-41d6-85f5-571cd131df41" providerId="ADAL" clId="{4EFCED83-6A21-43BF-88F7-B8984C5D9D93}" dt="2024-01-29T16:38:31.013" v="184" actId="255"/>
          <ac:spMkLst>
            <pc:docMk/>
            <pc:sldMk cId="1640654719" sldId="503"/>
            <ac:spMk id="18" creationId="{ADDC62A8-5F97-42E8-803F-A0A33B0F240F}"/>
          </ac:spMkLst>
        </pc:spChg>
        <pc:spChg chg="mod">
          <ac:chgData name="Natalie Gregory" userId="5029e876-f44a-41d6-85f5-571cd131df41" providerId="ADAL" clId="{4EFCED83-6A21-43BF-88F7-B8984C5D9D93}" dt="2024-01-29T16:39:05.898" v="189" actId="255"/>
          <ac:spMkLst>
            <pc:docMk/>
            <pc:sldMk cId="1640654719" sldId="503"/>
            <ac:spMk id="19" creationId="{89F33BF6-2D00-4369-A266-89002B6AC071}"/>
          </ac:spMkLst>
        </pc:spChg>
      </pc:sldChg>
      <pc:sldChg chg="add del ord">
        <pc:chgData name="Natalie Gregory" userId="5029e876-f44a-41d6-85f5-571cd131df41" providerId="ADAL" clId="{4EFCED83-6A21-43BF-88F7-B8984C5D9D93}" dt="2024-01-29T16:33:03.747" v="143"/>
        <pc:sldMkLst>
          <pc:docMk/>
          <pc:sldMk cId="2125731332" sldId="504"/>
        </pc:sldMkLst>
      </pc:sldChg>
      <pc:sldChg chg="new del">
        <pc:chgData name="Natalie Gregory" userId="5029e876-f44a-41d6-85f5-571cd131df41" providerId="ADAL" clId="{4EFCED83-6A21-43BF-88F7-B8984C5D9D93}" dt="2024-01-29T15:31:55.470" v="18" actId="2696"/>
        <pc:sldMkLst>
          <pc:docMk/>
          <pc:sldMk cId="2238754062" sldId="504"/>
        </pc:sldMkLst>
      </pc:sldChg>
    </pc:docChg>
  </pc:docChgLst>
  <pc:docChgLst>
    <pc:chgData name="Natalie Gregory" userId="S::natalie.gregory@seetec.co.uk::5029e876-f44a-41d6-85f5-571cd131df41" providerId="AD" clId="Web-{5699862E-DB46-8332-0CB5-215EC7780A6E}"/>
    <pc:docChg chg="addSld delSld modSld addMainMaster modMainMaster modSection">
      <pc:chgData name="Natalie Gregory" userId="S::natalie.gregory@seetec.co.uk::5029e876-f44a-41d6-85f5-571cd131df41" providerId="AD" clId="Web-{5699862E-DB46-8332-0CB5-215EC7780A6E}" dt="2023-12-29T10:56:49.055" v="362" actId="20577"/>
      <pc:docMkLst>
        <pc:docMk/>
      </pc:docMkLst>
      <pc:sldChg chg="modSp modNotes">
        <pc:chgData name="Natalie Gregory" userId="S::natalie.gregory@seetec.co.uk::5029e876-f44a-41d6-85f5-571cd131df41" providerId="AD" clId="Web-{5699862E-DB46-8332-0CB5-215EC7780A6E}" dt="2023-12-29T10:54:47.285" v="354" actId="20577"/>
        <pc:sldMkLst>
          <pc:docMk/>
          <pc:sldMk cId="2107222646" sldId="279"/>
        </pc:sldMkLst>
        <pc:spChg chg="mod">
          <ac:chgData name="Natalie Gregory" userId="S::natalie.gregory@seetec.co.uk::5029e876-f44a-41d6-85f5-571cd131df41" providerId="AD" clId="Web-{5699862E-DB46-8332-0CB5-215EC7780A6E}" dt="2023-12-29T10:54:47.285" v="354" actId="20577"/>
          <ac:spMkLst>
            <pc:docMk/>
            <pc:sldMk cId="2107222646" sldId="279"/>
            <ac:spMk id="26626" creationId="{00000000-0000-0000-0000-000000000000}"/>
          </ac:spMkLst>
        </pc:spChg>
      </pc:sldChg>
      <pc:sldChg chg="modSp">
        <pc:chgData name="Natalie Gregory" userId="S::natalie.gregory@seetec.co.uk::5029e876-f44a-41d6-85f5-571cd131df41" providerId="AD" clId="Web-{5699862E-DB46-8332-0CB5-215EC7780A6E}" dt="2023-12-29T10:14:29.604" v="166" actId="20577"/>
        <pc:sldMkLst>
          <pc:docMk/>
          <pc:sldMk cId="1254584038" sldId="365"/>
        </pc:sldMkLst>
        <pc:spChg chg="mod">
          <ac:chgData name="Natalie Gregory" userId="S::natalie.gregory@seetec.co.uk::5029e876-f44a-41d6-85f5-571cd131df41" providerId="AD" clId="Web-{5699862E-DB46-8332-0CB5-215EC7780A6E}" dt="2023-12-29T10:11:14.847" v="134" actId="20577"/>
          <ac:spMkLst>
            <pc:docMk/>
            <pc:sldMk cId="1254584038" sldId="365"/>
            <ac:spMk id="2" creationId="{8954BE71-C1F0-426D-8EA8-C5C1B049EDE9}"/>
          </ac:spMkLst>
        </pc:spChg>
        <pc:spChg chg="mod">
          <ac:chgData name="Natalie Gregory" userId="S::natalie.gregory@seetec.co.uk::5029e876-f44a-41d6-85f5-571cd131df41" providerId="AD" clId="Web-{5699862E-DB46-8332-0CB5-215EC7780A6E}" dt="2023-12-29T10:14:29.604" v="166" actId="20577"/>
          <ac:spMkLst>
            <pc:docMk/>
            <pc:sldMk cId="1254584038" sldId="365"/>
            <ac:spMk id="3" creationId="{146FB4BB-D24D-438C-B201-510920D12F4E}"/>
          </ac:spMkLst>
        </pc:spChg>
      </pc:sldChg>
      <pc:sldChg chg="modSp">
        <pc:chgData name="Natalie Gregory" userId="S::natalie.gregory@seetec.co.uk::5029e876-f44a-41d6-85f5-571cd131df41" providerId="AD" clId="Web-{5699862E-DB46-8332-0CB5-215EC7780A6E}" dt="2023-12-29T10:11:25.848" v="135" actId="20577"/>
        <pc:sldMkLst>
          <pc:docMk/>
          <pc:sldMk cId="3415582531" sldId="366"/>
        </pc:sldMkLst>
        <pc:spChg chg="mod">
          <ac:chgData name="Natalie Gregory" userId="S::natalie.gregory@seetec.co.uk::5029e876-f44a-41d6-85f5-571cd131df41" providerId="AD" clId="Web-{5699862E-DB46-8332-0CB5-215EC7780A6E}" dt="2023-12-29T10:10:23.970" v="128" actId="14100"/>
          <ac:spMkLst>
            <pc:docMk/>
            <pc:sldMk cId="3415582531" sldId="366"/>
            <ac:spMk id="3" creationId="{162DE237-6351-4AE2-9C05-A42B31C2411E}"/>
          </ac:spMkLst>
        </pc:spChg>
        <pc:spChg chg="mod">
          <ac:chgData name="Natalie Gregory" userId="S::natalie.gregory@seetec.co.uk::5029e876-f44a-41d6-85f5-571cd131df41" providerId="AD" clId="Web-{5699862E-DB46-8332-0CB5-215EC7780A6E}" dt="2023-12-29T10:11:25.848" v="135" actId="20577"/>
          <ac:spMkLst>
            <pc:docMk/>
            <pc:sldMk cId="3415582531" sldId="366"/>
            <ac:spMk id="7" creationId="{CD298A41-2C32-449B-ABA1-E5CBFCDEA8C9}"/>
          </ac:spMkLst>
        </pc:spChg>
      </pc:sldChg>
      <pc:sldChg chg="modSp">
        <pc:chgData name="Natalie Gregory" userId="S::natalie.gregory@seetec.co.uk::5029e876-f44a-41d6-85f5-571cd131df41" providerId="AD" clId="Web-{5699862E-DB46-8332-0CB5-215EC7780A6E}" dt="2023-12-29T10:18:59.630" v="183" actId="20577"/>
        <pc:sldMkLst>
          <pc:docMk/>
          <pc:sldMk cId="1252564502" sldId="367"/>
        </pc:sldMkLst>
        <pc:spChg chg="mod">
          <ac:chgData name="Natalie Gregory" userId="S::natalie.gregory@seetec.co.uk::5029e876-f44a-41d6-85f5-571cd131df41" providerId="AD" clId="Web-{5699862E-DB46-8332-0CB5-215EC7780A6E}" dt="2023-12-29T10:17:54.580" v="170" actId="20577"/>
          <ac:spMkLst>
            <pc:docMk/>
            <pc:sldMk cId="1252564502" sldId="367"/>
            <ac:spMk id="2" creationId="{544AA652-8D6C-486E-8B41-8DDAC1384EF3}"/>
          </ac:spMkLst>
        </pc:spChg>
        <pc:spChg chg="mod">
          <ac:chgData name="Natalie Gregory" userId="S::natalie.gregory@seetec.co.uk::5029e876-f44a-41d6-85f5-571cd131df41" providerId="AD" clId="Web-{5699862E-DB46-8332-0CB5-215EC7780A6E}" dt="2023-12-29T10:18:59.630" v="183" actId="20577"/>
          <ac:spMkLst>
            <pc:docMk/>
            <pc:sldMk cId="1252564502" sldId="367"/>
            <ac:spMk id="3" creationId="{42E36BBE-B8F3-4F34-86FF-11C584C4B26B}"/>
          </ac:spMkLst>
        </pc:spChg>
      </pc:sldChg>
      <pc:sldChg chg="modSp modNotes">
        <pc:chgData name="Natalie Gregory" userId="S::natalie.gregory@seetec.co.uk::5029e876-f44a-41d6-85f5-571cd131df41" providerId="AD" clId="Web-{5699862E-DB46-8332-0CB5-215EC7780A6E}" dt="2023-12-29T10:22:37.305" v="223"/>
        <pc:sldMkLst>
          <pc:docMk/>
          <pc:sldMk cId="3029255673" sldId="368"/>
        </pc:sldMkLst>
        <pc:spChg chg="mod">
          <ac:chgData name="Natalie Gregory" userId="S::natalie.gregory@seetec.co.uk::5029e876-f44a-41d6-85f5-571cd131df41" providerId="AD" clId="Web-{5699862E-DB46-8332-0CB5-215EC7780A6E}" dt="2023-12-29T10:20:45.212" v="185" actId="20577"/>
          <ac:spMkLst>
            <pc:docMk/>
            <pc:sldMk cId="3029255673" sldId="368"/>
            <ac:spMk id="2" creationId="{544AA652-8D6C-486E-8B41-8DDAC1384EF3}"/>
          </ac:spMkLst>
        </pc:spChg>
        <pc:spChg chg="mod">
          <ac:chgData name="Natalie Gregory" userId="S::natalie.gregory@seetec.co.uk::5029e876-f44a-41d6-85f5-571cd131df41" providerId="AD" clId="Web-{5699862E-DB46-8332-0CB5-215EC7780A6E}" dt="2023-12-29T10:21:53.471" v="195" actId="20577"/>
          <ac:spMkLst>
            <pc:docMk/>
            <pc:sldMk cId="3029255673" sldId="368"/>
            <ac:spMk id="3" creationId="{42E36BBE-B8F3-4F34-86FF-11C584C4B26B}"/>
          </ac:spMkLst>
        </pc:spChg>
      </pc:sldChg>
      <pc:sldChg chg="modSp">
        <pc:chgData name="Natalie Gregory" userId="S::natalie.gregory@seetec.co.uk::5029e876-f44a-41d6-85f5-571cd131df41" providerId="AD" clId="Web-{5699862E-DB46-8332-0CB5-215EC7780A6E}" dt="2023-12-29T10:01:59.854" v="14" actId="20577"/>
        <pc:sldMkLst>
          <pc:docMk/>
          <pc:sldMk cId="819774350" sldId="411"/>
        </pc:sldMkLst>
        <pc:spChg chg="mod">
          <ac:chgData name="Natalie Gregory" userId="S::natalie.gregory@seetec.co.uk::5029e876-f44a-41d6-85f5-571cd131df41" providerId="AD" clId="Web-{5699862E-DB46-8332-0CB5-215EC7780A6E}" dt="2023-12-29T10:01:59.854" v="14" actId="20577"/>
          <ac:spMkLst>
            <pc:docMk/>
            <pc:sldMk cId="819774350" sldId="411"/>
            <ac:spMk id="3" creationId="{0650BCF2-2393-42CE-BBE1-FB1BCE31FDAE}"/>
          </ac:spMkLst>
        </pc:spChg>
      </pc:sldChg>
      <pc:sldChg chg="modSp">
        <pc:chgData name="Natalie Gregory" userId="S::natalie.gregory@seetec.co.uk::5029e876-f44a-41d6-85f5-571cd131df41" providerId="AD" clId="Web-{5699862E-DB46-8332-0CB5-215EC7780A6E}" dt="2023-12-29T10:47:58.637" v="334" actId="20577"/>
        <pc:sldMkLst>
          <pc:docMk/>
          <pc:sldMk cId="3275831224" sldId="434"/>
        </pc:sldMkLst>
        <pc:spChg chg="mod">
          <ac:chgData name="Natalie Gregory" userId="S::natalie.gregory@seetec.co.uk::5029e876-f44a-41d6-85f5-571cd131df41" providerId="AD" clId="Web-{5699862E-DB46-8332-0CB5-215EC7780A6E}" dt="2023-12-29T10:47:58.637" v="334" actId="20577"/>
          <ac:spMkLst>
            <pc:docMk/>
            <pc:sldMk cId="3275831224" sldId="434"/>
            <ac:spMk id="2" creationId="{18569C7F-4BF4-4802-BD36-555932B8D534}"/>
          </ac:spMkLst>
        </pc:spChg>
      </pc:sldChg>
      <pc:sldChg chg="modSp">
        <pc:chgData name="Natalie Gregory" userId="S::natalie.gregory@seetec.co.uk::5029e876-f44a-41d6-85f5-571cd131df41" providerId="AD" clId="Web-{5699862E-DB46-8332-0CB5-215EC7780A6E}" dt="2023-12-29T10:48:13.059" v="337" actId="20577"/>
        <pc:sldMkLst>
          <pc:docMk/>
          <pc:sldMk cId="1884120586" sldId="436"/>
        </pc:sldMkLst>
        <pc:spChg chg="mod">
          <ac:chgData name="Natalie Gregory" userId="S::natalie.gregory@seetec.co.uk::5029e876-f44a-41d6-85f5-571cd131df41" providerId="AD" clId="Web-{5699862E-DB46-8332-0CB5-215EC7780A6E}" dt="2023-12-29T10:48:13.059" v="337" actId="20577"/>
          <ac:spMkLst>
            <pc:docMk/>
            <pc:sldMk cId="1884120586" sldId="436"/>
            <ac:spMk id="2" creationId="{18569C7F-4BF4-4802-BD36-555932B8D534}"/>
          </ac:spMkLst>
        </pc:spChg>
      </pc:sldChg>
      <pc:sldChg chg="modSp">
        <pc:chgData name="Natalie Gregory" userId="S::natalie.gregory@seetec.co.uk::5029e876-f44a-41d6-85f5-571cd131df41" providerId="AD" clId="Web-{5699862E-DB46-8332-0CB5-215EC7780A6E}" dt="2023-12-29T10:48:29.013" v="339" actId="20577"/>
        <pc:sldMkLst>
          <pc:docMk/>
          <pc:sldMk cId="3314411518" sldId="437"/>
        </pc:sldMkLst>
        <pc:spChg chg="mod">
          <ac:chgData name="Natalie Gregory" userId="S::natalie.gregory@seetec.co.uk::5029e876-f44a-41d6-85f5-571cd131df41" providerId="AD" clId="Web-{5699862E-DB46-8332-0CB5-215EC7780A6E}" dt="2023-12-29T10:48:29.013" v="339" actId="20577"/>
          <ac:spMkLst>
            <pc:docMk/>
            <pc:sldMk cId="3314411518" sldId="437"/>
            <ac:spMk id="2" creationId="{18569C7F-4BF4-4802-BD36-555932B8D534}"/>
          </ac:spMkLst>
        </pc:spChg>
      </pc:sldChg>
      <pc:sldChg chg="modSp">
        <pc:chgData name="Natalie Gregory" userId="S::natalie.gregory@seetec.co.uk::5029e876-f44a-41d6-85f5-571cd131df41" providerId="AD" clId="Web-{5699862E-DB46-8332-0CB5-215EC7780A6E}" dt="2023-12-29T10:56:01.460" v="357" actId="20577"/>
        <pc:sldMkLst>
          <pc:docMk/>
          <pc:sldMk cId="2423481110" sldId="443"/>
        </pc:sldMkLst>
        <pc:spChg chg="mod">
          <ac:chgData name="Natalie Gregory" userId="S::natalie.gregory@seetec.co.uk::5029e876-f44a-41d6-85f5-571cd131df41" providerId="AD" clId="Web-{5699862E-DB46-8332-0CB5-215EC7780A6E}" dt="2023-12-29T10:56:01.460" v="357" actId="20577"/>
          <ac:spMkLst>
            <pc:docMk/>
            <pc:sldMk cId="2423481110" sldId="443"/>
            <ac:spMk id="5" creationId="{818543FB-8EEE-6A40-5436-7C39F30FBF1F}"/>
          </ac:spMkLst>
        </pc:spChg>
      </pc:sldChg>
      <pc:sldChg chg="modSp">
        <pc:chgData name="Natalie Gregory" userId="S::natalie.gregory@seetec.co.uk::5029e876-f44a-41d6-85f5-571cd131df41" providerId="AD" clId="Web-{5699862E-DB46-8332-0CB5-215EC7780A6E}" dt="2023-12-29T09:26:30.138" v="5" actId="1076"/>
        <pc:sldMkLst>
          <pc:docMk/>
          <pc:sldMk cId="3973644146" sldId="472"/>
        </pc:sldMkLst>
        <pc:spChg chg="mod">
          <ac:chgData name="Natalie Gregory" userId="S::natalie.gregory@seetec.co.uk::5029e876-f44a-41d6-85f5-571cd131df41" providerId="AD" clId="Web-{5699862E-DB46-8332-0CB5-215EC7780A6E}" dt="2023-12-29T09:26:26.888" v="4" actId="1076"/>
          <ac:spMkLst>
            <pc:docMk/>
            <pc:sldMk cId="3973644146" sldId="472"/>
            <ac:spMk id="2" creationId="{3F4529AC-6350-605C-7C16-1AF79578B201}"/>
          </ac:spMkLst>
        </pc:spChg>
        <pc:spChg chg="mod">
          <ac:chgData name="Natalie Gregory" userId="S::natalie.gregory@seetec.co.uk::5029e876-f44a-41d6-85f5-571cd131df41" providerId="AD" clId="Web-{5699862E-DB46-8332-0CB5-215EC7780A6E}" dt="2023-12-29T09:26:06.731" v="0" actId="20577"/>
          <ac:spMkLst>
            <pc:docMk/>
            <pc:sldMk cId="3973644146" sldId="472"/>
            <ac:spMk id="3" creationId="{45208D69-80AC-9CEA-95DD-61583155656C}"/>
          </ac:spMkLst>
        </pc:spChg>
        <pc:picChg chg="mod">
          <ac:chgData name="Natalie Gregory" userId="S::natalie.gregory@seetec.co.uk::5029e876-f44a-41d6-85f5-571cd131df41" providerId="AD" clId="Web-{5699862E-DB46-8332-0CB5-215EC7780A6E}" dt="2023-12-29T09:26:30.138" v="5" actId="1076"/>
          <ac:picMkLst>
            <pc:docMk/>
            <pc:sldMk cId="3973644146" sldId="472"/>
            <ac:picMk id="4" creationId="{DDD11377-DCF1-B083-F850-37EE1F7D4920}"/>
          </ac:picMkLst>
        </pc:picChg>
      </pc:sldChg>
      <pc:sldChg chg="delSp modSp del delAnim">
        <pc:chgData name="Natalie Gregory" userId="S::natalie.gregory@seetec.co.uk::5029e876-f44a-41d6-85f5-571cd131df41" providerId="AD" clId="Web-{5699862E-DB46-8332-0CB5-215EC7780A6E}" dt="2023-12-29T10:50:48.569" v="347"/>
        <pc:sldMkLst>
          <pc:docMk/>
          <pc:sldMk cId="831541691" sldId="475"/>
        </pc:sldMkLst>
        <pc:spChg chg="del mod">
          <ac:chgData name="Natalie Gregory" userId="S::natalie.gregory@seetec.co.uk::5029e876-f44a-41d6-85f5-571cd131df41" providerId="AD" clId="Web-{5699862E-DB46-8332-0CB5-215EC7780A6E}" dt="2023-12-29T10:32:43.266" v="250"/>
          <ac:spMkLst>
            <pc:docMk/>
            <pc:sldMk cId="831541691" sldId="475"/>
            <ac:spMk id="22" creationId="{9AE34B7C-3EC7-42E2-9041-BF35C5A0EB3B}"/>
          </ac:spMkLst>
        </pc:spChg>
        <pc:spChg chg="del mod">
          <ac:chgData name="Natalie Gregory" userId="S::natalie.gregory@seetec.co.uk::5029e876-f44a-41d6-85f5-571cd131df41" providerId="AD" clId="Web-{5699862E-DB46-8332-0CB5-215EC7780A6E}" dt="2023-12-29T10:31:40.201" v="241"/>
          <ac:spMkLst>
            <pc:docMk/>
            <pc:sldMk cId="831541691" sldId="475"/>
            <ac:spMk id="25" creationId="{02D86FC0-99E9-4166-8C2C-6FD84F40A732}"/>
          </ac:spMkLst>
        </pc:spChg>
        <pc:spChg chg="del mod">
          <ac:chgData name="Natalie Gregory" userId="S::natalie.gregory@seetec.co.uk::5029e876-f44a-41d6-85f5-571cd131df41" providerId="AD" clId="Web-{5699862E-DB46-8332-0CB5-215EC7780A6E}" dt="2023-12-29T10:31:34.763" v="239"/>
          <ac:spMkLst>
            <pc:docMk/>
            <pc:sldMk cId="831541691" sldId="475"/>
            <ac:spMk id="26" creationId="{B0421C3A-DBCC-4C8D-8D81-175BE822AAC6}"/>
          </ac:spMkLst>
        </pc:spChg>
        <pc:spChg chg="del mod">
          <ac:chgData name="Natalie Gregory" userId="S::natalie.gregory@seetec.co.uk::5029e876-f44a-41d6-85f5-571cd131df41" providerId="AD" clId="Web-{5699862E-DB46-8332-0CB5-215EC7780A6E}" dt="2023-12-29T10:31:58.108" v="247"/>
          <ac:spMkLst>
            <pc:docMk/>
            <pc:sldMk cId="831541691" sldId="475"/>
            <ac:spMk id="27" creationId="{5616E37D-F6C8-444D-B8A7-62ABBB21E396}"/>
          </ac:spMkLst>
        </pc:spChg>
        <pc:spChg chg="del mod">
          <ac:chgData name="Natalie Gregory" userId="S::natalie.gregory@seetec.co.uk::5029e876-f44a-41d6-85f5-571cd131df41" providerId="AD" clId="Web-{5699862E-DB46-8332-0CB5-215EC7780A6E}" dt="2023-12-29T10:31:49.170" v="245"/>
          <ac:spMkLst>
            <pc:docMk/>
            <pc:sldMk cId="831541691" sldId="475"/>
            <ac:spMk id="28" creationId="{8BF57086-C9F6-436F-BD9F-43CC5DB50803}"/>
          </ac:spMkLst>
        </pc:spChg>
        <pc:spChg chg="del mod">
          <ac:chgData name="Natalie Gregory" userId="S::natalie.gregory@seetec.co.uk::5029e876-f44a-41d6-85f5-571cd131df41" providerId="AD" clId="Web-{5699862E-DB46-8332-0CB5-215EC7780A6E}" dt="2023-12-29T10:33:52.346" v="263"/>
          <ac:spMkLst>
            <pc:docMk/>
            <pc:sldMk cId="831541691" sldId="475"/>
            <ac:spMk id="29" creationId="{F616FBAC-2FC3-4F42-8B31-B61467D4F1D2}"/>
          </ac:spMkLst>
        </pc:spChg>
        <pc:spChg chg="del mod">
          <ac:chgData name="Natalie Gregory" userId="S::natalie.gregory@seetec.co.uk::5029e876-f44a-41d6-85f5-571cd131df41" providerId="AD" clId="Web-{5699862E-DB46-8332-0CB5-215EC7780A6E}" dt="2023-12-29T10:33:26.736" v="259"/>
          <ac:spMkLst>
            <pc:docMk/>
            <pc:sldMk cId="831541691" sldId="475"/>
            <ac:spMk id="30" creationId="{D45040FE-B2FD-44D0-A69F-3392069F7716}"/>
          </ac:spMkLst>
        </pc:spChg>
        <pc:spChg chg="del mod">
          <ac:chgData name="Natalie Gregory" userId="S::natalie.gregory@seetec.co.uk::5029e876-f44a-41d6-85f5-571cd131df41" providerId="AD" clId="Web-{5699862E-DB46-8332-0CB5-215EC7780A6E}" dt="2023-12-29T10:31:28.982" v="227"/>
          <ac:spMkLst>
            <pc:docMk/>
            <pc:sldMk cId="831541691" sldId="475"/>
            <ac:spMk id="31" creationId="{F84D8454-345C-4816-BC1F-1E5D38E156AF}"/>
          </ac:spMkLst>
        </pc:spChg>
        <pc:spChg chg="del mod">
          <ac:chgData name="Natalie Gregory" userId="S::natalie.gregory@seetec.co.uk::5029e876-f44a-41d6-85f5-571cd131df41" providerId="AD" clId="Web-{5699862E-DB46-8332-0CB5-215EC7780A6E}" dt="2023-12-29T10:37:11.171" v="267"/>
          <ac:spMkLst>
            <pc:docMk/>
            <pc:sldMk cId="831541691" sldId="475"/>
            <ac:spMk id="32" creationId="{3DA0F270-349C-4EF9-98DD-22EFE30799C8}"/>
          </ac:spMkLst>
        </pc:spChg>
        <pc:spChg chg="mod">
          <ac:chgData name="Natalie Gregory" userId="S::natalie.gregory@seetec.co.uk::5029e876-f44a-41d6-85f5-571cd131df41" providerId="AD" clId="Web-{5699862E-DB46-8332-0CB5-215EC7780A6E}" dt="2023-12-29T10:31:43.998" v="243" actId="20577"/>
          <ac:spMkLst>
            <pc:docMk/>
            <pc:sldMk cId="831541691" sldId="475"/>
            <ac:spMk id="34" creationId="{72EF568C-845B-431C-B8BE-D726F0E475B0}"/>
          </ac:spMkLst>
        </pc:spChg>
      </pc:sldChg>
      <pc:sldChg chg="modSp">
        <pc:chgData name="Natalie Gregory" userId="S::natalie.gregory@seetec.co.uk::5029e876-f44a-41d6-85f5-571cd131df41" providerId="AD" clId="Web-{5699862E-DB46-8332-0CB5-215EC7780A6E}" dt="2023-12-29T10:23:42.901" v="224" actId="20577"/>
        <pc:sldMkLst>
          <pc:docMk/>
          <pc:sldMk cId="658808884" sldId="476"/>
        </pc:sldMkLst>
        <pc:spChg chg="mod">
          <ac:chgData name="Natalie Gregory" userId="S::natalie.gregory@seetec.co.uk::5029e876-f44a-41d6-85f5-571cd131df41" providerId="AD" clId="Web-{5699862E-DB46-8332-0CB5-215EC7780A6E}" dt="2023-12-29T10:23:42.901" v="224" actId="20577"/>
          <ac:spMkLst>
            <pc:docMk/>
            <pc:sldMk cId="658808884" sldId="476"/>
            <ac:spMk id="3" creationId="{D57CC2ED-FA55-45BD-4E4C-CA27B57DAEA4}"/>
          </ac:spMkLst>
        </pc:spChg>
      </pc:sldChg>
      <pc:sldChg chg="modSp">
        <pc:chgData name="Natalie Gregory" userId="S::natalie.gregory@seetec.co.uk::5029e876-f44a-41d6-85f5-571cd131df41" providerId="AD" clId="Web-{5699862E-DB46-8332-0CB5-215EC7780A6E}" dt="2023-12-29T10:56:28.679" v="360" actId="20577"/>
        <pc:sldMkLst>
          <pc:docMk/>
          <pc:sldMk cId="1258722611" sldId="477"/>
        </pc:sldMkLst>
        <pc:spChg chg="mod">
          <ac:chgData name="Natalie Gregory" userId="S::natalie.gregory@seetec.co.uk::5029e876-f44a-41d6-85f5-571cd131df41" providerId="AD" clId="Web-{5699862E-DB46-8332-0CB5-215EC7780A6E}" dt="2023-12-29T10:56:28.679" v="360" actId="20577"/>
          <ac:spMkLst>
            <pc:docMk/>
            <pc:sldMk cId="1258722611" sldId="477"/>
            <ac:spMk id="3" creationId="{45208D69-80AC-9CEA-95DD-61583155656C}"/>
          </ac:spMkLst>
        </pc:spChg>
      </pc:sldChg>
      <pc:sldChg chg="modSp">
        <pc:chgData name="Natalie Gregory" userId="S::natalie.gregory@seetec.co.uk::5029e876-f44a-41d6-85f5-571cd131df41" providerId="AD" clId="Web-{5699862E-DB46-8332-0CB5-215EC7780A6E}" dt="2023-12-29T10:56:17.569" v="358" actId="20577"/>
        <pc:sldMkLst>
          <pc:docMk/>
          <pc:sldMk cId="2888913920" sldId="484"/>
        </pc:sldMkLst>
        <pc:spChg chg="mod">
          <ac:chgData name="Natalie Gregory" userId="S::natalie.gregory@seetec.co.uk::5029e876-f44a-41d6-85f5-571cd131df41" providerId="AD" clId="Web-{5699862E-DB46-8332-0CB5-215EC7780A6E}" dt="2023-12-29T10:56:17.569" v="358" actId="20577"/>
          <ac:spMkLst>
            <pc:docMk/>
            <pc:sldMk cId="2888913920" sldId="484"/>
            <ac:spMk id="2" creationId="{86236949-C925-27CC-CC0D-3327EE22BEA2}"/>
          </ac:spMkLst>
        </pc:spChg>
      </pc:sldChg>
      <pc:sldChg chg="modSp">
        <pc:chgData name="Natalie Gregory" userId="S::natalie.gregory@seetec.co.uk::5029e876-f44a-41d6-85f5-571cd131df41" providerId="AD" clId="Web-{5699862E-DB46-8332-0CB5-215EC7780A6E}" dt="2023-12-29T10:54:55.316" v="355" actId="20577"/>
        <pc:sldMkLst>
          <pc:docMk/>
          <pc:sldMk cId="2425904536" sldId="486"/>
        </pc:sldMkLst>
        <pc:spChg chg="mod">
          <ac:chgData name="Natalie Gregory" userId="S::natalie.gregory@seetec.co.uk::5029e876-f44a-41d6-85f5-571cd131df41" providerId="AD" clId="Web-{5699862E-DB46-8332-0CB5-215EC7780A6E}" dt="2023-12-29T10:54:55.316" v="355" actId="20577"/>
          <ac:spMkLst>
            <pc:docMk/>
            <pc:sldMk cId="2425904536" sldId="486"/>
            <ac:spMk id="6" creationId="{8D2889C7-55E9-EC87-E220-5B49012A336A}"/>
          </ac:spMkLst>
        </pc:spChg>
      </pc:sldChg>
      <pc:sldChg chg="modSp">
        <pc:chgData name="Natalie Gregory" userId="S::natalie.gregory@seetec.co.uk::5029e876-f44a-41d6-85f5-571cd131df41" providerId="AD" clId="Web-{5699862E-DB46-8332-0CB5-215EC7780A6E}" dt="2023-12-29T10:55:02.410" v="356" actId="20577"/>
        <pc:sldMkLst>
          <pc:docMk/>
          <pc:sldMk cId="4238480782" sldId="487"/>
        </pc:sldMkLst>
        <pc:spChg chg="mod">
          <ac:chgData name="Natalie Gregory" userId="S::natalie.gregory@seetec.co.uk::5029e876-f44a-41d6-85f5-571cd131df41" providerId="AD" clId="Web-{5699862E-DB46-8332-0CB5-215EC7780A6E}" dt="2023-12-29T10:55:02.410" v="356" actId="20577"/>
          <ac:spMkLst>
            <pc:docMk/>
            <pc:sldMk cId="4238480782" sldId="487"/>
            <ac:spMk id="6" creationId="{D831CD63-4322-F7DE-E5B3-386A8496E437}"/>
          </ac:spMkLst>
        </pc:spChg>
      </pc:sldChg>
      <pc:sldChg chg="del">
        <pc:chgData name="Natalie Gregory" userId="S::natalie.gregory@seetec.co.uk::5029e876-f44a-41d6-85f5-571cd131df41" providerId="AD" clId="Web-{5699862E-DB46-8332-0CB5-215EC7780A6E}" dt="2023-12-29T10:46:56.758" v="331"/>
        <pc:sldMkLst>
          <pc:docMk/>
          <pc:sldMk cId="923586012" sldId="488"/>
        </pc:sldMkLst>
      </pc:sldChg>
      <pc:sldChg chg="del">
        <pc:chgData name="Natalie Gregory" userId="S::natalie.gregory@seetec.co.uk::5029e876-f44a-41d6-85f5-571cd131df41" providerId="AD" clId="Web-{5699862E-DB46-8332-0CB5-215EC7780A6E}" dt="2023-12-29T10:51:35.821" v="350"/>
        <pc:sldMkLst>
          <pc:docMk/>
          <pc:sldMk cId="2526864269" sldId="490"/>
        </pc:sldMkLst>
      </pc:sldChg>
      <pc:sldChg chg="del">
        <pc:chgData name="Natalie Gregory" userId="S::natalie.gregory@seetec.co.uk::5029e876-f44a-41d6-85f5-571cd131df41" providerId="AD" clId="Web-{5699862E-DB46-8332-0CB5-215EC7780A6E}" dt="2023-12-29T10:52:16.041" v="352"/>
        <pc:sldMkLst>
          <pc:docMk/>
          <pc:sldMk cId="1934069010" sldId="491"/>
        </pc:sldMkLst>
      </pc:sldChg>
      <pc:sldChg chg="modSp">
        <pc:chgData name="Natalie Gregory" userId="S::natalie.gregory@seetec.co.uk::5029e876-f44a-41d6-85f5-571cd131df41" providerId="AD" clId="Web-{5699862E-DB46-8332-0CB5-215EC7780A6E}" dt="2023-12-29T10:56:49.055" v="362" actId="20577"/>
        <pc:sldMkLst>
          <pc:docMk/>
          <pc:sldMk cId="1129647349" sldId="493"/>
        </pc:sldMkLst>
        <pc:spChg chg="mod">
          <ac:chgData name="Natalie Gregory" userId="S::natalie.gregory@seetec.co.uk::5029e876-f44a-41d6-85f5-571cd131df41" providerId="AD" clId="Web-{5699862E-DB46-8332-0CB5-215EC7780A6E}" dt="2023-12-29T10:56:36.461" v="361" actId="20577"/>
          <ac:spMkLst>
            <pc:docMk/>
            <pc:sldMk cId="1129647349" sldId="493"/>
            <ac:spMk id="2" creationId="{FA853E60-6E33-2AFA-B1FF-341E7A9974DA}"/>
          </ac:spMkLst>
        </pc:spChg>
        <pc:spChg chg="mod">
          <ac:chgData name="Natalie Gregory" userId="S::natalie.gregory@seetec.co.uk::5029e876-f44a-41d6-85f5-571cd131df41" providerId="AD" clId="Web-{5699862E-DB46-8332-0CB5-215EC7780A6E}" dt="2023-12-29T10:56:49.055" v="362" actId="20577"/>
          <ac:spMkLst>
            <pc:docMk/>
            <pc:sldMk cId="1129647349" sldId="493"/>
            <ac:spMk id="4" creationId="{675E4A4A-AF86-AE41-880F-2238510485F5}"/>
          </ac:spMkLst>
        </pc:spChg>
      </pc:sldChg>
      <pc:sldChg chg="delSp modSp del delAnim">
        <pc:chgData name="Natalie Gregory" userId="S::natalie.gregory@seetec.co.uk::5029e876-f44a-41d6-85f5-571cd131df41" providerId="AD" clId="Web-{5699862E-DB46-8332-0CB5-215EC7780A6E}" dt="2023-12-29T10:49:54.036" v="343"/>
        <pc:sldMkLst>
          <pc:docMk/>
          <pc:sldMk cId="2906518413" sldId="494"/>
        </pc:sldMkLst>
        <pc:spChg chg="del mod">
          <ac:chgData name="Natalie Gregory" userId="S::natalie.gregory@seetec.co.uk::5029e876-f44a-41d6-85f5-571cd131df41" providerId="AD" clId="Web-{5699862E-DB46-8332-0CB5-215EC7780A6E}" dt="2023-12-29T10:37:24.500" v="273"/>
          <ac:spMkLst>
            <pc:docMk/>
            <pc:sldMk cId="2906518413" sldId="494"/>
            <ac:spMk id="14" creationId="{7AB50843-83DF-4FB1-8260-3419822378EF}"/>
          </ac:spMkLst>
        </pc:spChg>
        <pc:spChg chg="del mod">
          <ac:chgData name="Natalie Gregory" userId="S::natalie.gregory@seetec.co.uk::5029e876-f44a-41d6-85f5-571cd131df41" providerId="AD" clId="Web-{5699862E-DB46-8332-0CB5-215EC7780A6E}" dt="2023-12-29T10:37:19.781" v="270"/>
          <ac:spMkLst>
            <pc:docMk/>
            <pc:sldMk cId="2906518413" sldId="494"/>
            <ac:spMk id="15" creationId="{1DBCE32D-936B-4BE8-8FA8-9A5521A5710F}"/>
          </ac:spMkLst>
        </pc:spChg>
        <pc:spChg chg="del mod">
          <ac:chgData name="Natalie Gregory" userId="S::natalie.gregory@seetec.co.uk::5029e876-f44a-41d6-85f5-571cd131df41" providerId="AD" clId="Web-{5699862E-DB46-8332-0CB5-215EC7780A6E}" dt="2023-12-29T10:37:35.157" v="278"/>
          <ac:spMkLst>
            <pc:docMk/>
            <pc:sldMk cId="2906518413" sldId="494"/>
            <ac:spMk id="18" creationId="{0D57170C-880A-4FAE-B520-F4EF8C457468}"/>
          </ac:spMkLst>
        </pc:spChg>
        <pc:spChg chg="del mod">
          <ac:chgData name="Natalie Gregory" userId="S::natalie.gregory@seetec.co.uk::5029e876-f44a-41d6-85f5-571cd131df41" providerId="AD" clId="Web-{5699862E-DB46-8332-0CB5-215EC7780A6E}" dt="2023-12-29T10:37:47.970" v="285"/>
          <ac:spMkLst>
            <pc:docMk/>
            <pc:sldMk cId="2906518413" sldId="494"/>
            <ac:spMk id="23" creationId="{C8908EB2-532C-4891-9141-72C81F760F7C}"/>
          </ac:spMkLst>
        </pc:spChg>
        <pc:spChg chg="del mod">
          <ac:chgData name="Natalie Gregory" userId="S::natalie.gregory@seetec.co.uk::5029e876-f44a-41d6-85f5-571cd131df41" providerId="AD" clId="Web-{5699862E-DB46-8332-0CB5-215EC7780A6E}" dt="2023-12-29T10:37:40.735" v="281"/>
          <ac:spMkLst>
            <pc:docMk/>
            <pc:sldMk cId="2906518413" sldId="494"/>
            <ac:spMk id="24" creationId="{41A0EEBC-40F8-43D7-ADEA-FDB71D8BD10D}"/>
          </ac:spMkLst>
        </pc:spChg>
      </pc:sldChg>
      <pc:sldChg chg="add replId">
        <pc:chgData name="Natalie Gregory" userId="S::natalie.gregory@seetec.co.uk::5029e876-f44a-41d6-85f5-571cd131df41" providerId="AD" clId="Web-{5699862E-DB46-8332-0CB5-215EC7780A6E}" dt="2023-12-29T10:31:19.825" v="225"/>
        <pc:sldMkLst>
          <pc:docMk/>
          <pc:sldMk cId="2877048316" sldId="495"/>
        </pc:sldMkLst>
      </pc:sldChg>
      <pc:sldChg chg="add del replId">
        <pc:chgData name="Natalie Gregory" userId="S::natalie.gregory@seetec.co.uk::5029e876-f44a-41d6-85f5-571cd131df41" providerId="AD" clId="Web-{5699862E-DB46-8332-0CB5-215EC7780A6E}" dt="2023-12-29T10:50:19.365" v="345"/>
        <pc:sldMkLst>
          <pc:docMk/>
          <pc:sldMk cId="2002958882" sldId="496"/>
        </pc:sldMkLst>
      </pc:sldChg>
      <pc:sldChg chg="add del replId">
        <pc:chgData name="Natalie Gregory" userId="S::natalie.gregory@seetec.co.uk::5029e876-f44a-41d6-85f5-571cd131df41" providerId="AD" clId="Web-{5699862E-DB46-8332-0CB5-215EC7780A6E}" dt="2023-12-29T10:47:03.071" v="332"/>
        <pc:sldMkLst>
          <pc:docMk/>
          <pc:sldMk cId="2651339196" sldId="497"/>
        </pc:sldMkLst>
      </pc:sldChg>
      <pc:sldChg chg="delSp modSp add del mod setBg delAnim">
        <pc:chgData name="Natalie Gregory" userId="S::natalie.gregory@seetec.co.uk::5029e876-f44a-41d6-85f5-571cd131df41" providerId="AD" clId="Web-{5699862E-DB46-8332-0CB5-215EC7780A6E}" dt="2023-12-29T10:50:58.991" v="348"/>
        <pc:sldMkLst>
          <pc:docMk/>
          <pc:sldMk cId="604924369" sldId="498"/>
        </pc:sldMkLst>
        <pc:spChg chg="del mod">
          <ac:chgData name="Natalie Gregory" userId="S::natalie.gregory@seetec.co.uk::5029e876-f44a-41d6-85f5-571cd131df41" providerId="AD" clId="Web-{5699862E-DB46-8332-0CB5-215EC7780A6E}" dt="2023-12-29T10:44:54.067" v="293"/>
          <ac:spMkLst>
            <pc:docMk/>
            <pc:sldMk cId="604924369" sldId="498"/>
            <ac:spMk id="24" creationId="{34814439-F70D-4A44-9575-2DD0F1BAA927}"/>
          </ac:spMkLst>
        </pc:spChg>
        <pc:spChg chg="del">
          <ac:chgData name="Natalie Gregory" userId="S::natalie.gregory@seetec.co.uk::5029e876-f44a-41d6-85f5-571cd131df41" providerId="AD" clId="Web-{5699862E-DB46-8332-0CB5-215EC7780A6E}" dt="2023-12-29T10:45:16.145" v="302"/>
          <ac:spMkLst>
            <pc:docMk/>
            <pc:sldMk cId="604924369" sldId="498"/>
            <ac:spMk id="25" creationId="{DDC6A451-280C-46C8-B493-20DED1B5E9CB}"/>
          </ac:spMkLst>
        </pc:spChg>
        <pc:spChg chg="del">
          <ac:chgData name="Natalie Gregory" userId="S::natalie.gregory@seetec.co.uk::5029e876-f44a-41d6-85f5-571cd131df41" providerId="AD" clId="Web-{5699862E-DB46-8332-0CB5-215EC7780A6E}" dt="2023-12-29T10:45:21.958" v="303"/>
          <ac:spMkLst>
            <pc:docMk/>
            <pc:sldMk cId="604924369" sldId="498"/>
            <ac:spMk id="26" creationId="{4C5FF618-EA2E-47E5-8E58-4CCCD718DB3A}"/>
          </ac:spMkLst>
        </pc:spChg>
        <pc:spChg chg="del mod">
          <ac:chgData name="Natalie Gregory" userId="S::natalie.gregory@seetec.co.uk::5029e876-f44a-41d6-85f5-571cd131df41" providerId="AD" clId="Web-{5699862E-DB46-8332-0CB5-215EC7780A6E}" dt="2023-12-29T10:45:27.958" v="308"/>
          <ac:spMkLst>
            <pc:docMk/>
            <pc:sldMk cId="604924369" sldId="498"/>
            <ac:spMk id="28" creationId="{99148C37-F2E2-4E95-8FCA-81A8FA531041}"/>
          </ac:spMkLst>
        </pc:spChg>
        <pc:spChg chg="del mod">
          <ac:chgData name="Natalie Gregory" userId="S::natalie.gregory@seetec.co.uk::5029e876-f44a-41d6-85f5-571cd131df41" providerId="AD" clId="Web-{5699862E-DB46-8332-0CB5-215EC7780A6E}" dt="2023-12-29T10:45:33.959" v="310"/>
          <ac:spMkLst>
            <pc:docMk/>
            <pc:sldMk cId="604924369" sldId="498"/>
            <ac:spMk id="29" creationId="{40C6B85C-9AD6-4D2F-AEBE-1DD5734DFEF3}"/>
          </ac:spMkLst>
        </pc:spChg>
        <pc:spChg chg="del mod">
          <ac:chgData name="Natalie Gregory" userId="S::natalie.gregory@seetec.co.uk::5029e876-f44a-41d6-85f5-571cd131df41" providerId="AD" clId="Web-{5699862E-DB46-8332-0CB5-215EC7780A6E}" dt="2023-12-29T10:44:58.692" v="295"/>
          <ac:spMkLst>
            <pc:docMk/>
            <pc:sldMk cId="604924369" sldId="498"/>
            <ac:spMk id="30" creationId="{1AFD3528-5CD8-4C42-B2E2-6B2D1CD83EB6}"/>
          </ac:spMkLst>
        </pc:spChg>
        <pc:spChg chg="del mod">
          <ac:chgData name="Natalie Gregory" userId="S::natalie.gregory@seetec.co.uk::5029e876-f44a-41d6-85f5-571cd131df41" providerId="AD" clId="Web-{5699862E-DB46-8332-0CB5-215EC7780A6E}" dt="2023-12-29T10:45:05.629" v="299"/>
          <ac:spMkLst>
            <pc:docMk/>
            <pc:sldMk cId="604924369" sldId="498"/>
            <ac:spMk id="31" creationId="{36FE4145-4C76-4478-9558-A8F591498CF1}"/>
          </ac:spMkLst>
        </pc:spChg>
        <pc:spChg chg="del mod">
          <ac:chgData name="Natalie Gregory" userId="S::natalie.gregory@seetec.co.uk::5029e876-f44a-41d6-85f5-571cd131df41" providerId="AD" clId="Web-{5699862E-DB46-8332-0CB5-215EC7780A6E}" dt="2023-12-29T10:45:11.973" v="301"/>
          <ac:spMkLst>
            <pc:docMk/>
            <pc:sldMk cId="604924369" sldId="498"/>
            <ac:spMk id="32" creationId="{DA115689-4DA4-4AB6-BE03-07E494689818}"/>
          </ac:spMkLst>
        </pc:spChg>
      </pc:sldChg>
      <pc:sldChg chg="modSp add replId">
        <pc:chgData name="Natalie Gregory" userId="S::natalie.gregory@seetec.co.uk::5029e876-f44a-41d6-85f5-571cd131df41" providerId="AD" clId="Web-{5699862E-DB46-8332-0CB5-215EC7780A6E}" dt="2023-12-29T10:46:48.118" v="330" actId="20577"/>
        <pc:sldMkLst>
          <pc:docMk/>
          <pc:sldMk cId="3697879218" sldId="499"/>
        </pc:sldMkLst>
        <pc:spChg chg="mod">
          <ac:chgData name="Natalie Gregory" userId="S::natalie.gregory@seetec.co.uk::5029e876-f44a-41d6-85f5-571cd131df41" providerId="AD" clId="Web-{5699862E-DB46-8332-0CB5-215EC7780A6E}" dt="2023-12-29T10:45:45.647" v="314" actId="20577"/>
          <ac:spMkLst>
            <pc:docMk/>
            <pc:sldMk cId="3697879218" sldId="499"/>
            <ac:spMk id="24" creationId="{D00E84C9-B4A7-8905-550A-B9342FAB7591}"/>
          </ac:spMkLst>
        </pc:spChg>
        <pc:spChg chg="mod">
          <ac:chgData name="Natalie Gregory" userId="S::natalie.gregory@seetec.co.uk::5029e876-f44a-41d6-85f5-571cd131df41" providerId="AD" clId="Web-{5699862E-DB46-8332-0CB5-215EC7780A6E}" dt="2023-12-29T10:46:48.118" v="330" actId="20577"/>
          <ac:spMkLst>
            <pc:docMk/>
            <pc:sldMk cId="3697879218" sldId="499"/>
            <ac:spMk id="25" creationId="{E5D49B16-42D8-1AE2-6722-34F4D43966B7}"/>
          </ac:spMkLst>
        </pc:spChg>
        <pc:spChg chg="mod">
          <ac:chgData name="Natalie Gregory" userId="S::natalie.gregory@seetec.co.uk::5029e876-f44a-41d6-85f5-571cd131df41" providerId="AD" clId="Web-{5699862E-DB46-8332-0CB5-215EC7780A6E}" dt="2023-12-29T10:46:40.336" v="328" actId="20577"/>
          <ac:spMkLst>
            <pc:docMk/>
            <pc:sldMk cId="3697879218" sldId="499"/>
            <ac:spMk id="26" creationId="{6CAAB9DF-ABA1-E23F-398F-9EA4463C8325}"/>
          </ac:spMkLst>
        </pc:spChg>
        <pc:spChg chg="mod">
          <ac:chgData name="Natalie Gregory" userId="S::natalie.gregory@seetec.co.uk::5029e876-f44a-41d6-85f5-571cd131df41" providerId="AD" clId="Web-{5699862E-DB46-8332-0CB5-215EC7780A6E}" dt="2023-12-29T10:46:33.726" v="326" actId="20577"/>
          <ac:spMkLst>
            <pc:docMk/>
            <pc:sldMk cId="3697879218" sldId="499"/>
            <ac:spMk id="28" creationId="{81F441A1-76A6-0C77-2DE2-BD578D4EB34A}"/>
          </ac:spMkLst>
        </pc:spChg>
        <pc:spChg chg="mod">
          <ac:chgData name="Natalie Gregory" userId="S::natalie.gregory@seetec.co.uk::5029e876-f44a-41d6-85f5-571cd131df41" providerId="AD" clId="Web-{5699862E-DB46-8332-0CB5-215EC7780A6E}" dt="2023-12-29T10:46:27.304" v="324" actId="20577"/>
          <ac:spMkLst>
            <pc:docMk/>
            <pc:sldMk cId="3697879218" sldId="499"/>
            <ac:spMk id="29" creationId="{22104273-B0D9-1684-89E3-94A508AD4AEF}"/>
          </ac:spMkLst>
        </pc:spChg>
        <pc:spChg chg="mod">
          <ac:chgData name="Natalie Gregory" userId="S::natalie.gregory@seetec.co.uk::5029e876-f44a-41d6-85f5-571cd131df41" providerId="AD" clId="Web-{5699862E-DB46-8332-0CB5-215EC7780A6E}" dt="2023-12-29T10:45:53.162" v="316" actId="20577"/>
          <ac:spMkLst>
            <pc:docMk/>
            <pc:sldMk cId="3697879218" sldId="499"/>
            <ac:spMk id="30" creationId="{40D8A713-2F6E-95CC-7785-5DAF3F84FBAB}"/>
          </ac:spMkLst>
        </pc:spChg>
        <pc:spChg chg="mod">
          <ac:chgData name="Natalie Gregory" userId="S::natalie.gregory@seetec.co.uk::5029e876-f44a-41d6-85f5-571cd131df41" providerId="AD" clId="Web-{5699862E-DB46-8332-0CB5-215EC7780A6E}" dt="2023-12-29T10:46:12.898" v="320" actId="20577"/>
          <ac:spMkLst>
            <pc:docMk/>
            <pc:sldMk cId="3697879218" sldId="499"/>
            <ac:spMk id="31" creationId="{7E22135C-D7E4-294E-3649-B5831F25E051}"/>
          </ac:spMkLst>
        </pc:spChg>
        <pc:spChg chg="mod">
          <ac:chgData name="Natalie Gregory" userId="S::natalie.gregory@seetec.co.uk::5029e876-f44a-41d6-85f5-571cd131df41" providerId="AD" clId="Web-{5699862E-DB46-8332-0CB5-215EC7780A6E}" dt="2023-12-29T10:46:20.913" v="322" actId="20577"/>
          <ac:spMkLst>
            <pc:docMk/>
            <pc:sldMk cId="3697879218" sldId="499"/>
            <ac:spMk id="32" creationId="{217A3156-C56A-E1EF-05A9-56547FDF258E}"/>
          </ac:spMkLst>
        </pc:spChg>
      </pc:sldChg>
      <pc:sldChg chg="add del">
        <pc:chgData name="Natalie Gregory" userId="S::natalie.gregory@seetec.co.uk::5029e876-f44a-41d6-85f5-571cd131df41" providerId="AD" clId="Web-{5699862E-DB46-8332-0CB5-215EC7780A6E}" dt="2023-12-29T10:49:46.879" v="341"/>
        <pc:sldMkLst>
          <pc:docMk/>
          <pc:sldMk cId="2030121292" sldId="500"/>
        </pc:sldMkLst>
      </pc:sldChg>
      <pc:sldChg chg="add del">
        <pc:chgData name="Natalie Gregory" userId="S::natalie.gregory@seetec.co.uk::5029e876-f44a-41d6-85f5-571cd131df41" providerId="AD" clId="Web-{5699862E-DB46-8332-0CB5-215EC7780A6E}" dt="2023-12-29T10:50:37.787" v="346"/>
        <pc:sldMkLst>
          <pc:docMk/>
          <pc:sldMk cId="3710268648" sldId="500"/>
        </pc:sldMkLst>
      </pc:sldChg>
      <pc:sldChg chg="add">
        <pc:chgData name="Natalie Gregory" userId="S::natalie.gregory@seetec.co.uk::5029e876-f44a-41d6-85f5-571cd131df41" providerId="AD" clId="Web-{5699862E-DB46-8332-0CB5-215EC7780A6E}" dt="2023-12-29T10:50:12.412" v="344"/>
        <pc:sldMkLst>
          <pc:docMk/>
          <pc:sldMk cId="1857131904" sldId="501"/>
        </pc:sldMkLst>
      </pc:sldChg>
      <pc:sldChg chg="add">
        <pc:chgData name="Natalie Gregory" userId="S::natalie.gregory@seetec.co.uk::5029e876-f44a-41d6-85f5-571cd131df41" providerId="AD" clId="Web-{5699862E-DB46-8332-0CB5-215EC7780A6E}" dt="2023-12-29T10:51:30.633" v="349"/>
        <pc:sldMkLst>
          <pc:docMk/>
          <pc:sldMk cId="3578938308" sldId="502"/>
        </pc:sldMkLst>
      </pc:sldChg>
      <pc:sldChg chg="add">
        <pc:chgData name="Natalie Gregory" userId="S::natalie.gregory@seetec.co.uk::5029e876-f44a-41d6-85f5-571cd131df41" providerId="AD" clId="Web-{5699862E-DB46-8332-0CB5-215EC7780A6E}" dt="2023-12-29T10:52:11.306" v="351"/>
        <pc:sldMkLst>
          <pc:docMk/>
          <pc:sldMk cId="1640654719" sldId="503"/>
        </pc:sldMkLst>
      </pc:sldChg>
      <pc:sldMasterChg chg="add addSldLayout">
        <pc:chgData name="Natalie Gregory" userId="S::natalie.gregory@seetec.co.uk::5029e876-f44a-41d6-85f5-571cd131df41" providerId="AD" clId="Web-{5699862E-DB46-8332-0CB5-215EC7780A6E}" dt="2023-12-29T10:43:37.361" v="287"/>
        <pc:sldMasterMkLst>
          <pc:docMk/>
          <pc:sldMasterMk cId="2145937761" sldId="2147483648"/>
        </pc:sldMasterMkLst>
        <pc:sldLayoutChg chg="add">
          <pc:chgData name="Natalie Gregory" userId="S::natalie.gregory@seetec.co.uk::5029e876-f44a-41d6-85f5-571cd131df41" providerId="AD" clId="Web-{5699862E-DB46-8332-0CB5-215EC7780A6E}" dt="2023-12-29T10:43:37.361" v="287"/>
          <pc:sldLayoutMkLst>
            <pc:docMk/>
            <pc:sldMasterMk cId="2145937761" sldId="2147483648"/>
            <pc:sldLayoutMk cId="1944597555" sldId="2147483649"/>
          </pc:sldLayoutMkLst>
        </pc:sldLayoutChg>
        <pc:sldLayoutChg chg="add">
          <pc:chgData name="Natalie Gregory" userId="S::natalie.gregory@seetec.co.uk::5029e876-f44a-41d6-85f5-571cd131df41" providerId="AD" clId="Web-{5699862E-DB46-8332-0CB5-215EC7780A6E}" dt="2023-12-29T10:43:37.361" v="287"/>
          <pc:sldLayoutMkLst>
            <pc:docMk/>
            <pc:sldMasterMk cId="2145937761" sldId="2147483648"/>
            <pc:sldLayoutMk cId="2131814351" sldId="2147483650"/>
          </pc:sldLayoutMkLst>
        </pc:sldLayoutChg>
        <pc:sldLayoutChg chg="add">
          <pc:chgData name="Natalie Gregory" userId="S::natalie.gregory@seetec.co.uk::5029e876-f44a-41d6-85f5-571cd131df41" providerId="AD" clId="Web-{5699862E-DB46-8332-0CB5-215EC7780A6E}" dt="2023-12-29T10:43:37.361" v="287"/>
          <pc:sldLayoutMkLst>
            <pc:docMk/>
            <pc:sldMasterMk cId="2145937761" sldId="2147483648"/>
            <pc:sldLayoutMk cId="3757179633" sldId="2147483651"/>
          </pc:sldLayoutMkLst>
        </pc:sldLayoutChg>
        <pc:sldLayoutChg chg="add">
          <pc:chgData name="Natalie Gregory" userId="S::natalie.gregory@seetec.co.uk::5029e876-f44a-41d6-85f5-571cd131df41" providerId="AD" clId="Web-{5699862E-DB46-8332-0CB5-215EC7780A6E}" dt="2023-12-29T10:43:37.361" v="287"/>
          <pc:sldLayoutMkLst>
            <pc:docMk/>
            <pc:sldMasterMk cId="2145937761" sldId="2147483648"/>
            <pc:sldLayoutMk cId="1836913736" sldId="2147483652"/>
          </pc:sldLayoutMkLst>
        </pc:sldLayoutChg>
        <pc:sldLayoutChg chg="add">
          <pc:chgData name="Natalie Gregory" userId="S::natalie.gregory@seetec.co.uk::5029e876-f44a-41d6-85f5-571cd131df41" providerId="AD" clId="Web-{5699862E-DB46-8332-0CB5-215EC7780A6E}" dt="2023-12-29T10:43:37.361" v="287"/>
          <pc:sldLayoutMkLst>
            <pc:docMk/>
            <pc:sldMasterMk cId="2145937761" sldId="2147483648"/>
            <pc:sldLayoutMk cId="2091098601" sldId="2147483653"/>
          </pc:sldLayoutMkLst>
        </pc:sldLayoutChg>
        <pc:sldLayoutChg chg="add">
          <pc:chgData name="Natalie Gregory" userId="S::natalie.gregory@seetec.co.uk::5029e876-f44a-41d6-85f5-571cd131df41" providerId="AD" clId="Web-{5699862E-DB46-8332-0CB5-215EC7780A6E}" dt="2023-12-29T10:43:37.361" v="287"/>
          <pc:sldLayoutMkLst>
            <pc:docMk/>
            <pc:sldMasterMk cId="2145937761" sldId="2147483648"/>
            <pc:sldLayoutMk cId="1512131294" sldId="2147483654"/>
          </pc:sldLayoutMkLst>
        </pc:sldLayoutChg>
        <pc:sldLayoutChg chg="add">
          <pc:chgData name="Natalie Gregory" userId="S::natalie.gregory@seetec.co.uk::5029e876-f44a-41d6-85f5-571cd131df41" providerId="AD" clId="Web-{5699862E-DB46-8332-0CB5-215EC7780A6E}" dt="2023-12-29T10:43:37.361" v="287"/>
          <pc:sldLayoutMkLst>
            <pc:docMk/>
            <pc:sldMasterMk cId="2145937761" sldId="2147483648"/>
            <pc:sldLayoutMk cId="31725312" sldId="2147483655"/>
          </pc:sldLayoutMkLst>
        </pc:sldLayoutChg>
        <pc:sldLayoutChg chg="add">
          <pc:chgData name="Natalie Gregory" userId="S::natalie.gregory@seetec.co.uk::5029e876-f44a-41d6-85f5-571cd131df41" providerId="AD" clId="Web-{5699862E-DB46-8332-0CB5-215EC7780A6E}" dt="2023-12-29T10:43:37.361" v="287"/>
          <pc:sldLayoutMkLst>
            <pc:docMk/>
            <pc:sldMasterMk cId="2145937761" sldId="2147483648"/>
            <pc:sldLayoutMk cId="4246828105" sldId="2147483656"/>
          </pc:sldLayoutMkLst>
        </pc:sldLayoutChg>
        <pc:sldLayoutChg chg="add">
          <pc:chgData name="Natalie Gregory" userId="S::natalie.gregory@seetec.co.uk::5029e876-f44a-41d6-85f5-571cd131df41" providerId="AD" clId="Web-{5699862E-DB46-8332-0CB5-215EC7780A6E}" dt="2023-12-29T10:43:37.361" v="287"/>
          <pc:sldLayoutMkLst>
            <pc:docMk/>
            <pc:sldMasterMk cId="2145937761" sldId="2147483648"/>
            <pc:sldLayoutMk cId="346814319" sldId="2147483657"/>
          </pc:sldLayoutMkLst>
        </pc:sldLayoutChg>
        <pc:sldLayoutChg chg="add">
          <pc:chgData name="Natalie Gregory" userId="S::natalie.gregory@seetec.co.uk::5029e876-f44a-41d6-85f5-571cd131df41" providerId="AD" clId="Web-{5699862E-DB46-8332-0CB5-215EC7780A6E}" dt="2023-12-29T10:43:37.361" v="287"/>
          <pc:sldLayoutMkLst>
            <pc:docMk/>
            <pc:sldMasterMk cId="2145937761" sldId="2147483648"/>
            <pc:sldLayoutMk cId="2995875898" sldId="2147483658"/>
          </pc:sldLayoutMkLst>
        </pc:sldLayoutChg>
        <pc:sldLayoutChg chg="add">
          <pc:chgData name="Natalie Gregory" userId="S::natalie.gregory@seetec.co.uk::5029e876-f44a-41d6-85f5-571cd131df41" providerId="AD" clId="Web-{5699862E-DB46-8332-0CB5-215EC7780A6E}" dt="2023-12-29T10:43:37.361" v="287"/>
          <pc:sldLayoutMkLst>
            <pc:docMk/>
            <pc:sldMasterMk cId="2145937761" sldId="2147483648"/>
            <pc:sldLayoutMk cId="2436846237" sldId="2147483659"/>
          </pc:sldLayoutMkLst>
        </pc:sldLayoutChg>
        <pc:sldLayoutChg chg="add">
          <pc:chgData name="Natalie Gregory" userId="S::natalie.gregory@seetec.co.uk::5029e876-f44a-41d6-85f5-571cd131df41" providerId="AD" clId="Web-{5699862E-DB46-8332-0CB5-215EC7780A6E}" dt="2023-12-29T10:43:37.361" v="287"/>
          <pc:sldLayoutMkLst>
            <pc:docMk/>
            <pc:sldMasterMk cId="2145937761" sldId="2147483648"/>
            <pc:sldLayoutMk cId="2602701341" sldId="2147483660"/>
          </pc:sldLayoutMkLst>
        </pc:sldLayoutChg>
      </pc:sldMasterChg>
      <pc:sldMasterChg chg="replId modSldLayout">
        <pc:chgData name="Natalie Gregory" userId="S::natalie.gregory@seetec.co.uk::5029e876-f44a-41d6-85f5-571cd131df41" providerId="AD" clId="Web-{5699862E-DB46-8332-0CB5-215EC7780A6E}" dt="2023-12-29T10:43:37.361" v="287"/>
        <pc:sldMasterMkLst>
          <pc:docMk/>
          <pc:sldMasterMk cId="987216964" sldId="2147483692"/>
        </pc:sldMasterMkLst>
        <pc:sldLayoutChg chg="replId">
          <pc:chgData name="Natalie Gregory" userId="S::natalie.gregory@seetec.co.uk::5029e876-f44a-41d6-85f5-571cd131df41" providerId="AD" clId="Web-{5699862E-DB46-8332-0CB5-215EC7780A6E}" dt="2023-12-29T10:43:37.361" v="287"/>
          <pc:sldLayoutMkLst>
            <pc:docMk/>
            <pc:sldMasterMk cId="987216964" sldId="2147483692"/>
            <pc:sldLayoutMk cId="3025256007" sldId="2147483693"/>
          </pc:sldLayoutMkLst>
        </pc:sldLayoutChg>
        <pc:sldLayoutChg chg="replId">
          <pc:chgData name="Natalie Gregory" userId="S::natalie.gregory@seetec.co.uk::5029e876-f44a-41d6-85f5-571cd131df41" providerId="AD" clId="Web-{5699862E-DB46-8332-0CB5-215EC7780A6E}" dt="2023-12-29T10:43:37.361" v="287"/>
          <pc:sldLayoutMkLst>
            <pc:docMk/>
            <pc:sldMasterMk cId="987216964" sldId="2147483692"/>
            <pc:sldLayoutMk cId="308016961" sldId="2147483694"/>
          </pc:sldLayoutMkLst>
        </pc:sldLayoutChg>
        <pc:sldLayoutChg chg="replId">
          <pc:chgData name="Natalie Gregory" userId="S::natalie.gregory@seetec.co.uk::5029e876-f44a-41d6-85f5-571cd131df41" providerId="AD" clId="Web-{5699862E-DB46-8332-0CB5-215EC7780A6E}" dt="2023-12-29T10:43:37.361" v="287"/>
          <pc:sldLayoutMkLst>
            <pc:docMk/>
            <pc:sldMasterMk cId="987216964" sldId="2147483692"/>
            <pc:sldLayoutMk cId="1057379593" sldId="2147483695"/>
          </pc:sldLayoutMkLst>
        </pc:sldLayoutChg>
        <pc:sldLayoutChg chg="replId">
          <pc:chgData name="Natalie Gregory" userId="S::natalie.gregory@seetec.co.uk::5029e876-f44a-41d6-85f5-571cd131df41" providerId="AD" clId="Web-{5699862E-DB46-8332-0CB5-215EC7780A6E}" dt="2023-12-29T10:43:37.361" v="287"/>
          <pc:sldLayoutMkLst>
            <pc:docMk/>
            <pc:sldMasterMk cId="987216964" sldId="2147483692"/>
            <pc:sldLayoutMk cId="1501305398" sldId="2147483696"/>
          </pc:sldLayoutMkLst>
        </pc:sldLayoutChg>
        <pc:sldLayoutChg chg="replId">
          <pc:chgData name="Natalie Gregory" userId="S::natalie.gregory@seetec.co.uk::5029e876-f44a-41d6-85f5-571cd131df41" providerId="AD" clId="Web-{5699862E-DB46-8332-0CB5-215EC7780A6E}" dt="2023-12-29T10:43:37.361" v="287"/>
          <pc:sldLayoutMkLst>
            <pc:docMk/>
            <pc:sldMasterMk cId="987216964" sldId="2147483692"/>
            <pc:sldLayoutMk cId="3361883899" sldId="2147483697"/>
          </pc:sldLayoutMkLst>
        </pc:sldLayoutChg>
        <pc:sldLayoutChg chg="replId">
          <pc:chgData name="Natalie Gregory" userId="S::natalie.gregory@seetec.co.uk::5029e876-f44a-41d6-85f5-571cd131df41" providerId="AD" clId="Web-{5699862E-DB46-8332-0CB5-215EC7780A6E}" dt="2023-12-29T10:43:37.361" v="287"/>
          <pc:sldLayoutMkLst>
            <pc:docMk/>
            <pc:sldMasterMk cId="987216964" sldId="2147483692"/>
            <pc:sldLayoutMk cId="130241919" sldId="2147483698"/>
          </pc:sldLayoutMkLst>
        </pc:sldLayoutChg>
        <pc:sldLayoutChg chg="replId">
          <pc:chgData name="Natalie Gregory" userId="S::natalie.gregory@seetec.co.uk::5029e876-f44a-41d6-85f5-571cd131df41" providerId="AD" clId="Web-{5699862E-DB46-8332-0CB5-215EC7780A6E}" dt="2023-12-29T10:43:37.361" v="287"/>
          <pc:sldLayoutMkLst>
            <pc:docMk/>
            <pc:sldMasterMk cId="987216964" sldId="2147483692"/>
            <pc:sldLayoutMk cId="2680793592" sldId="2147483699"/>
          </pc:sldLayoutMkLst>
        </pc:sldLayoutChg>
      </pc:sldMasterChg>
    </pc:docChg>
  </pc:docChgLst>
  <pc:docChgLst>
    <pc:chgData name="Natalie Gregory" userId="S::natalie.gregory@seetec.co.uk::5029e876-f44a-41d6-85f5-571cd131df41" providerId="AD" clId="Web-{564EE54C-1509-DFED-913C-9DE1DBABC83A}"/>
    <pc:docChg chg="addSld delSld modSld addMainMaster modMainMaster modSection">
      <pc:chgData name="Natalie Gregory" userId="S::natalie.gregory@seetec.co.uk::5029e876-f44a-41d6-85f5-571cd131df41" providerId="AD" clId="Web-{564EE54C-1509-DFED-913C-9DE1DBABC83A}" dt="2023-12-21T14:48:20.089" v="408"/>
      <pc:docMkLst>
        <pc:docMk/>
      </pc:docMkLst>
      <pc:sldChg chg="mod">
        <pc:chgData name="Natalie Gregory" userId="S::natalie.gregory@seetec.co.uk::5029e876-f44a-41d6-85f5-571cd131df41" providerId="AD" clId="Web-{564EE54C-1509-DFED-913C-9DE1DBABC83A}" dt="2023-12-21T14:48:20.089" v="408"/>
        <pc:sldMkLst>
          <pc:docMk/>
          <pc:sldMk cId="2628986213" sldId="257"/>
        </pc:sldMkLst>
      </pc:sldChg>
      <pc:sldChg chg="modSp mod">
        <pc:chgData name="Natalie Gregory" userId="S::natalie.gregory@seetec.co.uk::5029e876-f44a-41d6-85f5-571cd131df41" providerId="AD" clId="Web-{564EE54C-1509-DFED-913C-9DE1DBABC83A}" dt="2023-12-21T14:48:20.089" v="408"/>
        <pc:sldMkLst>
          <pc:docMk/>
          <pc:sldMk cId="2107222646" sldId="279"/>
        </pc:sldMkLst>
        <pc:spChg chg="mod">
          <ac:chgData name="Natalie Gregory" userId="S::natalie.gregory@seetec.co.uk::5029e876-f44a-41d6-85f5-571cd131df41" providerId="AD" clId="Web-{564EE54C-1509-DFED-913C-9DE1DBABC83A}" dt="2023-12-21T13:59:23.849" v="281" actId="20577"/>
          <ac:spMkLst>
            <pc:docMk/>
            <pc:sldMk cId="2107222646" sldId="279"/>
            <ac:spMk id="3" creationId="{C63DD8E8-D5E8-9718-59DC-115909E40054}"/>
          </ac:spMkLst>
        </pc:spChg>
        <pc:spChg chg="mod">
          <ac:chgData name="Natalie Gregory" userId="S::natalie.gregory@seetec.co.uk::5029e876-f44a-41d6-85f5-571cd131df41" providerId="AD" clId="Web-{564EE54C-1509-DFED-913C-9DE1DBABC83A}" dt="2023-12-21T14:22:53.913" v="330" actId="20577"/>
          <ac:spMkLst>
            <pc:docMk/>
            <pc:sldMk cId="2107222646" sldId="279"/>
            <ac:spMk id="26626" creationId="{00000000-0000-0000-0000-000000000000}"/>
          </ac:spMkLst>
        </pc:spChg>
        <pc:graphicFrameChg chg="mod modGraphic">
          <ac:chgData name="Natalie Gregory" userId="S::natalie.gregory@seetec.co.uk::5029e876-f44a-41d6-85f5-571cd131df41" providerId="AD" clId="Web-{564EE54C-1509-DFED-913C-9DE1DBABC83A}" dt="2023-12-21T13:59:08.426" v="277"/>
          <ac:graphicFrameMkLst>
            <pc:docMk/>
            <pc:sldMk cId="2107222646" sldId="279"/>
            <ac:graphicFrameMk id="6" creationId="{66AD367D-DB90-821C-80E3-401EA54F63C4}"/>
          </ac:graphicFrameMkLst>
        </pc:graphicFrameChg>
        <pc:picChg chg="mod">
          <ac:chgData name="Natalie Gregory" userId="S::natalie.gregory@seetec.co.uk::5029e876-f44a-41d6-85f5-571cd131df41" providerId="AD" clId="Web-{564EE54C-1509-DFED-913C-9DE1DBABC83A}" dt="2023-12-21T13:58:35.738" v="270" actId="14100"/>
          <ac:picMkLst>
            <pc:docMk/>
            <pc:sldMk cId="2107222646" sldId="279"/>
            <ac:picMk id="4" creationId="{00000000-0000-0000-0000-000000000000}"/>
          </ac:picMkLst>
        </pc:picChg>
      </pc:sldChg>
      <pc:sldChg chg="addSp delSp modSp del">
        <pc:chgData name="Natalie Gregory" userId="S::natalie.gregory@seetec.co.uk::5029e876-f44a-41d6-85f5-571cd131df41" providerId="AD" clId="Web-{564EE54C-1509-DFED-913C-9DE1DBABC83A}" dt="2023-12-21T14:44:51.051" v="374"/>
        <pc:sldMkLst>
          <pc:docMk/>
          <pc:sldMk cId="2534625082" sldId="286"/>
        </pc:sldMkLst>
        <pc:picChg chg="add del mod">
          <ac:chgData name="Natalie Gregory" userId="S::natalie.gregory@seetec.co.uk::5029e876-f44a-41d6-85f5-571cd131df41" providerId="AD" clId="Web-{564EE54C-1509-DFED-913C-9DE1DBABC83A}" dt="2023-12-21T14:44:37.738" v="372"/>
          <ac:picMkLst>
            <pc:docMk/>
            <pc:sldMk cId="2534625082" sldId="286"/>
            <ac:picMk id="2" creationId="{1E95E098-97D6-FB47-BD64-53455E6841A5}"/>
          </ac:picMkLst>
        </pc:picChg>
      </pc:sldChg>
      <pc:sldChg chg="mod">
        <pc:chgData name="Natalie Gregory" userId="S::natalie.gregory@seetec.co.uk::5029e876-f44a-41d6-85f5-571cd131df41" providerId="AD" clId="Web-{564EE54C-1509-DFED-913C-9DE1DBABC83A}" dt="2023-12-21T14:48:20.089" v="408"/>
        <pc:sldMkLst>
          <pc:docMk/>
          <pc:sldMk cId="1254584038" sldId="365"/>
        </pc:sldMkLst>
      </pc:sldChg>
      <pc:sldChg chg="mod">
        <pc:chgData name="Natalie Gregory" userId="S::natalie.gregory@seetec.co.uk::5029e876-f44a-41d6-85f5-571cd131df41" providerId="AD" clId="Web-{564EE54C-1509-DFED-913C-9DE1DBABC83A}" dt="2023-12-21T14:48:20.089" v="408"/>
        <pc:sldMkLst>
          <pc:docMk/>
          <pc:sldMk cId="3415582531" sldId="366"/>
        </pc:sldMkLst>
      </pc:sldChg>
      <pc:sldChg chg="mod">
        <pc:chgData name="Natalie Gregory" userId="S::natalie.gregory@seetec.co.uk::5029e876-f44a-41d6-85f5-571cd131df41" providerId="AD" clId="Web-{564EE54C-1509-DFED-913C-9DE1DBABC83A}" dt="2023-12-21T14:48:20.089" v="408"/>
        <pc:sldMkLst>
          <pc:docMk/>
          <pc:sldMk cId="1252564502" sldId="367"/>
        </pc:sldMkLst>
      </pc:sldChg>
      <pc:sldChg chg="mod">
        <pc:chgData name="Natalie Gregory" userId="S::natalie.gregory@seetec.co.uk::5029e876-f44a-41d6-85f5-571cd131df41" providerId="AD" clId="Web-{564EE54C-1509-DFED-913C-9DE1DBABC83A}" dt="2023-12-21T14:48:20.089" v="408"/>
        <pc:sldMkLst>
          <pc:docMk/>
          <pc:sldMk cId="3029255673" sldId="368"/>
        </pc:sldMkLst>
      </pc:sldChg>
      <pc:sldChg chg="mod">
        <pc:chgData name="Natalie Gregory" userId="S::natalie.gregory@seetec.co.uk::5029e876-f44a-41d6-85f5-571cd131df41" providerId="AD" clId="Web-{564EE54C-1509-DFED-913C-9DE1DBABC83A}" dt="2023-12-21T14:48:20.089" v="408"/>
        <pc:sldMkLst>
          <pc:docMk/>
          <pc:sldMk cId="819774350" sldId="411"/>
        </pc:sldMkLst>
      </pc:sldChg>
      <pc:sldChg chg="mod">
        <pc:chgData name="Natalie Gregory" userId="S::natalie.gregory@seetec.co.uk::5029e876-f44a-41d6-85f5-571cd131df41" providerId="AD" clId="Web-{564EE54C-1509-DFED-913C-9DE1DBABC83A}" dt="2023-12-21T14:48:20.089" v="408"/>
        <pc:sldMkLst>
          <pc:docMk/>
          <pc:sldMk cId="2905663791" sldId="413"/>
        </pc:sldMkLst>
      </pc:sldChg>
      <pc:sldChg chg="addSp modSp mod setBg">
        <pc:chgData name="Natalie Gregory" userId="S::natalie.gregory@seetec.co.uk::5029e876-f44a-41d6-85f5-571cd131df41" providerId="AD" clId="Web-{564EE54C-1509-DFED-913C-9DE1DBABC83A}" dt="2023-12-21T14:48:20.089" v="408"/>
        <pc:sldMkLst>
          <pc:docMk/>
          <pc:sldMk cId="723404814" sldId="433"/>
        </pc:sldMkLst>
        <pc:spChg chg="mod">
          <ac:chgData name="Natalie Gregory" userId="S::natalie.gregory@seetec.co.uk::5029e876-f44a-41d6-85f5-571cd131df41" providerId="AD" clId="Web-{564EE54C-1509-DFED-913C-9DE1DBABC83A}" dt="2023-12-21T14:46:59.915" v="395" actId="20577"/>
          <ac:spMkLst>
            <pc:docMk/>
            <pc:sldMk cId="723404814" sldId="433"/>
            <ac:spMk id="3" creationId="{D6E685AD-F3AC-4665-9F7D-5C049D31D13D}"/>
          </ac:spMkLst>
        </pc:spChg>
        <pc:spChg chg="mod">
          <ac:chgData name="Natalie Gregory" userId="S::natalie.gregory@seetec.co.uk::5029e876-f44a-41d6-85f5-571cd131df41" providerId="AD" clId="Web-{564EE54C-1509-DFED-913C-9DE1DBABC83A}" dt="2023-12-21T14:47:55.214" v="406" actId="1076"/>
          <ac:spMkLst>
            <pc:docMk/>
            <pc:sldMk cId="723404814" sldId="433"/>
            <ac:spMk id="8" creationId="{46C519ED-B3DA-4383-AD19-A4AA08D31969}"/>
          </ac:spMkLst>
        </pc:spChg>
        <pc:spChg chg="add mod">
          <ac:chgData name="Natalie Gregory" userId="S::natalie.gregory@seetec.co.uk::5029e876-f44a-41d6-85f5-571cd131df41" providerId="AD" clId="Web-{564EE54C-1509-DFED-913C-9DE1DBABC83A}" dt="2023-12-21T14:47:49.995" v="405" actId="14100"/>
          <ac:spMkLst>
            <pc:docMk/>
            <pc:sldMk cId="723404814" sldId="433"/>
            <ac:spMk id="10" creationId="{01E6DB0D-2025-D9AF-BAD1-55F4A366E17A}"/>
          </ac:spMkLst>
        </pc:spChg>
        <pc:picChg chg="mod">
          <ac:chgData name="Natalie Gregory" userId="S::natalie.gregory@seetec.co.uk::5029e876-f44a-41d6-85f5-571cd131df41" providerId="AD" clId="Web-{564EE54C-1509-DFED-913C-9DE1DBABC83A}" dt="2023-12-21T14:46:16.882" v="384" actId="1076"/>
          <ac:picMkLst>
            <pc:docMk/>
            <pc:sldMk cId="723404814" sldId="433"/>
            <ac:picMk id="4" creationId="{ECEC8C93-9E36-4632-9583-922B9DECC583}"/>
          </ac:picMkLst>
        </pc:picChg>
        <pc:picChg chg="mod">
          <ac:chgData name="Natalie Gregory" userId="S::natalie.gregory@seetec.co.uk::5029e876-f44a-41d6-85f5-571cd131df41" providerId="AD" clId="Web-{564EE54C-1509-DFED-913C-9DE1DBABC83A}" dt="2023-12-21T14:46:11.648" v="383" actId="14100"/>
          <ac:picMkLst>
            <pc:docMk/>
            <pc:sldMk cId="723404814" sldId="433"/>
            <ac:picMk id="5" creationId="{C7CFA361-E287-435F-8C0D-F9F6A78E10FE}"/>
          </ac:picMkLst>
        </pc:picChg>
        <pc:picChg chg="mod">
          <ac:chgData name="Natalie Gregory" userId="S::natalie.gregory@seetec.co.uk::5029e876-f44a-41d6-85f5-571cd131df41" providerId="AD" clId="Web-{564EE54C-1509-DFED-913C-9DE1DBABC83A}" dt="2023-12-21T14:46:24.914" v="386" actId="14100"/>
          <ac:picMkLst>
            <pc:docMk/>
            <pc:sldMk cId="723404814" sldId="433"/>
            <ac:picMk id="6" creationId="{51F3E0A2-EA90-4EB3-9C82-C44A353B7B5A}"/>
          </ac:picMkLst>
        </pc:picChg>
        <pc:picChg chg="mod">
          <ac:chgData name="Natalie Gregory" userId="S::natalie.gregory@seetec.co.uk::5029e876-f44a-41d6-85f5-571cd131df41" providerId="AD" clId="Web-{564EE54C-1509-DFED-913C-9DE1DBABC83A}" dt="2023-12-21T14:46:38.680" v="390" actId="14100"/>
          <ac:picMkLst>
            <pc:docMk/>
            <pc:sldMk cId="723404814" sldId="433"/>
            <ac:picMk id="7" creationId="{E4DEE546-AEF5-4729-ACC4-8A1EB9C3B5B8}"/>
          </ac:picMkLst>
        </pc:picChg>
        <pc:picChg chg="mod">
          <ac:chgData name="Natalie Gregory" userId="S::natalie.gregory@seetec.co.uk::5029e876-f44a-41d6-85f5-571cd131df41" providerId="AD" clId="Web-{564EE54C-1509-DFED-913C-9DE1DBABC83A}" dt="2023-12-21T14:46:49.618" v="393" actId="1076"/>
          <ac:picMkLst>
            <pc:docMk/>
            <pc:sldMk cId="723404814" sldId="433"/>
            <ac:picMk id="9" creationId="{AF8E5339-D84B-657D-D74F-6F26C50CDC58}"/>
          </ac:picMkLst>
        </pc:picChg>
      </pc:sldChg>
      <pc:sldChg chg="modSp mod">
        <pc:chgData name="Natalie Gregory" userId="S::natalie.gregory@seetec.co.uk::5029e876-f44a-41d6-85f5-571cd131df41" providerId="AD" clId="Web-{564EE54C-1509-DFED-913C-9DE1DBABC83A}" dt="2023-12-21T14:48:20.089" v="408"/>
        <pc:sldMkLst>
          <pc:docMk/>
          <pc:sldMk cId="3275831224" sldId="434"/>
        </pc:sldMkLst>
        <pc:spChg chg="mod">
          <ac:chgData name="Natalie Gregory" userId="S::natalie.gregory@seetec.co.uk::5029e876-f44a-41d6-85f5-571cd131df41" providerId="AD" clId="Web-{564EE54C-1509-DFED-913C-9DE1DBABC83A}" dt="2023-12-21T14:25:07.745" v="336" actId="20577"/>
          <ac:spMkLst>
            <pc:docMk/>
            <pc:sldMk cId="3275831224" sldId="434"/>
            <ac:spMk id="2" creationId="{18569C7F-4BF4-4802-BD36-555932B8D534}"/>
          </ac:spMkLst>
        </pc:spChg>
        <pc:graphicFrameChg chg="mod modGraphic">
          <ac:chgData name="Natalie Gregory" userId="S::natalie.gregory@seetec.co.uk::5029e876-f44a-41d6-85f5-571cd131df41" providerId="AD" clId="Web-{564EE54C-1509-DFED-913C-9DE1DBABC83A}" dt="2023-12-21T13:48:10.732" v="194"/>
          <ac:graphicFrameMkLst>
            <pc:docMk/>
            <pc:sldMk cId="3275831224" sldId="434"/>
            <ac:graphicFrameMk id="4" creationId="{0BA36499-D628-4CF0-930D-DC6301344C81}"/>
          </ac:graphicFrameMkLst>
        </pc:graphicFrameChg>
      </pc:sldChg>
      <pc:sldChg chg="modSp mod">
        <pc:chgData name="Natalie Gregory" userId="S::natalie.gregory@seetec.co.uk::5029e876-f44a-41d6-85f5-571cd131df41" providerId="AD" clId="Web-{564EE54C-1509-DFED-913C-9DE1DBABC83A}" dt="2023-12-21T14:48:20.089" v="408"/>
        <pc:sldMkLst>
          <pc:docMk/>
          <pc:sldMk cId="1322444058" sldId="435"/>
        </pc:sldMkLst>
        <pc:spChg chg="mod">
          <ac:chgData name="Natalie Gregory" userId="S::natalie.gregory@seetec.co.uk::5029e876-f44a-41d6-85f5-571cd131df41" providerId="AD" clId="Web-{564EE54C-1509-DFED-913C-9DE1DBABC83A}" dt="2023-12-21T14:25:54.091" v="338" actId="1076"/>
          <ac:spMkLst>
            <pc:docMk/>
            <pc:sldMk cId="1322444058" sldId="435"/>
            <ac:spMk id="2" creationId="{18569C7F-4BF4-4802-BD36-555932B8D534}"/>
          </ac:spMkLst>
        </pc:spChg>
        <pc:graphicFrameChg chg="mod modGraphic">
          <ac:chgData name="Natalie Gregory" userId="S::natalie.gregory@seetec.co.uk::5029e876-f44a-41d6-85f5-571cd131df41" providerId="AD" clId="Web-{564EE54C-1509-DFED-913C-9DE1DBABC83A}" dt="2023-12-21T13:41:34.516" v="165"/>
          <ac:graphicFrameMkLst>
            <pc:docMk/>
            <pc:sldMk cId="1322444058" sldId="435"/>
            <ac:graphicFrameMk id="4" creationId="{0BA36499-D628-4CF0-930D-DC6301344C81}"/>
          </ac:graphicFrameMkLst>
        </pc:graphicFrameChg>
      </pc:sldChg>
      <pc:sldChg chg="modSp mod">
        <pc:chgData name="Natalie Gregory" userId="S::natalie.gregory@seetec.co.uk::5029e876-f44a-41d6-85f5-571cd131df41" providerId="AD" clId="Web-{564EE54C-1509-DFED-913C-9DE1DBABC83A}" dt="2023-12-21T14:48:20.089" v="408"/>
        <pc:sldMkLst>
          <pc:docMk/>
          <pc:sldMk cId="1884120586" sldId="436"/>
        </pc:sldMkLst>
        <pc:spChg chg="mod">
          <ac:chgData name="Natalie Gregory" userId="S::natalie.gregory@seetec.co.uk::5029e876-f44a-41d6-85f5-571cd131df41" providerId="AD" clId="Web-{564EE54C-1509-DFED-913C-9DE1DBABC83A}" dt="2023-12-21T14:26:21.185" v="340" actId="14100"/>
          <ac:spMkLst>
            <pc:docMk/>
            <pc:sldMk cId="1884120586" sldId="436"/>
            <ac:spMk id="2" creationId="{18569C7F-4BF4-4802-BD36-555932B8D534}"/>
          </ac:spMkLst>
        </pc:spChg>
        <pc:graphicFrameChg chg="mod modGraphic">
          <ac:chgData name="Natalie Gregory" userId="S::natalie.gregory@seetec.co.uk::5029e876-f44a-41d6-85f5-571cd131df41" providerId="AD" clId="Web-{564EE54C-1509-DFED-913C-9DE1DBABC83A}" dt="2023-12-21T13:38:26.634" v="136"/>
          <ac:graphicFrameMkLst>
            <pc:docMk/>
            <pc:sldMk cId="1884120586" sldId="436"/>
            <ac:graphicFrameMk id="4" creationId="{0BA36499-D628-4CF0-930D-DC6301344C81}"/>
          </ac:graphicFrameMkLst>
        </pc:graphicFrameChg>
      </pc:sldChg>
      <pc:sldChg chg="modSp mod">
        <pc:chgData name="Natalie Gregory" userId="S::natalie.gregory@seetec.co.uk::5029e876-f44a-41d6-85f5-571cd131df41" providerId="AD" clId="Web-{564EE54C-1509-DFED-913C-9DE1DBABC83A}" dt="2023-12-21T14:48:20.089" v="408"/>
        <pc:sldMkLst>
          <pc:docMk/>
          <pc:sldMk cId="3314411518" sldId="437"/>
        </pc:sldMkLst>
        <pc:spChg chg="mod">
          <ac:chgData name="Natalie Gregory" userId="S::natalie.gregory@seetec.co.uk::5029e876-f44a-41d6-85f5-571cd131df41" providerId="AD" clId="Web-{564EE54C-1509-DFED-913C-9DE1DBABC83A}" dt="2023-12-21T14:26:46.999" v="341" actId="20577"/>
          <ac:spMkLst>
            <pc:docMk/>
            <pc:sldMk cId="3314411518" sldId="437"/>
            <ac:spMk id="2" creationId="{18569C7F-4BF4-4802-BD36-555932B8D534}"/>
          </ac:spMkLst>
        </pc:spChg>
        <pc:graphicFrameChg chg="mod modGraphic">
          <ac:chgData name="Natalie Gregory" userId="S::natalie.gregory@seetec.co.uk::5029e876-f44a-41d6-85f5-571cd131df41" providerId="AD" clId="Web-{564EE54C-1509-DFED-913C-9DE1DBABC83A}" dt="2023-12-21T14:28:11.142" v="368"/>
          <ac:graphicFrameMkLst>
            <pc:docMk/>
            <pc:sldMk cId="3314411518" sldId="437"/>
            <ac:graphicFrameMk id="4" creationId="{0BA36499-D628-4CF0-930D-DC6301344C81}"/>
          </ac:graphicFrameMkLst>
        </pc:graphicFrameChg>
      </pc:sldChg>
      <pc:sldChg chg="del">
        <pc:chgData name="Natalie Gregory" userId="S::natalie.gregory@seetec.co.uk::5029e876-f44a-41d6-85f5-571cd131df41" providerId="AD" clId="Web-{564EE54C-1509-DFED-913C-9DE1DBABC83A}" dt="2023-12-21T13:40:48.295" v="138"/>
        <pc:sldMkLst>
          <pc:docMk/>
          <pc:sldMk cId="1783971129" sldId="441"/>
        </pc:sldMkLst>
      </pc:sldChg>
      <pc:sldChg chg="del">
        <pc:chgData name="Natalie Gregory" userId="S::natalie.gregory@seetec.co.uk::5029e876-f44a-41d6-85f5-571cd131df41" providerId="AD" clId="Web-{564EE54C-1509-DFED-913C-9DE1DBABC83A}" dt="2023-12-21T14:33:17.262" v="370"/>
        <pc:sldMkLst>
          <pc:docMk/>
          <pc:sldMk cId="4132695487" sldId="442"/>
        </pc:sldMkLst>
      </pc:sldChg>
      <pc:sldChg chg="modSp mod">
        <pc:chgData name="Natalie Gregory" userId="S::natalie.gregory@seetec.co.uk::5029e876-f44a-41d6-85f5-571cd131df41" providerId="AD" clId="Web-{564EE54C-1509-DFED-913C-9DE1DBABC83A}" dt="2023-12-21T14:48:20.089" v="408"/>
        <pc:sldMkLst>
          <pc:docMk/>
          <pc:sldMk cId="2423481110" sldId="443"/>
        </pc:sldMkLst>
        <pc:graphicFrameChg chg="mod modGraphic">
          <ac:chgData name="Natalie Gregory" userId="S::natalie.gregory@seetec.co.uk::5029e876-f44a-41d6-85f5-571cd131df41" providerId="AD" clId="Web-{564EE54C-1509-DFED-913C-9DE1DBABC83A}" dt="2023-12-21T13:53:30.681" v="223"/>
          <ac:graphicFrameMkLst>
            <pc:docMk/>
            <pc:sldMk cId="2423481110" sldId="443"/>
            <ac:graphicFrameMk id="4" creationId="{0BA36499-D628-4CF0-930D-DC6301344C81}"/>
          </ac:graphicFrameMkLst>
        </pc:graphicFrameChg>
      </pc:sldChg>
      <pc:sldChg chg="del">
        <pc:chgData name="Natalie Gregory" userId="S::natalie.gregory@seetec.co.uk::5029e876-f44a-41d6-85f5-571cd131df41" providerId="AD" clId="Web-{564EE54C-1509-DFED-913C-9DE1DBABC83A}" dt="2023-12-21T13:47:32.356" v="167"/>
        <pc:sldMkLst>
          <pc:docMk/>
          <pc:sldMk cId="2371521160" sldId="444"/>
        </pc:sldMkLst>
      </pc:sldChg>
      <pc:sldChg chg="del">
        <pc:chgData name="Natalie Gregory" userId="S::natalie.gregory@seetec.co.uk::5029e876-f44a-41d6-85f5-571cd131df41" providerId="AD" clId="Web-{564EE54C-1509-DFED-913C-9DE1DBABC83A}" dt="2023-12-21T13:37:35.882" v="104"/>
        <pc:sldMkLst>
          <pc:docMk/>
          <pc:sldMk cId="1777150320" sldId="445"/>
        </pc:sldMkLst>
      </pc:sldChg>
      <pc:sldChg chg="del">
        <pc:chgData name="Natalie Gregory" userId="S::natalie.gregory@seetec.co.uk::5029e876-f44a-41d6-85f5-571cd131df41" providerId="AD" clId="Web-{564EE54C-1509-DFED-913C-9DE1DBABC83A}" dt="2023-12-21T13:52:52.070" v="196"/>
        <pc:sldMkLst>
          <pc:docMk/>
          <pc:sldMk cId="2460591582" sldId="446"/>
        </pc:sldMkLst>
      </pc:sldChg>
      <pc:sldChg chg="mod">
        <pc:chgData name="Natalie Gregory" userId="S::natalie.gregory@seetec.co.uk::5029e876-f44a-41d6-85f5-571cd131df41" providerId="AD" clId="Web-{564EE54C-1509-DFED-913C-9DE1DBABC83A}" dt="2023-12-21T14:48:20.089" v="408"/>
        <pc:sldMkLst>
          <pc:docMk/>
          <pc:sldMk cId="1001030672" sldId="471"/>
        </pc:sldMkLst>
      </pc:sldChg>
      <pc:sldChg chg="addSp modSp mod">
        <pc:chgData name="Natalie Gregory" userId="S::natalie.gregory@seetec.co.uk::5029e876-f44a-41d6-85f5-571cd131df41" providerId="AD" clId="Web-{564EE54C-1509-DFED-913C-9DE1DBABC83A}" dt="2023-12-21T14:48:20.089" v="408"/>
        <pc:sldMkLst>
          <pc:docMk/>
          <pc:sldMk cId="3973644146" sldId="472"/>
        </pc:sldMkLst>
        <pc:spChg chg="mod">
          <ac:chgData name="Natalie Gregory" userId="S::natalie.gregory@seetec.co.uk::5029e876-f44a-41d6-85f5-571cd131df41" providerId="AD" clId="Web-{564EE54C-1509-DFED-913C-9DE1DBABC83A}" dt="2023-12-21T14:12:43.939" v="308" actId="20577"/>
          <ac:spMkLst>
            <pc:docMk/>
            <pc:sldMk cId="3973644146" sldId="472"/>
            <ac:spMk id="2" creationId="{3F4529AC-6350-605C-7C16-1AF79578B201}"/>
          </ac:spMkLst>
        </pc:spChg>
        <pc:picChg chg="add mod">
          <ac:chgData name="Natalie Gregory" userId="S::natalie.gregory@seetec.co.uk::5029e876-f44a-41d6-85f5-571cd131df41" providerId="AD" clId="Web-{564EE54C-1509-DFED-913C-9DE1DBABC83A}" dt="2023-12-21T11:24:25.557" v="5" actId="14100"/>
          <ac:picMkLst>
            <pc:docMk/>
            <pc:sldMk cId="3973644146" sldId="472"/>
            <ac:picMk id="4" creationId="{DDD11377-DCF1-B083-F850-37EE1F7D4920}"/>
          </ac:picMkLst>
        </pc:picChg>
      </pc:sldChg>
      <pc:sldChg chg="addSp modSp mod">
        <pc:chgData name="Natalie Gregory" userId="S::natalie.gregory@seetec.co.uk::5029e876-f44a-41d6-85f5-571cd131df41" providerId="AD" clId="Web-{564EE54C-1509-DFED-913C-9DE1DBABC83A}" dt="2023-12-21T14:48:20.089" v="408"/>
        <pc:sldMkLst>
          <pc:docMk/>
          <pc:sldMk cId="3367182440" sldId="474"/>
        </pc:sldMkLst>
        <pc:spChg chg="mod">
          <ac:chgData name="Natalie Gregory" userId="S::natalie.gregory@seetec.co.uk::5029e876-f44a-41d6-85f5-571cd131df41" providerId="AD" clId="Web-{564EE54C-1509-DFED-913C-9DE1DBABC83A}" dt="2023-12-21T11:27:21.178" v="17" actId="20577"/>
          <ac:spMkLst>
            <pc:docMk/>
            <pc:sldMk cId="3367182440" sldId="474"/>
            <ac:spMk id="5" creationId="{AA93D249-600F-248C-3880-3044A6DA7C85}"/>
          </ac:spMkLst>
        </pc:spChg>
        <pc:spChg chg="mod">
          <ac:chgData name="Natalie Gregory" userId="S::natalie.gregory@seetec.co.uk::5029e876-f44a-41d6-85f5-571cd131df41" providerId="AD" clId="Web-{564EE54C-1509-DFED-913C-9DE1DBABC83A}" dt="2023-12-21T11:28:00.040" v="24" actId="20577"/>
          <ac:spMkLst>
            <pc:docMk/>
            <pc:sldMk cId="3367182440" sldId="474"/>
            <ac:spMk id="6" creationId="{E84E39B8-43E1-EF9D-01BD-5CAEE5308ECD}"/>
          </ac:spMkLst>
        </pc:spChg>
        <pc:picChg chg="add mod">
          <ac:chgData name="Natalie Gregory" userId="S::natalie.gregory@seetec.co.uk::5029e876-f44a-41d6-85f5-571cd131df41" providerId="AD" clId="Web-{564EE54C-1509-DFED-913C-9DE1DBABC83A}" dt="2023-12-21T11:27:43.601" v="22" actId="1076"/>
          <ac:picMkLst>
            <pc:docMk/>
            <pc:sldMk cId="3367182440" sldId="474"/>
            <ac:picMk id="2" creationId="{E5B741D7-251A-FBFD-39DB-49ABB6A7D788}"/>
          </ac:picMkLst>
        </pc:picChg>
      </pc:sldChg>
      <pc:sldChg chg="add mod">
        <pc:chgData name="Natalie Gregory" userId="S::natalie.gregory@seetec.co.uk::5029e876-f44a-41d6-85f5-571cd131df41" providerId="AD" clId="Web-{564EE54C-1509-DFED-913C-9DE1DBABC83A}" dt="2023-12-21T14:48:20.089" v="408"/>
        <pc:sldMkLst>
          <pc:docMk/>
          <pc:sldMk cId="831541691" sldId="475"/>
        </pc:sldMkLst>
      </pc:sldChg>
      <pc:sldChg chg="addSp modSp mod">
        <pc:chgData name="Natalie Gregory" userId="S::natalie.gregory@seetec.co.uk::5029e876-f44a-41d6-85f5-571cd131df41" providerId="AD" clId="Web-{564EE54C-1509-DFED-913C-9DE1DBABC83A}" dt="2023-12-21T14:48:20.089" v="408"/>
        <pc:sldMkLst>
          <pc:docMk/>
          <pc:sldMk cId="658808884" sldId="476"/>
        </pc:sldMkLst>
        <pc:spChg chg="mod">
          <ac:chgData name="Natalie Gregory" userId="S::natalie.gregory@seetec.co.uk::5029e876-f44a-41d6-85f5-571cd131df41" providerId="AD" clId="Web-{564EE54C-1509-DFED-913C-9DE1DBABC83A}" dt="2023-12-21T12:15:07.793" v="45" actId="20577"/>
          <ac:spMkLst>
            <pc:docMk/>
            <pc:sldMk cId="658808884" sldId="476"/>
            <ac:spMk id="3" creationId="{D57CC2ED-FA55-45BD-4E4C-CA27B57DAEA4}"/>
          </ac:spMkLst>
        </pc:spChg>
        <pc:picChg chg="add mod">
          <ac:chgData name="Natalie Gregory" userId="S::natalie.gregory@seetec.co.uk::5029e876-f44a-41d6-85f5-571cd131df41" providerId="AD" clId="Web-{564EE54C-1509-DFED-913C-9DE1DBABC83A}" dt="2023-12-21T12:59:03.563" v="58" actId="14100"/>
          <ac:picMkLst>
            <pc:docMk/>
            <pc:sldMk cId="658808884" sldId="476"/>
            <ac:picMk id="2" creationId="{3655CEA4-78E2-BF8B-41AF-48CB81CA0AF1}"/>
          </ac:picMkLst>
        </pc:picChg>
        <pc:picChg chg="add mod">
          <ac:chgData name="Natalie Gregory" userId="S::natalie.gregory@seetec.co.uk::5029e876-f44a-41d6-85f5-571cd131df41" providerId="AD" clId="Web-{564EE54C-1509-DFED-913C-9DE1DBABC83A}" dt="2023-12-21T12:58:53.751" v="57" actId="1076"/>
          <ac:picMkLst>
            <pc:docMk/>
            <pc:sldMk cId="658808884" sldId="476"/>
            <ac:picMk id="4" creationId="{D4B4F7F4-5079-28A4-4BCC-4FEEEDE98571}"/>
          </ac:picMkLst>
        </pc:picChg>
      </pc:sldChg>
      <pc:sldChg chg="modSp add mod">
        <pc:chgData name="Natalie Gregory" userId="S::natalie.gregory@seetec.co.uk::5029e876-f44a-41d6-85f5-571cd131df41" providerId="AD" clId="Web-{564EE54C-1509-DFED-913C-9DE1DBABC83A}" dt="2023-12-21T14:48:20.089" v="408"/>
        <pc:sldMkLst>
          <pc:docMk/>
          <pc:sldMk cId="1258722611" sldId="477"/>
        </pc:sldMkLst>
        <pc:spChg chg="mod">
          <ac:chgData name="Natalie Gregory" userId="S::natalie.gregory@seetec.co.uk::5029e876-f44a-41d6-85f5-571cd131df41" providerId="AD" clId="Web-{564EE54C-1509-DFED-913C-9DE1DBABC83A}" dt="2023-12-21T14:13:48.128" v="316" actId="20577"/>
          <ac:spMkLst>
            <pc:docMk/>
            <pc:sldMk cId="1258722611" sldId="477"/>
            <ac:spMk id="2" creationId="{3F4529AC-6350-605C-7C16-1AF79578B201}"/>
          </ac:spMkLst>
        </pc:spChg>
      </pc:sldChg>
      <pc:sldChg chg="addSp modSp mod">
        <pc:chgData name="Natalie Gregory" userId="S::natalie.gregory@seetec.co.uk::5029e876-f44a-41d6-85f5-571cd131df41" providerId="AD" clId="Web-{564EE54C-1509-DFED-913C-9DE1DBABC83A}" dt="2023-12-21T14:48:20.089" v="408"/>
        <pc:sldMkLst>
          <pc:docMk/>
          <pc:sldMk cId="3918240155" sldId="478"/>
        </pc:sldMkLst>
        <pc:spChg chg="mod">
          <ac:chgData name="Natalie Gregory" userId="S::natalie.gregory@seetec.co.uk::5029e876-f44a-41d6-85f5-571cd131df41" providerId="AD" clId="Web-{564EE54C-1509-DFED-913C-9DE1DBABC83A}" dt="2023-12-21T13:33:01.857" v="97" actId="20577"/>
          <ac:spMkLst>
            <pc:docMk/>
            <pc:sldMk cId="3918240155" sldId="478"/>
            <ac:spMk id="3" creationId="{D57CC2ED-FA55-45BD-4E4C-CA27B57DAEA4}"/>
          </ac:spMkLst>
        </pc:spChg>
        <pc:picChg chg="add mod">
          <ac:chgData name="Natalie Gregory" userId="S::natalie.gregory@seetec.co.uk::5029e876-f44a-41d6-85f5-571cd131df41" providerId="AD" clId="Web-{564EE54C-1509-DFED-913C-9DE1DBABC83A}" dt="2023-12-21T13:33:18.795" v="102" actId="1076"/>
          <ac:picMkLst>
            <pc:docMk/>
            <pc:sldMk cId="3918240155" sldId="478"/>
            <ac:picMk id="2" creationId="{01459FBB-0856-60C7-8768-E1745CCE64B6}"/>
          </ac:picMkLst>
        </pc:picChg>
      </pc:sldChg>
      <pc:sldChg chg="addSp modSp mod">
        <pc:chgData name="Natalie Gregory" userId="S::natalie.gregory@seetec.co.uk::5029e876-f44a-41d6-85f5-571cd131df41" providerId="AD" clId="Web-{564EE54C-1509-DFED-913C-9DE1DBABC83A}" dt="2023-12-21T14:48:20.089" v="408"/>
        <pc:sldMkLst>
          <pc:docMk/>
          <pc:sldMk cId="682538875" sldId="480"/>
        </pc:sldMkLst>
        <pc:spChg chg="mod">
          <ac:chgData name="Natalie Gregory" userId="S::natalie.gregory@seetec.co.uk::5029e876-f44a-41d6-85f5-571cd131df41" providerId="AD" clId="Web-{564EE54C-1509-DFED-913C-9DE1DBABC83A}" dt="2023-12-21T13:21:14.177" v="66" actId="20577"/>
          <ac:spMkLst>
            <pc:docMk/>
            <pc:sldMk cId="682538875" sldId="480"/>
            <ac:spMk id="5" creationId="{57B57BC2-9387-4888-717C-8217E2750311}"/>
          </ac:spMkLst>
        </pc:spChg>
        <pc:picChg chg="add mod">
          <ac:chgData name="Natalie Gregory" userId="S::natalie.gregory@seetec.co.uk::5029e876-f44a-41d6-85f5-571cd131df41" providerId="AD" clId="Web-{564EE54C-1509-DFED-913C-9DE1DBABC83A}" dt="2023-12-21T13:21:07.942" v="64" actId="1076"/>
          <ac:picMkLst>
            <pc:docMk/>
            <pc:sldMk cId="682538875" sldId="480"/>
            <ac:picMk id="4" creationId="{23FEE409-12C4-572C-94BC-E8D61BE2E08A}"/>
          </ac:picMkLst>
        </pc:picChg>
      </pc:sldChg>
      <pc:sldChg chg="addSp delSp modSp mod">
        <pc:chgData name="Natalie Gregory" userId="S::natalie.gregory@seetec.co.uk::5029e876-f44a-41d6-85f5-571cd131df41" providerId="AD" clId="Web-{564EE54C-1509-DFED-913C-9DE1DBABC83A}" dt="2023-12-21T14:48:20.089" v="408"/>
        <pc:sldMkLst>
          <pc:docMk/>
          <pc:sldMk cId="123346812" sldId="481"/>
        </pc:sldMkLst>
        <pc:spChg chg="mod">
          <ac:chgData name="Natalie Gregory" userId="S::natalie.gregory@seetec.co.uk::5029e876-f44a-41d6-85f5-571cd131df41" providerId="AD" clId="Web-{564EE54C-1509-DFED-913C-9DE1DBABC83A}" dt="2023-12-21T13:29:29.866" v="75" actId="20577"/>
          <ac:spMkLst>
            <pc:docMk/>
            <pc:sldMk cId="123346812" sldId="481"/>
            <ac:spMk id="3" creationId="{D57CC2ED-FA55-45BD-4E4C-CA27B57DAEA4}"/>
          </ac:spMkLst>
        </pc:spChg>
        <pc:picChg chg="add del mod">
          <ac:chgData name="Natalie Gregory" userId="S::natalie.gregory@seetec.co.uk::5029e876-f44a-41d6-85f5-571cd131df41" providerId="AD" clId="Web-{564EE54C-1509-DFED-913C-9DE1DBABC83A}" dt="2023-12-21T13:29:39.491" v="79"/>
          <ac:picMkLst>
            <pc:docMk/>
            <pc:sldMk cId="123346812" sldId="481"/>
            <ac:picMk id="2" creationId="{4F2D4240-8C40-1204-C8C7-C0018A5230CE}"/>
          </ac:picMkLst>
        </pc:picChg>
        <pc:picChg chg="add mod">
          <ac:chgData name="Natalie Gregory" userId="S::natalie.gregory@seetec.co.uk::5029e876-f44a-41d6-85f5-571cd131df41" providerId="AD" clId="Web-{564EE54C-1509-DFED-913C-9DE1DBABC83A}" dt="2023-12-21T13:30:31.696" v="86" actId="1076"/>
          <ac:picMkLst>
            <pc:docMk/>
            <pc:sldMk cId="123346812" sldId="481"/>
            <ac:picMk id="4" creationId="{C7673DEC-6F9A-8B35-0647-CBF39A97AE2B}"/>
          </ac:picMkLst>
        </pc:picChg>
      </pc:sldChg>
      <pc:sldChg chg="addSp delSp modSp mod">
        <pc:chgData name="Natalie Gregory" userId="S::natalie.gregory@seetec.co.uk::5029e876-f44a-41d6-85f5-571cd131df41" providerId="AD" clId="Web-{564EE54C-1509-DFED-913C-9DE1DBABC83A}" dt="2023-12-21T14:48:20.089" v="408"/>
        <pc:sldMkLst>
          <pc:docMk/>
          <pc:sldMk cId="3899214065" sldId="483"/>
        </pc:sldMkLst>
        <pc:picChg chg="add del mod">
          <ac:chgData name="Natalie Gregory" userId="S::natalie.gregory@seetec.co.uk::5029e876-f44a-41d6-85f5-571cd131df41" providerId="AD" clId="Web-{564EE54C-1509-DFED-913C-9DE1DBABC83A}" dt="2023-12-21T11:31:20.428" v="30"/>
          <ac:picMkLst>
            <pc:docMk/>
            <pc:sldMk cId="3899214065" sldId="483"/>
            <ac:picMk id="2" creationId="{FAAFCCC6-E63B-0F65-2A48-62457759A3BD}"/>
          </ac:picMkLst>
        </pc:picChg>
      </pc:sldChg>
      <pc:sldChg chg="addSp modSp mod">
        <pc:chgData name="Natalie Gregory" userId="S::natalie.gregory@seetec.co.uk::5029e876-f44a-41d6-85f5-571cd131df41" providerId="AD" clId="Web-{564EE54C-1509-DFED-913C-9DE1DBABC83A}" dt="2023-12-21T14:48:20.089" v="408"/>
        <pc:sldMkLst>
          <pc:docMk/>
          <pc:sldMk cId="2888913920" sldId="484"/>
        </pc:sldMkLst>
        <pc:spChg chg="mod">
          <ac:chgData name="Natalie Gregory" userId="S::natalie.gregory@seetec.co.uk::5029e876-f44a-41d6-85f5-571cd131df41" providerId="AD" clId="Web-{564EE54C-1509-DFED-913C-9DE1DBABC83A}" dt="2023-12-21T14:19:29.671" v="328" actId="1076"/>
          <ac:spMkLst>
            <pc:docMk/>
            <pc:sldMk cId="2888913920" sldId="484"/>
            <ac:spMk id="2" creationId="{86236949-C925-27CC-CC0D-3327EE22BEA2}"/>
          </ac:spMkLst>
        </pc:spChg>
        <pc:spChg chg="mod">
          <ac:chgData name="Natalie Gregory" userId="S::natalie.gregory@seetec.co.uk::5029e876-f44a-41d6-85f5-571cd131df41" providerId="AD" clId="Web-{564EE54C-1509-DFED-913C-9DE1DBABC83A}" dt="2023-12-21T14:18:57.951" v="326" actId="20577"/>
          <ac:spMkLst>
            <pc:docMk/>
            <pc:sldMk cId="2888913920" sldId="484"/>
            <ac:spMk id="4" creationId="{8CF74C1F-E1DE-8940-A17D-3D9B88012F2D}"/>
          </ac:spMkLst>
        </pc:spChg>
        <pc:picChg chg="add mod">
          <ac:chgData name="Natalie Gregory" userId="S::natalie.gregory@seetec.co.uk::5029e876-f44a-41d6-85f5-571cd131df41" providerId="AD" clId="Web-{564EE54C-1509-DFED-913C-9DE1DBABC83A}" dt="2023-12-21T14:18:48.998" v="324" actId="1076"/>
          <ac:picMkLst>
            <pc:docMk/>
            <pc:sldMk cId="2888913920" sldId="484"/>
            <ac:picMk id="3" creationId="{97EDCC39-47C6-8416-3D80-0D32A8D36EFC}"/>
          </ac:picMkLst>
        </pc:picChg>
      </pc:sldChg>
      <pc:sldChg chg="modSp mod">
        <pc:chgData name="Natalie Gregory" userId="S::natalie.gregory@seetec.co.uk::5029e876-f44a-41d6-85f5-571cd131df41" providerId="AD" clId="Web-{564EE54C-1509-DFED-913C-9DE1DBABC83A}" dt="2023-12-21T14:48:20.089" v="408"/>
        <pc:sldMkLst>
          <pc:docMk/>
          <pc:sldMk cId="2425904536" sldId="486"/>
        </pc:sldMkLst>
        <pc:spChg chg="mod">
          <ac:chgData name="Natalie Gregory" userId="S::natalie.gregory@seetec.co.uk::5029e876-f44a-41d6-85f5-571cd131df41" providerId="AD" clId="Web-{564EE54C-1509-DFED-913C-9DE1DBABC83A}" dt="2023-12-21T14:23:22.304" v="332" actId="1076"/>
          <ac:spMkLst>
            <pc:docMk/>
            <pc:sldMk cId="2425904536" sldId="486"/>
            <ac:spMk id="6" creationId="{8D2889C7-55E9-EC87-E220-5B49012A336A}"/>
          </ac:spMkLst>
        </pc:spChg>
        <pc:spChg chg="mod">
          <ac:chgData name="Natalie Gregory" userId="S::natalie.gregory@seetec.co.uk::5029e876-f44a-41d6-85f5-571cd131df41" providerId="AD" clId="Web-{564EE54C-1509-DFED-913C-9DE1DBABC83A}" dt="2023-12-21T13:56:55.703" v="263" actId="20577"/>
          <ac:spMkLst>
            <pc:docMk/>
            <pc:sldMk cId="2425904536" sldId="486"/>
            <ac:spMk id="8" creationId="{314F81C2-48C5-517E-66FD-2BD2570396CC}"/>
          </ac:spMkLst>
        </pc:spChg>
        <pc:spChg chg="mod">
          <ac:chgData name="Natalie Gregory" userId="S::natalie.gregory@seetec.co.uk::5029e876-f44a-41d6-85f5-571cd131df41" providerId="AD" clId="Web-{564EE54C-1509-DFED-913C-9DE1DBABC83A}" dt="2023-12-21T14:23:29.867" v="333" actId="20577"/>
          <ac:spMkLst>
            <pc:docMk/>
            <pc:sldMk cId="2425904536" sldId="486"/>
            <ac:spMk id="9" creationId="{C5C456BA-BD14-B833-5585-D729AFB07859}"/>
          </ac:spMkLst>
        </pc:spChg>
        <pc:spChg chg="mod">
          <ac:chgData name="Natalie Gregory" userId="S::natalie.gregory@seetec.co.uk::5029e876-f44a-41d6-85f5-571cd131df41" providerId="AD" clId="Web-{564EE54C-1509-DFED-913C-9DE1DBABC83A}" dt="2023-12-21T13:56:39.500" v="260" actId="14100"/>
          <ac:spMkLst>
            <pc:docMk/>
            <pc:sldMk cId="2425904536" sldId="486"/>
            <ac:spMk id="10" creationId="{0FB256D3-30E5-D0E9-286B-9B0D8B39A221}"/>
          </ac:spMkLst>
        </pc:spChg>
        <pc:spChg chg="mod">
          <ac:chgData name="Natalie Gregory" userId="S::natalie.gregory@seetec.co.uk::5029e876-f44a-41d6-85f5-571cd131df41" providerId="AD" clId="Web-{564EE54C-1509-DFED-913C-9DE1DBABC83A}" dt="2023-12-21T13:57:35.720" v="268" actId="1076"/>
          <ac:spMkLst>
            <pc:docMk/>
            <pc:sldMk cId="2425904536" sldId="486"/>
            <ac:spMk id="12" creationId="{B61F5A3B-AA85-43DA-A1C6-6705A3FE0BE2}"/>
          </ac:spMkLst>
        </pc:spChg>
        <pc:picChg chg="mod">
          <ac:chgData name="Natalie Gregory" userId="S::natalie.gregory@seetec.co.uk::5029e876-f44a-41d6-85f5-571cd131df41" providerId="AD" clId="Web-{564EE54C-1509-DFED-913C-9DE1DBABC83A}" dt="2023-12-21T13:56:01.951" v="252" actId="1076"/>
          <ac:picMkLst>
            <pc:docMk/>
            <pc:sldMk cId="2425904536" sldId="486"/>
            <ac:picMk id="11" creationId="{1F30B147-E3F3-BD48-1A90-4B7EF12349B3}"/>
          </ac:picMkLst>
        </pc:picChg>
      </pc:sldChg>
      <pc:sldChg chg="modSp mod">
        <pc:chgData name="Natalie Gregory" userId="S::natalie.gregory@seetec.co.uk::5029e876-f44a-41d6-85f5-571cd131df41" providerId="AD" clId="Web-{564EE54C-1509-DFED-913C-9DE1DBABC83A}" dt="2023-12-21T14:48:20.089" v="408"/>
        <pc:sldMkLst>
          <pc:docMk/>
          <pc:sldMk cId="4238480782" sldId="487"/>
        </pc:sldMkLst>
        <pc:spChg chg="mod">
          <ac:chgData name="Natalie Gregory" userId="S::natalie.gregory@seetec.co.uk::5029e876-f44a-41d6-85f5-571cd131df41" providerId="AD" clId="Web-{564EE54C-1509-DFED-913C-9DE1DBABC83A}" dt="2023-12-21T14:23:59.555" v="335" actId="1076"/>
          <ac:spMkLst>
            <pc:docMk/>
            <pc:sldMk cId="4238480782" sldId="487"/>
            <ac:spMk id="6" creationId="{D831CD63-4322-F7DE-E5B3-386A8496E437}"/>
          </ac:spMkLst>
        </pc:spChg>
        <pc:spChg chg="mod">
          <ac:chgData name="Natalie Gregory" userId="S::natalie.gregory@seetec.co.uk::5029e876-f44a-41d6-85f5-571cd131df41" providerId="AD" clId="Web-{564EE54C-1509-DFED-913C-9DE1DBABC83A}" dt="2023-12-21T13:54:13.291" v="227" actId="14100"/>
          <ac:spMkLst>
            <pc:docMk/>
            <pc:sldMk cId="4238480782" sldId="487"/>
            <ac:spMk id="9" creationId="{AA20A70F-779D-8FFF-A105-A94D0F11A3BC}"/>
          </ac:spMkLst>
        </pc:spChg>
        <pc:spChg chg="mod">
          <ac:chgData name="Natalie Gregory" userId="S::natalie.gregory@seetec.co.uk::5029e876-f44a-41d6-85f5-571cd131df41" providerId="AD" clId="Web-{564EE54C-1509-DFED-913C-9DE1DBABC83A}" dt="2023-12-21T13:54:37.527" v="231" actId="20577"/>
          <ac:spMkLst>
            <pc:docMk/>
            <pc:sldMk cId="4238480782" sldId="487"/>
            <ac:spMk id="10" creationId="{13D12A53-8A85-2F11-8225-68B02CBA8B6C}"/>
          </ac:spMkLst>
        </pc:spChg>
        <pc:picChg chg="mod">
          <ac:chgData name="Natalie Gregory" userId="S::natalie.gregory@seetec.co.uk::5029e876-f44a-41d6-85f5-571cd131df41" providerId="AD" clId="Web-{564EE54C-1509-DFED-913C-9DE1DBABC83A}" dt="2023-12-21T13:54:21.010" v="228" actId="14100"/>
          <ac:picMkLst>
            <pc:docMk/>
            <pc:sldMk cId="4238480782" sldId="487"/>
            <ac:picMk id="8" creationId="{9078258D-F0F0-1C12-254E-E1E7FAEB52A9}"/>
          </ac:picMkLst>
        </pc:picChg>
      </pc:sldChg>
      <pc:sldChg chg="add mod">
        <pc:chgData name="Natalie Gregory" userId="S::natalie.gregory@seetec.co.uk::5029e876-f44a-41d6-85f5-571cd131df41" providerId="AD" clId="Web-{564EE54C-1509-DFED-913C-9DE1DBABC83A}" dt="2023-12-21T14:48:20.089" v="408"/>
        <pc:sldMkLst>
          <pc:docMk/>
          <pc:sldMk cId="923586012" sldId="488"/>
        </pc:sldMkLst>
      </pc:sldChg>
      <pc:sldChg chg="add mod">
        <pc:chgData name="Natalie Gregory" userId="S::natalie.gregory@seetec.co.uk::5029e876-f44a-41d6-85f5-571cd131df41" providerId="AD" clId="Web-{564EE54C-1509-DFED-913C-9DE1DBABC83A}" dt="2023-12-21T14:48:20.089" v="408"/>
        <pc:sldMkLst>
          <pc:docMk/>
          <pc:sldMk cId="769128927" sldId="489"/>
        </pc:sldMkLst>
      </pc:sldChg>
      <pc:sldChg chg="add mod">
        <pc:chgData name="Natalie Gregory" userId="S::natalie.gregory@seetec.co.uk::5029e876-f44a-41d6-85f5-571cd131df41" providerId="AD" clId="Web-{564EE54C-1509-DFED-913C-9DE1DBABC83A}" dt="2023-12-21T14:48:20.089" v="408"/>
        <pc:sldMkLst>
          <pc:docMk/>
          <pc:sldMk cId="2526864269" sldId="490"/>
        </pc:sldMkLst>
      </pc:sldChg>
      <pc:sldChg chg="add mod">
        <pc:chgData name="Natalie Gregory" userId="S::natalie.gregory@seetec.co.uk::5029e876-f44a-41d6-85f5-571cd131df41" providerId="AD" clId="Web-{564EE54C-1509-DFED-913C-9DE1DBABC83A}" dt="2023-12-21T14:48:20.089" v="408"/>
        <pc:sldMkLst>
          <pc:docMk/>
          <pc:sldMk cId="1934069010" sldId="491"/>
        </pc:sldMkLst>
      </pc:sldChg>
      <pc:sldChg chg="add mod">
        <pc:chgData name="Natalie Gregory" userId="S::natalie.gregory@seetec.co.uk::5029e876-f44a-41d6-85f5-571cd131df41" providerId="AD" clId="Web-{564EE54C-1509-DFED-913C-9DE1DBABC83A}" dt="2023-12-21T14:48:20.089" v="408"/>
        <pc:sldMkLst>
          <pc:docMk/>
          <pc:sldMk cId="3531287759" sldId="492"/>
        </pc:sldMkLst>
      </pc:sldChg>
      <pc:sldChg chg="modSp add mod">
        <pc:chgData name="Natalie Gregory" userId="S::natalie.gregory@seetec.co.uk::5029e876-f44a-41d6-85f5-571cd131df41" providerId="AD" clId="Web-{564EE54C-1509-DFED-913C-9DE1DBABC83A}" dt="2023-12-21T14:48:20.089" v="408"/>
        <pc:sldMkLst>
          <pc:docMk/>
          <pc:sldMk cId="1129647349" sldId="493"/>
        </pc:sldMkLst>
        <pc:spChg chg="mod">
          <ac:chgData name="Natalie Gregory" userId="S::natalie.gregory@seetec.co.uk::5029e876-f44a-41d6-85f5-571cd131df41" providerId="AD" clId="Web-{564EE54C-1509-DFED-913C-9DE1DBABC83A}" dt="2023-12-21T14:18:13.856" v="320" actId="20577"/>
          <ac:spMkLst>
            <pc:docMk/>
            <pc:sldMk cId="1129647349" sldId="493"/>
            <ac:spMk id="4" creationId="{675E4A4A-AF86-AE41-880F-2238510485F5}"/>
          </ac:spMkLst>
        </pc:spChg>
      </pc:sldChg>
      <pc:sldChg chg="add mod">
        <pc:chgData name="Natalie Gregory" userId="S::natalie.gregory@seetec.co.uk::5029e876-f44a-41d6-85f5-571cd131df41" providerId="AD" clId="Web-{564EE54C-1509-DFED-913C-9DE1DBABC83A}" dt="2023-12-21T14:48:20.089" v="408"/>
        <pc:sldMkLst>
          <pc:docMk/>
          <pc:sldMk cId="2906518413" sldId="494"/>
        </pc:sldMkLst>
      </pc:sldChg>
      <pc:sldMasterChg chg="mod setBg modSldLayout">
        <pc:chgData name="Natalie Gregory" userId="S::natalie.gregory@seetec.co.uk::5029e876-f44a-41d6-85f5-571cd131df41" providerId="AD" clId="Web-{564EE54C-1509-DFED-913C-9DE1DBABC83A}" dt="2023-12-21T14:48:20.089" v="408"/>
        <pc:sldMasterMkLst>
          <pc:docMk/>
          <pc:sldMasterMk cId="244002112" sldId="2147483664"/>
        </pc:sldMasterMkLst>
        <pc:sldLayoutChg chg="mod">
          <pc:chgData name="Natalie Gregory" userId="S::natalie.gregory@seetec.co.uk::5029e876-f44a-41d6-85f5-571cd131df41" providerId="AD" clId="Web-{564EE54C-1509-DFED-913C-9DE1DBABC83A}" dt="2023-12-21T14:48:20.089" v="408"/>
          <pc:sldLayoutMkLst>
            <pc:docMk/>
            <pc:sldMasterMk cId="244002112" sldId="2147483664"/>
            <pc:sldLayoutMk cId="3119487105" sldId="2147483665"/>
          </pc:sldLayoutMkLst>
        </pc:sldLayoutChg>
        <pc:sldLayoutChg chg="mod">
          <pc:chgData name="Natalie Gregory" userId="S::natalie.gregory@seetec.co.uk::5029e876-f44a-41d6-85f5-571cd131df41" providerId="AD" clId="Web-{564EE54C-1509-DFED-913C-9DE1DBABC83A}" dt="2023-12-21T14:48:20.089" v="408"/>
          <pc:sldLayoutMkLst>
            <pc:docMk/>
            <pc:sldMasterMk cId="244002112" sldId="2147483664"/>
            <pc:sldLayoutMk cId="4045299054" sldId="2147483666"/>
          </pc:sldLayoutMkLst>
        </pc:sldLayoutChg>
        <pc:sldLayoutChg chg="mod">
          <pc:chgData name="Natalie Gregory" userId="S::natalie.gregory@seetec.co.uk::5029e876-f44a-41d6-85f5-571cd131df41" providerId="AD" clId="Web-{564EE54C-1509-DFED-913C-9DE1DBABC83A}" dt="2023-12-21T14:48:20.089" v="408"/>
          <pc:sldLayoutMkLst>
            <pc:docMk/>
            <pc:sldMasterMk cId="244002112" sldId="2147483664"/>
            <pc:sldLayoutMk cId="2614587104" sldId="2147483667"/>
          </pc:sldLayoutMkLst>
        </pc:sldLayoutChg>
        <pc:sldLayoutChg chg="mod">
          <pc:chgData name="Natalie Gregory" userId="S::natalie.gregory@seetec.co.uk::5029e876-f44a-41d6-85f5-571cd131df41" providerId="AD" clId="Web-{564EE54C-1509-DFED-913C-9DE1DBABC83A}" dt="2023-12-21T14:48:20.089" v="408"/>
          <pc:sldLayoutMkLst>
            <pc:docMk/>
            <pc:sldMasterMk cId="244002112" sldId="2147483664"/>
            <pc:sldLayoutMk cId="2444610099" sldId="2147483668"/>
          </pc:sldLayoutMkLst>
        </pc:sldLayoutChg>
        <pc:sldLayoutChg chg="mod">
          <pc:chgData name="Natalie Gregory" userId="S::natalie.gregory@seetec.co.uk::5029e876-f44a-41d6-85f5-571cd131df41" providerId="AD" clId="Web-{564EE54C-1509-DFED-913C-9DE1DBABC83A}" dt="2023-12-21T14:48:20.089" v="408"/>
          <pc:sldLayoutMkLst>
            <pc:docMk/>
            <pc:sldMasterMk cId="244002112" sldId="2147483664"/>
            <pc:sldLayoutMk cId="857840865" sldId="2147483669"/>
          </pc:sldLayoutMkLst>
        </pc:sldLayoutChg>
      </pc:sldMasterChg>
      <pc:sldMasterChg chg="add mod setBg addSldLayout modSldLayout">
        <pc:chgData name="Natalie Gregory" userId="S::natalie.gregory@seetec.co.uk::5029e876-f44a-41d6-85f5-571cd131df41" providerId="AD" clId="Web-{564EE54C-1509-DFED-913C-9DE1DBABC83A}" dt="2023-12-21T14:48:20.089" v="408"/>
        <pc:sldMasterMkLst>
          <pc:docMk/>
          <pc:sldMasterMk cId="987216964" sldId="2147483670"/>
        </pc:sldMasterMkLst>
        <pc:sldLayoutChg chg="add mod">
          <pc:chgData name="Natalie Gregory" userId="S::natalie.gregory@seetec.co.uk::5029e876-f44a-41d6-85f5-571cd131df41" providerId="AD" clId="Web-{564EE54C-1509-DFED-913C-9DE1DBABC83A}" dt="2023-12-21T14:48:20.089" v="408"/>
          <pc:sldLayoutMkLst>
            <pc:docMk/>
            <pc:sldMasterMk cId="987216964" sldId="2147483670"/>
            <pc:sldLayoutMk cId="1501305398" sldId="2147483674"/>
          </pc:sldLayoutMkLst>
        </pc:sldLayoutChg>
        <pc:sldLayoutChg chg="add mod replId setFolMasterObjs">
          <pc:chgData name="Natalie Gregory" userId="S::natalie.gregory@seetec.co.uk::5029e876-f44a-41d6-85f5-571cd131df41" providerId="AD" clId="Web-{564EE54C-1509-DFED-913C-9DE1DBABC83A}" dt="2023-12-21T14:48:20.089" v="408"/>
          <pc:sldLayoutMkLst>
            <pc:docMk/>
            <pc:sldMasterMk cId="987216964" sldId="2147483670"/>
            <pc:sldLayoutMk cId="3361883899" sldId="2147483682"/>
          </pc:sldLayoutMkLst>
        </pc:sldLayoutChg>
        <pc:sldLayoutChg chg="add mod replId">
          <pc:chgData name="Natalie Gregory" userId="S::natalie.gregory@seetec.co.uk::5029e876-f44a-41d6-85f5-571cd131df41" providerId="AD" clId="Web-{564EE54C-1509-DFED-913C-9DE1DBABC83A}" dt="2023-12-21T14:48:20.089" v="408"/>
          <pc:sldLayoutMkLst>
            <pc:docMk/>
            <pc:sldMasterMk cId="987216964" sldId="2147483670"/>
            <pc:sldLayoutMk cId="2680793592" sldId="2147483683"/>
          </pc:sldLayoutMkLst>
        </pc:sldLayoutChg>
        <pc:sldLayoutChg chg="add mod replId">
          <pc:chgData name="Natalie Gregory" userId="S::natalie.gregory@seetec.co.uk::5029e876-f44a-41d6-85f5-571cd131df41" providerId="AD" clId="Web-{564EE54C-1509-DFED-913C-9DE1DBABC83A}" dt="2023-12-21T14:48:20.089" v="408"/>
          <pc:sldLayoutMkLst>
            <pc:docMk/>
            <pc:sldMasterMk cId="987216964" sldId="2147483670"/>
            <pc:sldLayoutMk cId="2432675269" sldId="2147483684"/>
          </pc:sldLayoutMkLst>
        </pc:sldLayoutChg>
        <pc:sldLayoutChg chg="add mod replId">
          <pc:chgData name="Natalie Gregory" userId="S::natalie.gregory@seetec.co.uk::5029e876-f44a-41d6-85f5-571cd131df41" providerId="AD" clId="Web-{564EE54C-1509-DFED-913C-9DE1DBABC83A}" dt="2023-12-21T14:48:20.089" v="408"/>
          <pc:sldLayoutMkLst>
            <pc:docMk/>
            <pc:sldMasterMk cId="987216964" sldId="2147483670"/>
            <pc:sldLayoutMk cId="1939547590" sldId="2147483686"/>
          </pc:sldLayoutMkLst>
        </pc:sldLayoutChg>
        <pc:sldLayoutChg chg="add mod replId">
          <pc:chgData name="Natalie Gregory" userId="S::natalie.gregory@seetec.co.uk::5029e876-f44a-41d6-85f5-571cd131df41" providerId="AD" clId="Web-{564EE54C-1509-DFED-913C-9DE1DBABC83A}" dt="2023-12-21T14:48:20.089" v="408"/>
          <pc:sldLayoutMkLst>
            <pc:docMk/>
            <pc:sldMasterMk cId="987216964" sldId="2147483670"/>
            <pc:sldLayoutMk cId="1788055016" sldId="2147483687"/>
          </pc:sldLayoutMkLst>
        </pc:sldLayoutChg>
        <pc:sldLayoutChg chg="add mod replId">
          <pc:chgData name="Natalie Gregory" userId="S::natalie.gregory@seetec.co.uk::5029e876-f44a-41d6-85f5-571cd131df41" providerId="AD" clId="Web-{564EE54C-1509-DFED-913C-9DE1DBABC83A}" dt="2023-12-21T14:48:20.089" v="408"/>
          <pc:sldLayoutMkLst>
            <pc:docMk/>
            <pc:sldMasterMk cId="987216964" sldId="2147483670"/>
            <pc:sldLayoutMk cId="3025256007" sldId="2147483688"/>
          </pc:sldLayoutMkLst>
        </pc:sldLayoutChg>
        <pc:sldLayoutChg chg="add mod replId">
          <pc:chgData name="Natalie Gregory" userId="S::natalie.gregory@seetec.co.uk::5029e876-f44a-41d6-85f5-571cd131df41" providerId="AD" clId="Web-{564EE54C-1509-DFED-913C-9DE1DBABC83A}" dt="2023-12-21T14:48:20.089" v="408"/>
          <pc:sldLayoutMkLst>
            <pc:docMk/>
            <pc:sldMasterMk cId="987216964" sldId="2147483670"/>
            <pc:sldLayoutMk cId="1057379593" sldId="2147483689"/>
          </pc:sldLayoutMkLst>
        </pc:sldLayoutChg>
        <pc:sldLayoutChg chg="add mod replId">
          <pc:chgData name="Natalie Gregory" userId="S::natalie.gregory@seetec.co.uk::5029e876-f44a-41d6-85f5-571cd131df41" providerId="AD" clId="Web-{564EE54C-1509-DFED-913C-9DE1DBABC83A}" dt="2023-12-21T14:48:20.089" v="408"/>
          <pc:sldLayoutMkLst>
            <pc:docMk/>
            <pc:sldMasterMk cId="987216964" sldId="2147483670"/>
            <pc:sldLayoutMk cId="308016961" sldId="2147483690"/>
          </pc:sldLayoutMkLst>
        </pc:sldLayoutChg>
        <pc:sldLayoutChg chg="add mod replId">
          <pc:chgData name="Natalie Gregory" userId="S::natalie.gregory@seetec.co.uk::5029e876-f44a-41d6-85f5-571cd131df41" providerId="AD" clId="Web-{564EE54C-1509-DFED-913C-9DE1DBABC83A}" dt="2023-12-21T14:48:20.089" v="408"/>
          <pc:sldLayoutMkLst>
            <pc:docMk/>
            <pc:sldMasterMk cId="987216964" sldId="2147483670"/>
            <pc:sldLayoutMk cId="130241919" sldId="2147483691"/>
          </pc:sldLayoutMkLst>
        </pc:sldLayoutChg>
      </pc:sldMasterChg>
      <pc:sldMasterChg chg="add mod setBg addSldLayout modSldLayout">
        <pc:chgData name="Natalie Gregory" userId="S::natalie.gregory@seetec.co.uk::5029e876-f44a-41d6-85f5-571cd131df41" providerId="AD" clId="Web-{564EE54C-1509-DFED-913C-9DE1DBABC83A}" dt="2023-12-21T14:48:20.089" v="408"/>
        <pc:sldMasterMkLst>
          <pc:docMk/>
          <pc:sldMasterMk cId="987216964" sldId="2147483681"/>
        </pc:sldMasterMkLst>
        <pc:sldLayoutChg chg="add mod">
          <pc:chgData name="Natalie Gregory" userId="S::natalie.gregory@seetec.co.uk::5029e876-f44a-41d6-85f5-571cd131df41" providerId="AD" clId="Web-{564EE54C-1509-DFED-913C-9DE1DBABC83A}" dt="2023-12-21T14:48:20.089" v="408"/>
          <pc:sldLayoutMkLst>
            <pc:docMk/>
            <pc:sldMasterMk cId="987216964" sldId="2147483681"/>
            <pc:sldLayoutMk cId="3025256007" sldId="2147483671"/>
          </pc:sldLayoutMkLst>
        </pc:sldLayoutChg>
        <pc:sldLayoutChg chg="add mod">
          <pc:chgData name="Natalie Gregory" userId="S::natalie.gregory@seetec.co.uk::5029e876-f44a-41d6-85f5-571cd131df41" providerId="AD" clId="Web-{564EE54C-1509-DFED-913C-9DE1DBABC83A}" dt="2023-12-21T14:48:20.089" v="408"/>
          <pc:sldLayoutMkLst>
            <pc:docMk/>
            <pc:sldMasterMk cId="987216964" sldId="2147483681"/>
            <pc:sldLayoutMk cId="308016961" sldId="2147483672"/>
          </pc:sldLayoutMkLst>
        </pc:sldLayoutChg>
        <pc:sldLayoutChg chg="add mod">
          <pc:chgData name="Natalie Gregory" userId="S::natalie.gregory@seetec.co.uk::5029e876-f44a-41d6-85f5-571cd131df41" providerId="AD" clId="Web-{564EE54C-1509-DFED-913C-9DE1DBABC83A}" dt="2023-12-21T14:48:20.089" v="408"/>
          <pc:sldLayoutMkLst>
            <pc:docMk/>
            <pc:sldMasterMk cId="987216964" sldId="2147483681"/>
            <pc:sldLayoutMk cId="1057379593" sldId="2147483673"/>
          </pc:sldLayoutMkLst>
        </pc:sldLayoutChg>
        <pc:sldLayoutChg chg="add mod">
          <pc:chgData name="Natalie Gregory" userId="S::natalie.gregory@seetec.co.uk::5029e876-f44a-41d6-85f5-571cd131df41" providerId="AD" clId="Web-{564EE54C-1509-DFED-913C-9DE1DBABC83A}" dt="2023-12-21T14:48:20.089" v="408"/>
          <pc:sldLayoutMkLst>
            <pc:docMk/>
            <pc:sldMasterMk cId="987216964" sldId="2147483681"/>
            <pc:sldLayoutMk cId="3361883899" sldId="2147483675"/>
          </pc:sldLayoutMkLst>
        </pc:sldLayoutChg>
        <pc:sldLayoutChg chg="add mod">
          <pc:chgData name="Natalie Gregory" userId="S::natalie.gregory@seetec.co.uk::5029e876-f44a-41d6-85f5-571cd131df41" providerId="AD" clId="Web-{564EE54C-1509-DFED-913C-9DE1DBABC83A}" dt="2023-12-21T14:48:20.089" v="408"/>
          <pc:sldLayoutMkLst>
            <pc:docMk/>
            <pc:sldMasterMk cId="987216964" sldId="2147483681"/>
            <pc:sldLayoutMk cId="130241919" sldId="2147483676"/>
          </pc:sldLayoutMkLst>
        </pc:sldLayoutChg>
        <pc:sldLayoutChg chg="add mod">
          <pc:chgData name="Natalie Gregory" userId="S::natalie.gregory@seetec.co.uk::5029e876-f44a-41d6-85f5-571cd131df41" providerId="AD" clId="Web-{564EE54C-1509-DFED-913C-9DE1DBABC83A}" dt="2023-12-21T14:48:20.089" v="408"/>
          <pc:sldLayoutMkLst>
            <pc:docMk/>
            <pc:sldMasterMk cId="987216964" sldId="2147483681"/>
            <pc:sldLayoutMk cId="2680793592" sldId="2147483677"/>
          </pc:sldLayoutMkLst>
        </pc:sldLayoutChg>
        <pc:sldLayoutChg chg="add mod">
          <pc:chgData name="Natalie Gregory" userId="S::natalie.gregory@seetec.co.uk::5029e876-f44a-41d6-85f5-571cd131df41" providerId="AD" clId="Web-{564EE54C-1509-DFED-913C-9DE1DBABC83A}" dt="2023-12-21T14:48:20.089" v="408"/>
          <pc:sldLayoutMkLst>
            <pc:docMk/>
            <pc:sldMasterMk cId="987216964" sldId="2147483681"/>
            <pc:sldLayoutMk cId="2432675269" sldId="2147483678"/>
          </pc:sldLayoutMkLst>
        </pc:sldLayoutChg>
        <pc:sldLayoutChg chg="add mod">
          <pc:chgData name="Natalie Gregory" userId="S::natalie.gregory@seetec.co.uk::5029e876-f44a-41d6-85f5-571cd131df41" providerId="AD" clId="Web-{564EE54C-1509-DFED-913C-9DE1DBABC83A}" dt="2023-12-21T14:48:20.089" v="408"/>
          <pc:sldLayoutMkLst>
            <pc:docMk/>
            <pc:sldMasterMk cId="987216964" sldId="2147483681"/>
            <pc:sldLayoutMk cId="1939547590" sldId="2147483679"/>
          </pc:sldLayoutMkLst>
        </pc:sldLayoutChg>
        <pc:sldLayoutChg chg="add mod">
          <pc:chgData name="Natalie Gregory" userId="S::natalie.gregory@seetec.co.uk::5029e876-f44a-41d6-85f5-571cd131df41" providerId="AD" clId="Web-{564EE54C-1509-DFED-913C-9DE1DBABC83A}" dt="2023-12-21T14:48:20.089" v="408"/>
          <pc:sldLayoutMkLst>
            <pc:docMk/>
            <pc:sldMasterMk cId="987216964" sldId="2147483681"/>
            <pc:sldLayoutMk cId="1788055016" sldId="2147483680"/>
          </pc:sldLayoutMkLst>
        </pc:sldLayoutChg>
        <pc:sldLayoutChg chg="add mod">
          <pc:chgData name="Natalie Gregory" userId="S::natalie.gregory@seetec.co.uk::5029e876-f44a-41d6-85f5-571cd131df41" providerId="AD" clId="Web-{564EE54C-1509-DFED-913C-9DE1DBABC83A}" dt="2023-12-21T14:48:20.089" v="408"/>
          <pc:sldLayoutMkLst>
            <pc:docMk/>
            <pc:sldMasterMk cId="987216964" sldId="2147483681"/>
            <pc:sldLayoutMk cId="1501305398" sldId="2147483685"/>
          </pc:sldLayoutMkLst>
        </pc:sldLayoutChg>
      </pc:sldMasterChg>
      <pc:sldMasterChg chg="mod setBg modSldLayout">
        <pc:chgData name="Natalie Gregory" userId="S::natalie.gregory@seetec.co.uk::5029e876-f44a-41d6-85f5-571cd131df41" providerId="AD" clId="Web-{564EE54C-1509-DFED-913C-9DE1DBABC83A}" dt="2023-12-21T14:48:20.089" v="408"/>
        <pc:sldMasterMkLst>
          <pc:docMk/>
          <pc:sldMasterMk cId="987216964" sldId="2147483692"/>
        </pc:sldMasterMkLst>
        <pc:sldLayoutChg chg="mod">
          <pc:chgData name="Natalie Gregory" userId="S::natalie.gregory@seetec.co.uk::5029e876-f44a-41d6-85f5-571cd131df41" providerId="AD" clId="Web-{564EE54C-1509-DFED-913C-9DE1DBABC83A}" dt="2023-12-21T14:48:20.089" v="408"/>
          <pc:sldLayoutMkLst>
            <pc:docMk/>
            <pc:sldMasterMk cId="987216964" sldId="2147483692"/>
            <pc:sldLayoutMk cId="2432675269" sldId="2147483661"/>
          </pc:sldLayoutMkLst>
        </pc:sldLayoutChg>
        <pc:sldLayoutChg chg="mod">
          <pc:chgData name="Natalie Gregory" userId="S::natalie.gregory@seetec.co.uk::5029e876-f44a-41d6-85f5-571cd131df41" providerId="AD" clId="Web-{564EE54C-1509-DFED-913C-9DE1DBABC83A}" dt="2023-12-21T14:48:20.089" v="408"/>
          <pc:sldLayoutMkLst>
            <pc:docMk/>
            <pc:sldMasterMk cId="987216964" sldId="2147483692"/>
            <pc:sldLayoutMk cId="1939547590" sldId="2147483662"/>
          </pc:sldLayoutMkLst>
        </pc:sldLayoutChg>
        <pc:sldLayoutChg chg="mod">
          <pc:chgData name="Natalie Gregory" userId="S::natalie.gregory@seetec.co.uk::5029e876-f44a-41d6-85f5-571cd131df41" providerId="AD" clId="Web-{564EE54C-1509-DFED-913C-9DE1DBABC83A}" dt="2023-12-21T14:48:20.089" v="408"/>
          <pc:sldLayoutMkLst>
            <pc:docMk/>
            <pc:sldMasterMk cId="987216964" sldId="2147483692"/>
            <pc:sldLayoutMk cId="1788055016" sldId="2147483663"/>
          </pc:sldLayoutMkLst>
        </pc:sldLayoutChg>
        <pc:sldLayoutChg chg="mod">
          <pc:chgData name="Natalie Gregory" userId="S::natalie.gregory@seetec.co.uk::5029e876-f44a-41d6-85f5-571cd131df41" providerId="AD" clId="Web-{564EE54C-1509-DFED-913C-9DE1DBABC83A}" dt="2023-12-21T14:48:20.089" v="408"/>
          <pc:sldLayoutMkLst>
            <pc:docMk/>
            <pc:sldMasterMk cId="987216964" sldId="2147483692"/>
            <pc:sldLayoutMk cId="3025256007" sldId="2147483693"/>
          </pc:sldLayoutMkLst>
        </pc:sldLayoutChg>
        <pc:sldLayoutChg chg="mod">
          <pc:chgData name="Natalie Gregory" userId="S::natalie.gregory@seetec.co.uk::5029e876-f44a-41d6-85f5-571cd131df41" providerId="AD" clId="Web-{564EE54C-1509-DFED-913C-9DE1DBABC83A}" dt="2023-12-21T14:48:20.089" v="408"/>
          <pc:sldLayoutMkLst>
            <pc:docMk/>
            <pc:sldMasterMk cId="987216964" sldId="2147483692"/>
            <pc:sldLayoutMk cId="308016961" sldId="2147483694"/>
          </pc:sldLayoutMkLst>
        </pc:sldLayoutChg>
        <pc:sldLayoutChg chg="mod">
          <pc:chgData name="Natalie Gregory" userId="S::natalie.gregory@seetec.co.uk::5029e876-f44a-41d6-85f5-571cd131df41" providerId="AD" clId="Web-{564EE54C-1509-DFED-913C-9DE1DBABC83A}" dt="2023-12-21T14:48:20.089" v="408"/>
          <pc:sldLayoutMkLst>
            <pc:docMk/>
            <pc:sldMasterMk cId="987216964" sldId="2147483692"/>
            <pc:sldLayoutMk cId="1057379593" sldId="2147483695"/>
          </pc:sldLayoutMkLst>
        </pc:sldLayoutChg>
        <pc:sldLayoutChg chg="mod">
          <pc:chgData name="Natalie Gregory" userId="S::natalie.gregory@seetec.co.uk::5029e876-f44a-41d6-85f5-571cd131df41" providerId="AD" clId="Web-{564EE54C-1509-DFED-913C-9DE1DBABC83A}" dt="2023-12-21T14:48:20.089" v="408"/>
          <pc:sldLayoutMkLst>
            <pc:docMk/>
            <pc:sldMasterMk cId="987216964" sldId="2147483692"/>
            <pc:sldLayoutMk cId="1501305398" sldId="2147483696"/>
          </pc:sldLayoutMkLst>
        </pc:sldLayoutChg>
        <pc:sldLayoutChg chg="mod">
          <pc:chgData name="Natalie Gregory" userId="S::natalie.gregory@seetec.co.uk::5029e876-f44a-41d6-85f5-571cd131df41" providerId="AD" clId="Web-{564EE54C-1509-DFED-913C-9DE1DBABC83A}" dt="2023-12-21T14:48:20.089" v="408"/>
          <pc:sldLayoutMkLst>
            <pc:docMk/>
            <pc:sldMasterMk cId="987216964" sldId="2147483692"/>
            <pc:sldLayoutMk cId="3361883899" sldId="2147483697"/>
          </pc:sldLayoutMkLst>
        </pc:sldLayoutChg>
        <pc:sldLayoutChg chg="mod">
          <pc:chgData name="Natalie Gregory" userId="S::natalie.gregory@seetec.co.uk::5029e876-f44a-41d6-85f5-571cd131df41" providerId="AD" clId="Web-{564EE54C-1509-DFED-913C-9DE1DBABC83A}" dt="2023-12-21T14:48:20.089" v="408"/>
          <pc:sldLayoutMkLst>
            <pc:docMk/>
            <pc:sldMasterMk cId="987216964" sldId="2147483692"/>
            <pc:sldLayoutMk cId="130241919" sldId="2147483698"/>
          </pc:sldLayoutMkLst>
        </pc:sldLayoutChg>
        <pc:sldLayoutChg chg="mod">
          <pc:chgData name="Natalie Gregory" userId="S::natalie.gregory@seetec.co.uk::5029e876-f44a-41d6-85f5-571cd131df41" providerId="AD" clId="Web-{564EE54C-1509-DFED-913C-9DE1DBABC83A}" dt="2023-12-21T14:48:20.089" v="408"/>
          <pc:sldLayoutMkLst>
            <pc:docMk/>
            <pc:sldMasterMk cId="987216964" sldId="2147483692"/>
            <pc:sldLayoutMk cId="2680793592" sldId="2147483699"/>
          </pc:sldLayoutMkLst>
        </pc:sldLayoutChg>
      </pc:sldMasterChg>
    </pc:docChg>
  </pc:docChgLst>
  <pc:docChgLst>
    <pc:chgData name="Natalie Gregory" userId="S::natalie.gregory@seetec.co.uk::5029e876-f44a-41d6-85f5-571cd131df41" providerId="AD" clId="Web-{4703966B-6463-016D-0A20-9D414EC41FF9}"/>
    <pc:docChg chg="modSld">
      <pc:chgData name="Natalie Gregory" userId="S::natalie.gregory@seetec.co.uk::5029e876-f44a-41d6-85f5-571cd131df41" providerId="AD" clId="Web-{4703966B-6463-016D-0A20-9D414EC41FF9}" dt="2023-12-29T12:52:40.044" v="31" actId="1076"/>
      <pc:docMkLst>
        <pc:docMk/>
      </pc:docMkLst>
      <pc:sldChg chg="modSp">
        <pc:chgData name="Natalie Gregory" userId="S::natalie.gregory@seetec.co.uk::5029e876-f44a-41d6-85f5-571cd131df41" providerId="AD" clId="Web-{4703966B-6463-016D-0A20-9D414EC41FF9}" dt="2023-12-29T12:52:40.044" v="31" actId="1076"/>
        <pc:sldMkLst>
          <pc:docMk/>
          <pc:sldMk cId="1258722611" sldId="477"/>
        </pc:sldMkLst>
        <pc:spChg chg="mod">
          <ac:chgData name="Natalie Gregory" userId="S::natalie.gregory@seetec.co.uk::5029e876-f44a-41d6-85f5-571cd131df41" providerId="AD" clId="Web-{4703966B-6463-016D-0A20-9D414EC41FF9}" dt="2023-12-29T12:52:21.294" v="14" actId="20577"/>
          <ac:spMkLst>
            <pc:docMk/>
            <pc:sldMk cId="1258722611" sldId="477"/>
            <ac:spMk id="2" creationId="{3F4529AC-6350-605C-7C16-1AF79578B201}"/>
          </ac:spMkLst>
        </pc:spChg>
        <pc:spChg chg="mod">
          <ac:chgData name="Natalie Gregory" userId="S::natalie.gregory@seetec.co.uk::5029e876-f44a-41d6-85f5-571cd131df41" providerId="AD" clId="Web-{4703966B-6463-016D-0A20-9D414EC41FF9}" dt="2023-12-29T12:52:40.044" v="31" actId="1076"/>
          <ac:spMkLst>
            <pc:docMk/>
            <pc:sldMk cId="1258722611" sldId="477"/>
            <ac:spMk id="3" creationId="{45208D69-80AC-9CEA-95DD-61583155656C}"/>
          </ac:spMkLst>
        </pc:spChg>
      </pc:sldChg>
    </pc:docChg>
  </pc:docChgLst>
  <pc:docChgLst>
    <pc:chgData name="Matthew Bird" userId="ad7bfade-07cd-4fc6-8159-5f24787b7a6c" providerId="ADAL" clId="{DD9EB55F-6996-4F99-A76B-4FE32D46F4E1}"/>
    <pc:docChg chg="undo redo custSel addSld delSld modSld sldOrd addMainMaster delMainMaster modSection">
      <pc:chgData name="Matthew Bird" userId="ad7bfade-07cd-4fc6-8159-5f24787b7a6c" providerId="ADAL" clId="{DD9EB55F-6996-4F99-A76B-4FE32D46F4E1}" dt="2023-11-29T10:29:21.394" v="2352" actId="478"/>
      <pc:docMkLst>
        <pc:docMk/>
      </pc:docMkLst>
      <pc:sldChg chg="modSp mod">
        <pc:chgData name="Matthew Bird" userId="ad7bfade-07cd-4fc6-8159-5f24787b7a6c" providerId="ADAL" clId="{DD9EB55F-6996-4F99-A76B-4FE32D46F4E1}" dt="2023-11-23T14:45:02.779" v="50" actId="14100"/>
        <pc:sldMkLst>
          <pc:docMk/>
          <pc:sldMk cId="2628986213" sldId="257"/>
        </pc:sldMkLst>
        <pc:spChg chg="mod">
          <ac:chgData name="Matthew Bird" userId="ad7bfade-07cd-4fc6-8159-5f24787b7a6c" providerId="ADAL" clId="{DD9EB55F-6996-4F99-A76B-4FE32D46F4E1}" dt="2023-11-23T14:45:02.779" v="50" actId="14100"/>
          <ac:spMkLst>
            <pc:docMk/>
            <pc:sldMk cId="2628986213" sldId="257"/>
            <ac:spMk id="2" creationId="{00000000-0000-0000-0000-000000000000}"/>
          </ac:spMkLst>
        </pc:spChg>
      </pc:sldChg>
      <pc:sldChg chg="addSp delSp modSp del mod modClrScheme chgLayout">
        <pc:chgData name="Matthew Bird" userId="ad7bfade-07cd-4fc6-8159-5f24787b7a6c" providerId="ADAL" clId="{DD9EB55F-6996-4F99-A76B-4FE32D46F4E1}" dt="2023-11-28T16:28:43.066" v="2096" actId="2696"/>
        <pc:sldMkLst>
          <pc:docMk/>
          <pc:sldMk cId="287302260" sldId="271"/>
        </pc:sldMkLst>
        <pc:spChg chg="add del mod ord">
          <ac:chgData name="Matthew Bird" userId="ad7bfade-07cd-4fc6-8159-5f24787b7a6c" providerId="ADAL" clId="{DD9EB55F-6996-4F99-A76B-4FE32D46F4E1}" dt="2023-11-28T16:27:24.978" v="2067" actId="700"/>
          <ac:spMkLst>
            <pc:docMk/>
            <pc:sldMk cId="287302260" sldId="271"/>
            <ac:spMk id="3" creationId="{AB0BBE68-B40F-FEA4-2868-E68D2087BF75}"/>
          </ac:spMkLst>
        </pc:spChg>
        <pc:spChg chg="mod ord">
          <ac:chgData name="Matthew Bird" userId="ad7bfade-07cd-4fc6-8159-5f24787b7a6c" providerId="ADAL" clId="{DD9EB55F-6996-4F99-A76B-4FE32D46F4E1}" dt="2023-11-28T16:27:24.978" v="2067" actId="700"/>
          <ac:spMkLst>
            <pc:docMk/>
            <pc:sldMk cId="287302260" sldId="271"/>
            <ac:spMk id="4" creationId="{00000000-0000-0000-0000-000000000000}"/>
          </ac:spMkLst>
        </pc:spChg>
        <pc:spChg chg="mod ord">
          <ac:chgData name="Matthew Bird" userId="ad7bfade-07cd-4fc6-8159-5f24787b7a6c" providerId="ADAL" clId="{DD9EB55F-6996-4F99-A76B-4FE32D46F4E1}" dt="2023-11-28T16:27:24.978" v="2067" actId="700"/>
          <ac:spMkLst>
            <pc:docMk/>
            <pc:sldMk cId="287302260" sldId="271"/>
            <ac:spMk id="17410" creationId="{00000000-0000-0000-0000-000000000000}"/>
          </ac:spMkLst>
        </pc:spChg>
        <pc:picChg chg="mod ord">
          <ac:chgData name="Matthew Bird" userId="ad7bfade-07cd-4fc6-8159-5f24787b7a6c" providerId="ADAL" clId="{DD9EB55F-6996-4F99-A76B-4FE32D46F4E1}" dt="2023-11-28T16:27:24.978" v="2067" actId="700"/>
          <ac:picMkLst>
            <pc:docMk/>
            <pc:sldMk cId="287302260" sldId="271"/>
            <ac:picMk id="17411" creationId="{00000000-0000-0000-0000-000000000000}"/>
          </ac:picMkLst>
        </pc:picChg>
      </pc:sldChg>
      <pc:sldChg chg="addSp modSp mod modClrScheme chgLayout">
        <pc:chgData name="Matthew Bird" userId="ad7bfade-07cd-4fc6-8159-5f24787b7a6c" providerId="ADAL" clId="{DD9EB55F-6996-4F99-A76B-4FE32D46F4E1}" dt="2023-11-28T16:23:11.326" v="2002" actId="1076"/>
        <pc:sldMkLst>
          <pc:docMk/>
          <pc:sldMk cId="2107222646" sldId="279"/>
        </pc:sldMkLst>
        <pc:spChg chg="add mod ord">
          <ac:chgData name="Matthew Bird" userId="ad7bfade-07cd-4fc6-8159-5f24787b7a6c" providerId="ADAL" clId="{DD9EB55F-6996-4F99-A76B-4FE32D46F4E1}" dt="2023-11-28T16:23:03.660" v="2001" actId="700"/>
          <ac:spMkLst>
            <pc:docMk/>
            <pc:sldMk cId="2107222646" sldId="279"/>
            <ac:spMk id="7" creationId="{D8CDCA9D-86EC-7F38-CF09-1EF3A4F70992}"/>
          </ac:spMkLst>
        </pc:spChg>
        <pc:spChg chg="mod ord">
          <ac:chgData name="Matthew Bird" userId="ad7bfade-07cd-4fc6-8159-5f24787b7a6c" providerId="ADAL" clId="{DD9EB55F-6996-4F99-A76B-4FE32D46F4E1}" dt="2023-11-28T16:23:03.660" v="2001" actId="700"/>
          <ac:spMkLst>
            <pc:docMk/>
            <pc:sldMk cId="2107222646" sldId="279"/>
            <ac:spMk id="26626" creationId="{00000000-0000-0000-0000-000000000000}"/>
          </ac:spMkLst>
        </pc:spChg>
        <pc:picChg chg="mod ord">
          <ac:chgData name="Matthew Bird" userId="ad7bfade-07cd-4fc6-8159-5f24787b7a6c" providerId="ADAL" clId="{DD9EB55F-6996-4F99-A76B-4FE32D46F4E1}" dt="2023-11-28T16:23:11.326" v="2002" actId="1076"/>
          <ac:picMkLst>
            <pc:docMk/>
            <pc:sldMk cId="2107222646" sldId="279"/>
            <ac:picMk id="4" creationId="{00000000-0000-0000-0000-000000000000}"/>
          </ac:picMkLst>
        </pc:picChg>
      </pc:sldChg>
      <pc:sldChg chg="addSp delSp modSp mod ord modClrScheme delDesignElem chgLayout">
        <pc:chgData name="Matthew Bird" userId="ad7bfade-07cd-4fc6-8159-5f24787b7a6c" providerId="ADAL" clId="{DD9EB55F-6996-4F99-A76B-4FE32D46F4E1}" dt="2023-11-29T09:03:24.517" v="2155" actId="700"/>
        <pc:sldMkLst>
          <pc:docMk/>
          <pc:sldMk cId="2534625082" sldId="286"/>
        </pc:sldMkLst>
        <pc:spChg chg="add del mod">
          <ac:chgData name="Matthew Bird" userId="ad7bfade-07cd-4fc6-8159-5f24787b7a6c" providerId="ADAL" clId="{DD9EB55F-6996-4F99-A76B-4FE32D46F4E1}" dt="2023-11-28T16:43:36.015" v="2129" actId="6264"/>
          <ac:spMkLst>
            <pc:docMk/>
            <pc:sldMk cId="2534625082" sldId="286"/>
            <ac:spMk id="2" creationId="{05EE2484-30E5-5E64-5F55-3743D2AB7EBC}"/>
          </ac:spMkLst>
        </pc:spChg>
        <pc:spChg chg="add del mod ord">
          <ac:chgData name="Matthew Bird" userId="ad7bfade-07cd-4fc6-8159-5f24787b7a6c" providerId="ADAL" clId="{DD9EB55F-6996-4F99-A76B-4FE32D46F4E1}" dt="2023-11-29T09:03:24.517" v="2155" actId="700"/>
          <ac:spMkLst>
            <pc:docMk/>
            <pc:sldMk cId="2534625082" sldId="286"/>
            <ac:spMk id="2" creationId="{DC4F0C81-B8C8-369C-4E26-29D9000829A8}"/>
          </ac:spMkLst>
        </pc:spChg>
        <pc:spChg chg="add mod ord">
          <ac:chgData name="Matthew Bird" userId="ad7bfade-07cd-4fc6-8159-5f24787b7a6c" providerId="ADAL" clId="{DD9EB55F-6996-4F99-A76B-4FE32D46F4E1}" dt="2023-11-29T09:03:24.517" v="2155" actId="700"/>
          <ac:spMkLst>
            <pc:docMk/>
            <pc:sldMk cId="2534625082" sldId="286"/>
            <ac:spMk id="3" creationId="{47B16AAE-D8D4-ACFE-0565-088B3493B517}"/>
          </ac:spMkLst>
        </pc:spChg>
        <pc:spChg chg="add del mod ord">
          <ac:chgData name="Matthew Bird" userId="ad7bfade-07cd-4fc6-8159-5f24787b7a6c" providerId="ADAL" clId="{DD9EB55F-6996-4F99-A76B-4FE32D46F4E1}" dt="2023-11-28T16:43:36.015" v="2129" actId="6264"/>
          <ac:spMkLst>
            <pc:docMk/>
            <pc:sldMk cId="2534625082" sldId="286"/>
            <ac:spMk id="3" creationId="{CFDC700A-3FF7-96E5-C07C-CE0C34D4D910}"/>
          </ac:spMkLst>
        </pc:spChg>
        <pc:spChg chg="add mod ord">
          <ac:chgData name="Matthew Bird" userId="ad7bfade-07cd-4fc6-8159-5f24787b7a6c" providerId="ADAL" clId="{DD9EB55F-6996-4F99-A76B-4FE32D46F4E1}" dt="2023-11-29T09:03:24.517" v="2155" actId="700"/>
          <ac:spMkLst>
            <pc:docMk/>
            <pc:sldMk cId="2534625082" sldId="286"/>
            <ac:spMk id="4" creationId="{C549EFE5-DAE6-2070-1918-6EADD6E2B45B}"/>
          </ac:spMkLst>
        </pc:spChg>
        <pc:spChg chg="add del mod ord">
          <ac:chgData name="Matthew Bird" userId="ad7bfade-07cd-4fc6-8159-5f24787b7a6c" providerId="ADAL" clId="{DD9EB55F-6996-4F99-A76B-4FE32D46F4E1}" dt="2023-11-28T16:43:35.059" v="2128" actId="700"/>
          <ac:spMkLst>
            <pc:docMk/>
            <pc:sldMk cId="2534625082" sldId="286"/>
            <ac:spMk id="4" creationId="{EF9BFA7E-B8FF-4E64-3A75-7CF601B5A040}"/>
          </ac:spMkLst>
        </pc:spChg>
        <pc:spChg chg="add del mod ord">
          <ac:chgData name="Matthew Bird" userId="ad7bfade-07cd-4fc6-8159-5f24787b7a6c" providerId="ADAL" clId="{DD9EB55F-6996-4F99-A76B-4FE32D46F4E1}" dt="2023-11-28T16:43:34.375" v="2127" actId="700"/>
          <ac:spMkLst>
            <pc:docMk/>
            <pc:sldMk cId="2534625082" sldId="286"/>
            <ac:spMk id="6" creationId="{4B6141A5-5F26-D078-8FE1-B960F030A7D2}"/>
          </ac:spMkLst>
        </pc:spChg>
        <pc:spChg chg="add mod ord">
          <ac:chgData name="Matthew Bird" userId="ad7bfade-07cd-4fc6-8159-5f24787b7a6c" providerId="ADAL" clId="{DD9EB55F-6996-4F99-A76B-4FE32D46F4E1}" dt="2023-11-29T09:03:24.517" v="2155" actId="700"/>
          <ac:spMkLst>
            <pc:docMk/>
            <pc:sldMk cId="2534625082" sldId="286"/>
            <ac:spMk id="6" creationId="{F480C22F-3919-BB8E-355D-9F85091BAA7F}"/>
          </ac:spMkLst>
        </pc:spChg>
        <pc:spChg chg="add del mod ord">
          <ac:chgData name="Matthew Bird" userId="ad7bfade-07cd-4fc6-8159-5f24787b7a6c" providerId="ADAL" clId="{DD9EB55F-6996-4F99-A76B-4FE32D46F4E1}" dt="2023-11-28T16:43:45.700" v="2131" actId="700"/>
          <ac:spMkLst>
            <pc:docMk/>
            <pc:sldMk cId="2534625082" sldId="286"/>
            <ac:spMk id="8" creationId="{00F160C2-162C-F824-5BF6-22B568B3F50C}"/>
          </ac:spMkLst>
        </pc:spChg>
        <pc:spChg chg="add del mod ord">
          <ac:chgData name="Matthew Bird" userId="ad7bfade-07cd-4fc6-8159-5f24787b7a6c" providerId="ADAL" clId="{DD9EB55F-6996-4F99-A76B-4FE32D46F4E1}" dt="2023-11-29T09:03:16.150" v="2154" actId="700"/>
          <ac:spMkLst>
            <pc:docMk/>
            <pc:sldMk cId="2534625082" sldId="286"/>
            <ac:spMk id="10" creationId="{AFE6608F-E9E3-8FAA-2E74-23B25C892693}"/>
          </ac:spMkLst>
        </pc:spChg>
        <pc:spChg chg="add del mod ord">
          <ac:chgData name="Matthew Bird" userId="ad7bfade-07cd-4fc6-8159-5f24787b7a6c" providerId="ADAL" clId="{DD9EB55F-6996-4F99-A76B-4FE32D46F4E1}" dt="2023-11-28T16:45:42.962" v="2151" actId="700"/>
          <ac:spMkLst>
            <pc:docMk/>
            <pc:sldMk cId="2534625082" sldId="286"/>
            <ac:spMk id="12" creationId="{8D9A9D01-F077-A9AB-40B5-35F110EF7E3D}"/>
          </ac:spMkLst>
        </pc:spChg>
        <pc:spChg chg="add del mod ord">
          <ac:chgData name="Matthew Bird" userId="ad7bfade-07cd-4fc6-8159-5f24787b7a6c" providerId="ADAL" clId="{DD9EB55F-6996-4F99-A76B-4FE32D46F4E1}" dt="2023-11-28T16:45:42.962" v="2151" actId="700"/>
          <ac:spMkLst>
            <pc:docMk/>
            <pc:sldMk cId="2534625082" sldId="286"/>
            <ac:spMk id="14" creationId="{9B0DB1FC-EE57-4AB1-AB99-47CB37710FCA}"/>
          </ac:spMkLst>
        </pc:spChg>
        <pc:spChg chg="add del">
          <ac:chgData name="Matthew Bird" userId="ad7bfade-07cd-4fc6-8159-5f24787b7a6c" providerId="ADAL" clId="{DD9EB55F-6996-4F99-A76B-4FE32D46F4E1}" dt="2023-11-28T16:43:54.435" v="2133" actId="700"/>
          <ac:spMkLst>
            <pc:docMk/>
            <pc:sldMk cId="2534625082" sldId="286"/>
            <ac:spMk id="39" creationId="{86FF76B9-219D-4469-AF87-0236D29032F1}"/>
          </ac:spMkLst>
        </pc:spChg>
        <pc:spChg chg="add del">
          <ac:chgData name="Matthew Bird" userId="ad7bfade-07cd-4fc6-8159-5f24787b7a6c" providerId="ADAL" clId="{DD9EB55F-6996-4F99-A76B-4FE32D46F4E1}" dt="2023-11-28T16:43:54.435" v="2133" actId="700"/>
          <ac:spMkLst>
            <pc:docMk/>
            <pc:sldMk cId="2534625082" sldId="286"/>
            <ac:spMk id="45" creationId="{2E80C965-DB6D-4F81-9E9E-B027384D0BD6}"/>
          </ac:spMkLst>
        </pc:spChg>
        <pc:spChg chg="add del">
          <ac:chgData name="Matthew Bird" userId="ad7bfade-07cd-4fc6-8159-5f24787b7a6c" providerId="ADAL" clId="{DD9EB55F-6996-4F99-A76B-4FE32D46F4E1}" dt="2023-11-28T16:43:54.435" v="2133" actId="700"/>
          <ac:spMkLst>
            <pc:docMk/>
            <pc:sldMk cId="2534625082" sldId="286"/>
            <ac:spMk id="47" creationId="{633C5E46-DAC5-4661-9C87-22B08E2A512F}"/>
          </ac:spMkLst>
        </pc:spChg>
        <pc:grpChg chg="add del">
          <ac:chgData name="Matthew Bird" userId="ad7bfade-07cd-4fc6-8159-5f24787b7a6c" providerId="ADAL" clId="{DD9EB55F-6996-4F99-A76B-4FE32D46F4E1}" dt="2023-11-28T16:43:54.435" v="2133" actId="700"/>
          <ac:grpSpMkLst>
            <pc:docMk/>
            <pc:sldMk cId="2534625082" sldId="286"/>
            <ac:grpSpMk id="41" creationId="{DB88BD78-87E1-424D-B479-C37D8E41B12E}"/>
          </ac:grpSpMkLst>
        </pc:grpChg>
        <pc:picChg chg="mod ord">
          <ac:chgData name="Matthew Bird" userId="ad7bfade-07cd-4fc6-8159-5f24787b7a6c" providerId="ADAL" clId="{DD9EB55F-6996-4F99-A76B-4FE32D46F4E1}" dt="2023-11-29T09:03:24.517" v="2155" actId="700"/>
          <ac:picMkLst>
            <pc:docMk/>
            <pc:sldMk cId="2534625082" sldId="286"/>
            <ac:picMk id="5" creationId="{239DD4E0-8BA3-42DF-B943-02D2700665AE}"/>
          </ac:picMkLst>
        </pc:picChg>
      </pc:sldChg>
      <pc:sldChg chg="del">
        <pc:chgData name="Matthew Bird" userId="ad7bfade-07cd-4fc6-8159-5f24787b7a6c" providerId="ADAL" clId="{DD9EB55F-6996-4F99-A76B-4FE32D46F4E1}" dt="2023-11-23T14:48:06.680" v="410" actId="2696"/>
        <pc:sldMkLst>
          <pc:docMk/>
          <pc:sldMk cId="1389388340" sldId="329"/>
        </pc:sldMkLst>
      </pc:sldChg>
      <pc:sldChg chg="del">
        <pc:chgData name="Matthew Bird" userId="ad7bfade-07cd-4fc6-8159-5f24787b7a6c" providerId="ADAL" clId="{DD9EB55F-6996-4F99-A76B-4FE32D46F4E1}" dt="2023-11-23T14:48:06.680" v="410" actId="2696"/>
        <pc:sldMkLst>
          <pc:docMk/>
          <pc:sldMk cId="1282710726" sldId="350"/>
        </pc:sldMkLst>
      </pc:sldChg>
      <pc:sldChg chg="ord">
        <pc:chgData name="Matthew Bird" userId="ad7bfade-07cd-4fc6-8159-5f24787b7a6c" providerId="ADAL" clId="{DD9EB55F-6996-4F99-A76B-4FE32D46F4E1}" dt="2023-11-23T15:21:28.361" v="468"/>
        <pc:sldMkLst>
          <pc:docMk/>
          <pc:sldMk cId="1254584038" sldId="365"/>
        </pc:sldMkLst>
      </pc:sldChg>
      <pc:sldChg chg="modSp modNotesTx">
        <pc:chgData name="Matthew Bird" userId="ad7bfade-07cd-4fc6-8159-5f24787b7a6c" providerId="ADAL" clId="{DD9EB55F-6996-4F99-A76B-4FE32D46F4E1}" dt="2023-11-28T13:51:30.502" v="983" actId="20577"/>
        <pc:sldMkLst>
          <pc:docMk/>
          <pc:sldMk cId="1252564502" sldId="367"/>
        </pc:sldMkLst>
        <pc:spChg chg="mod">
          <ac:chgData name="Matthew Bird" userId="ad7bfade-07cd-4fc6-8159-5f24787b7a6c" providerId="ADAL" clId="{DD9EB55F-6996-4F99-A76B-4FE32D46F4E1}" dt="2023-11-28T13:51:30.502" v="983" actId="20577"/>
          <ac:spMkLst>
            <pc:docMk/>
            <pc:sldMk cId="1252564502" sldId="367"/>
            <ac:spMk id="3" creationId="{42E36BBE-B8F3-4F34-86FF-11C584C4B26B}"/>
          </ac:spMkLst>
        </pc:spChg>
      </pc:sldChg>
      <pc:sldChg chg="addSp modSp mod modClrScheme modAnim chgLayout">
        <pc:chgData name="Matthew Bird" userId="ad7bfade-07cd-4fc6-8159-5f24787b7a6c" providerId="ADAL" clId="{DD9EB55F-6996-4F99-A76B-4FE32D46F4E1}" dt="2023-11-28T16:44:35.693" v="2142" actId="207"/>
        <pc:sldMkLst>
          <pc:docMk/>
          <pc:sldMk cId="723404814" sldId="433"/>
        </pc:sldMkLst>
        <pc:spChg chg="mod ord">
          <ac:chgData name="Matthew Bird" userId="ad7bfade-07cd-4fc6-8159-5f24787b7a6c" providerId="ADAL" clId="{DD9EB55F-6996-4F99-A76B-4FE32D46F4E1}" dt="2023-11-28T16:44:35.693" v="2142" actId="207"/>
          <ac:spMkLst>
            <pc:docMk/>
            <pc:sldMk cId="723404814" sldId="433"/>
            <ac:spMk id="2" creationId="{08483AF4-16C3-4671-8A4D-C797B0B14172}"/>
          </ac:spMkLst>
        </pc:spChg>
        <pc:spChg chg="mod ord">
          <ac:chgData name="Matthew Bird" userId="ad7bfade-07cd-4fc6-8159-5f24787b7a6c" providerId="ADAL" clId="{DD9EB55F-6996-4F99-A76B-4FE32D46F4E1}" dt="2023-11-28T16:05:43.574" v="1919" actId="27636"/>
          <ac:spMkLst>
            <pc:docMk/>
            <pc:sldMk cId="723404814" sldId="433"/>
            <ac:spMk id="3" creationId="{D6E685AD-F3AC-4665-9F7D-5C049D31D13D}"/>
          </ac:spMkLst>
        </pc:spChg>
        <pc:spChg chg="mod">
          <ac:chgData name="Matthew Bird" userId="ad7bfade-07cd-4fc6-8159-5f24787b7a6c" providerId="ADAL" clId="{DD9EB55F-6996-4F99-A76B-4FE32D46F4E1}" dt="2023-11-28T16:21:03.556" v="1948" actId="207"/>
          <ac:spMkLst>
            <pc:docMk/>
            <pc:sldMk cId="723404814" sldId="433"/>
            <ac:spMk id="8" creationId="{46C519ED-B3DA-4383-AD19-A4AA08D31969}"/>
          </ac:spMkLst>
        </pc:spChg>
        <pc:picChg chg="add mod">
          <ac:chgData name="Matthew Bird" userId="ad7bfade-07cd-4fc6-8159-5f24787b7a6c" providerId="ADAL" clId="{DD9EB55F-6996-4F99-A76B-4FE32D46F4E1}" dt="2023-11-28T16:20:44.807" v="1935" actId="1076"/>
          <ac:picMkLst>
            <pc:docMk/>
            <pc:sldMk cId="723404814" sldId="433"/>
            <ac:picMk id="9" creationId="{AF8E5339-D84B-657D-D74F-6F26C50CDC58}"/>
          </ac:picMkLst>
        </pc:picChg>
      </pc:sldChg>
      <pc:sldChg chg="addSp delSp modSp mod modClrScheme chgLayout">
        <pc:chgData name="Matthew Bird" userId="ad7bfade-07cd-4fc6-8159-5f24787b7a6c" providerId="ADAL" clId="{DD9EB55F-6996-4F99-A76B-4FE32D46F4E1}" dt="2023-11-28T16:44:52.888" v="2145" actId="207"/>
        <pc:sldMkLst>
          <pc:docMk/>
          <pc:sldMk cId="3275831224" sldId="434"/>
        </pc:sldMkLst>
        <pc:spChg chg="mod ord">
          <ac:chgData name="Matthew Bird" userId="ad7bfade-07cd-4fc6-8159-5f24787b7a6c" providerId="ADAL" clId="{DD9EB55F-6996-4F99-A76B-4FE32D46F4E1}" dt="2023-11-28T16:44:52.888" v="2145" actId="207"/>
          <ac:spMkLst>
            <pc:docMk/>
            <pc:sldMk cId="3275831224" sldId="434"/>
            <ac:spMk id="2" creationId="{18569C7F-4BF4-4802-BD36-555932B8D534}"/>
          </ac:spMkLst>
        </pc:spChg>
        <pc:spChg chg="add del mod ord">
          <ac:chgData name="Matthew Bird" userId="ad7bfade-07cd-4fc6-8159-5f24787b7a6c" providerId="ADAL" clId="{DD9EB55F-6996-4F99-A76B-4FE32D46F4E1}" dt="2023-11-28T16:29:15.552" v="2102" actId="478"/>
          <ac:spMkLst>
            <pc:docMk/>
            <pc:sldMk cId="3275831224" sldId="434"/>
            <ac:spMk id="3" creationId="{8D82BC3C-10EE-8EF2-8BEA-AEBBABCA00AC}"/>
          </ac:spMkLst>
        </pc:spChg>
        <pc:graphicFrameChg chg="mod modGraphic">
          <ac:chgData name="Matthew Bird" userId="ad7bfade-07cd-4fc6-8159-5f24787b7a6c" providerId="ADAL" clId="{DD9EB55F-6996-4F99-A76B-4FE32D46F4E1}" dt="2023-11-28T16:29:27.780" v="2106" actId="1076"/>
          <ac:graphicFrameMkLst>
            <pc:docMk/>
            <pc:sldMk cId="3275831224" sldId="434"/>
            <ac:graphicFrameMk id="4" creationId="{0BA36499-D628-4CF0-930D-DC6301344C81}"/>
          </ac:graphicFrameMkLst>
        </pc:graphicFrameChg>
      </pc:sldChg>
      <pc:sldChg chg="addSp modSp mod modClrScheme chgLayout">
        <pc:chgData name="Matthew Bird" userId="ad7bfade-07cd-4fc6-8159-5f24787b7a6c" providerId="ADAL" clId="{DD9EB55F-6996-4F99-A76B-4FE32D46F4E1}" dt="2023-11-28T16:44:47.512" v="2144" actId="207"/>
        <pc:sldMkLst>
          <pc:docMk/>
          <pc:sldMk cId="1322444058" sldId="435"/>
        </pc:sldMkLst>
        <pc:spChg chg="mod ord">
          <ac:chgData name="Matthew Bird" userId="ad7bfade-07cd-4fc6-8159-5f24787b7a6c" providerId="ADAL" clId="{DD9EB55F-6996-4F99-A76B-4FE32D46F4E1}" dt="2023-11-28T16:44:47.512" v="2144" actId="207"/>
          <ac:spMkLst>
            <pc:docMk/>
            <pc:sldMk cId="1322444058" sldId="435"/>
            <ac:spMk id="2" creationId="{18569C7F-4BF4-4802-BD36-555932B8D534}"/>
          </ac:spMkLst>
        </pc:spChg>
        <pc:spChg chg="add mod ord">
          <ac:chgData name="Matthew Bird" userId="ad7bfade-07cd-4fc6-8159-5f24787b7a6c" providerId="ADAL" clId="{DD9EB55F-6996-4F99-A76B-4FE32D46F4E1}" dt="2023-11-28T16:42:23.087" v="2110" actId="700"/>
          <ac:spMkLst>
            <pc:docMk/>
            <pc:sldMk cId="1322444058" sldId="435"/>
            <ac:spMk id="3" creationId="{7E08EC7E-BE78-6B58-37F0-0D1029FAAE25}"/>
          </ac:spMkLst>
        </pc:spChg>
        <pc:graphicFrameChg chg="mod modGraphic">
          <ac:chgData name="Matthew Bird" userId="ad7bfade-07cd-4fc6-8159-5f24787b7a6c" providerId="ADAL" clId="{DD9EB55F-6996-4F99-A76B-4FE32D46F4E1}" dt="2023-11-28T16:42:35.044" v="2114" actId="1076"/>
          <ac:graphicFrameMkLst>
            <pc:docMk/>
            <pc:sldMk cId="1322444058" sldId="435"/>
            <ac:graphicFrameMk id="4" creationId="{0BA36499-D628-4CF0-930D-DC6301344C81}"/>
          </ac:graphicFrameMkLst>
        </pc:graphicFrameChg>
      </pc:sldChg>
      <pc:sldChg chg="addSp modSp mod modClrScheme chgLayout">
        <pc:chgData name="Matthew Bird" userId="ad7bfade-07cd-4fc6-8159-5f24787b7a6c" providerId="ADAL" clId="{DD9EB55F-6996-4F99-A76B-4FE32D46F4E1}" dt="2023-11-28T16:43:07.201" v="2122" actId="207"/>
        <pc:sldMkLst>
          <pc:docMk/>
          <pc:sldMk cId="1884120586" sldId="436"/>
        </pc:sldMkLst>
        <pc:spChg chg="mod ord">
          <ac:chgData name="Matthew Bird" userId="ad7bfade-07cd-4fc6-8159-5f24787b7a6c" providerId="ADAL" clId="{DD9EB55F-6996-4F99-A76B-4FE32D46F4E1}" dt="2023-11-28T16:43:07.201" v="2122" actId="207"/>
          <ac:spMkLst>
            <pc:docMk/>
            <pc:sldMk cId="1884120586" sldId="436"/>
            <ac:spMk id="2" creationId="{18569C7F-4BF4-4802-BD36-555932B8D534}"/>
          </ac:spMkLst>
        </pc:spChg>
        <pc:spChg chg="add mod ord">
          <ac:chgData name="Matthew Bird" userId="ad7bfade-07cd-4fc6-8159-5f24787b7a6c" providerId="ADAL" clId="{DD9EB55F-6996-4F99-A76B-4FE32D46F4E1}" dt="2023-11-28T16:42:39.625" v="2115" actId="700"/>
          <ac:spMkLst>
            <pc:docMk/>
            <pc:sldMk cId="1884120586" sldId="436"/>
            <ac:spMk id="3" creationId="{0CC97BCF-2F8E-A81C-B59C-7E4E488E43C2}"/>
          </ac:spMkLst>
        </pc:spChg>
        <pc:graphicFrameChg chg="mod modGraphic">
          <ac:chgData name="Matthew Bird" userId="ad7bfade-07cd-4fc6-8159-5f24787b7a6c" providerId="ADAL" clId="{DD9EB55F-6996-4F99-A76B-4FE32D46F4E1}" dt="2023-11-28T16:42:50.972" v="2120" actId="1076"/>
          <ac:graphicFrameMkLst>
            <pc:docMk/>
            <pc:sldMk cId="1884120586" sldId="436"/>
            <ac:graphicFrameMk id="4" creationId="{0BA36499-D628-4CF0-930D-DC6301344C81}"/>
          </ac:graphicFrameMkLst>
        </pc:graphicFrameChg>
      </pc:sldChg>
      <pc:sldChg chg="addSp modSp mod modClrScheme chgLayout">
        <pc:chgData name="Matthew Bird" userId="ad7bfade-07cd-4fc6-8159-5f24787b7a6c" providerId="ADAL" clId="{DD9EB55F-6996-4F99-A76B-4FE32D46F4E1}" dt="2023-11-28T16:44:25.461" v="2141" actId="207"/>
        <pc:sldMkLst>
          <pc:docMk/>
          <pc:sldMk cId="3314411518" sldId="437"/>
        </pc:sldMkLst>
        <pc:spChg chg="mod ord">
          <ac:chgData name="Matthew Bird" userId="ad7bfade-07cd-4fc6-8159-5f24787b7a6c" providerId="ADAL" clId="{DD9EB55F-6996-4F99-A76B-4FE32D46F4E1}" dt="2023-11-28T16:44:25.461" v="2141" actId="207"/>
          <ac:spMkLst>
            <pc:docMk/>
            <pc:sldMk cId="3314411518" sldId="437"/>
            <ac:spMk id="2" creationId="{18569C7F-4BF4-4802-BD36-555932B8D534}"/>
          </ac:spMkLst>
        </pc:spChg>
        <pc:spChg chg="add mod ord">
          <ac:chgData name="Matthew Bird" userId="ad7bfade-07cd-4fc6-8159-5f24787b7a6c" providerId="ADAL" clId="{DD9EB55F-6996-4F99-A76B-4FE32D46F4E1}" dt="2023-11-28T16:44:04.864" v="2135" actId="700"/>
          <ac:spMkLst>
            <pc:docMk/>
            <pc:sldMk cId="3314411518" sldId="437"/>
            <ac:spMk id="3" creationId="{EB91485E-D62F-57A2-03CF-A987F40A6A8B}"/>
          </ac:spMkLst>
        </pc:spChg>
        <pc:graphicFrameChg chg="mod modGraphic">
          <ac:chgData name="Matthew Bird" userId="ad7bfade-07cd-4fc6-8159-5f24787b7a6c" providerId="ADAL" clId="{DD9EB55F-6996-4F99-A76B-4FE32D46F4E1}" dt="2023-11-28T16:44:13.848" v="2139" actId="1076"/>
          <ac:graphicFrameMkLst>
            <pc:docMk/>
            <pc:sldMk cId="3314411518" sldId="437"/>
            <ac:graphicFrameMk id="4" creationId="{0BA36499-D628-4CF0-930D-DC6301344C81}"/>
          </ac:graphicFrameMkLst>
        </pc:graphicFrameChg>
      </pc:sldChg>
      <pc:sldChg chg="addSp modSp mod ord modClrScheme chgLayout">
        <pc:chgData name="Matthew Bird" userId="ad7bfade-07cd-4fc6-8159-5f24787b7a6c" providerId="ADAL" clId="{DD9EB55F-6996-4F99-A76B-4FE32D46F4E1}" dt="2023-11-28T16:45:15.006" v="2148" actId="1076"/>
        <pc:sldMkLst>
          <pc:docMk/>
          <pc:sldMk cId="1783971129" sldId="441"/>
        </pc:sldMkLst>
        <pc:spChg chg="add mod ord">
          <ac:chgData name="Matthew Bird" userId="ad7bfade-07cd-4fc6-8159-5f24787b7a6c" providerId="ADAL" clId="{DD9EB55F-6996-4F99-A76B-4FE32D46F4E1}" dt="2023-11-28T16:45:09.238" v="2147" actId="700"/>
          <ac:spMkLst>
            <pc:docMk/>
            <pc:sldMk cId="1783971129" sldId="441"/>
            <ac:spMk id="2" creationId="{6D96ECFD-316D-0A5C-3E6D-745EADBA0A12}"/>
          </ac:spMkLst>
        </pc:spChg>
        <pc:picChg chg="mod">
          <ac:chgData name="Matthew Bird" userId="ad7bfade-07cd-4fc6-8159-5f24787b7a6c" providerId="ADAL" clId="{DD9EB55F-6996-4F99-A76B-4FE32D46F4E1}" dt="2023-11-28T16:45:15.006" v="2148" actId="1076"/>
          <ac:picMkLst>
            <pc:docMk/>
            <pc:sldMk cId="1783971129" sldId="441"/>
            <ac:picMk id="11" creationId="{4C15001E-39DE-4F25-96BD-EFC5AE4BAA2F}"/>
          </ac:picMkLst>
        </pc:picChg>
      </pc:sldChg>
      <pc:sldChg chg="addSp modSp mod ord modClrScheme chgLayout">
        <pc:chgData name="Matthew Bird" userId="ad7bfade-07cd-4fc6-8159-5f24787b7a6c" providerId="ADAL" clId="{DD9EB55F-6996-4F99-A76B-4FE32D46F4E1}" dt="2023-11-28T16:43:58.567" v="2134" actId="700"/>
        <pc:sldMkLst>
          <pc:docMk/>
          <pc:sldMk cId="4132695487" sldId="442"/>
        </pc:sldMkLst>
        <pc:spChg chg="add mod ord">
          <ac:chgData name="Matthew Bird" userId="ad7bfade-07cd-4fc6-8159-5f24787b7a6c" providerId="ADAL" clId="{DD9EB55F-6996-4F99-A76B-4FE32D46F4E1}" dt="2023-11-28T16:43:58.567" v="2134" actId="700"/>
          <ac:spMkLst>
            <pc:docMk/>
            <pc:sldMk cId="4132695487" sldId="442"/>
            <ac:spMk id="2" creationId="{03DB4FCF-877C-3453-0A95-1A1B974B4CA5}"/>
          </ac:spMkLst>
        </pc:spChg>
      </pc:sldChg>
      <pc:sldChg chg="addSp delSp modSp mod modClrScheme chgLayout">
        <pc:chgData name="Matthew Bird" userId="ad7bfade-07cd-4fc6-8159-5f24787b7a6c" providerId="ADAL" clId="{DD9EB55F-6996-4F99-A76B-4FE32D46F4E1}" dt="2023-11-28T16:27:08.890" v="2061" actId="1076"/>
        <pc:sldMkLst>
          <pc:docMk/>
          <pc:sldMk cId="2423481110" sldId="443"/>
        </pc:sldMkLst>
        <pc:spChg chg="del mod ord">
          <ac:chgData name="Matthew Bird" userId="ad7bfade-07cd-4fc6-8159-5f24787b7a6c" providerId="ADAL" clId="{DD9EB55F-6996-4F99-A76B-4FE32D46F4E1}" dt="2023-11-28T16:26:47.014" v="2038" actId="478"/>
          <ac:spMkLst>
            <pc:docMk/>
            <pc:sldMk cId="2423481110" sldId="443"/>
            <ac:spMk id="2" creationId="{18569C7F-4BF4-4802-BD36-555932B8D534}"/>
          </ac:spMkLst>
        </pc:spChg>
        <pc:spChg chg="add mod ord">
          <ac:chgData name="Matthew Bird" userId="ad7bfade-07cd-4fc6-8159-5f24787b7a6c" providerId="ADAL" clId="{DD9EB55F-6996-4F99-A76B-4FE32D46F4E1}" dt="2023-11-28T16:26:34.031" v="2036" actId="700"/>
          <ac:spMkLst>
            <pc:docMk/>
            <pc:sldMk cId="2423481110" sldId="443"/>
            <ac:spMk id="3" creationId="{91EDB708-9085-371C-6D24-F7BA38E68349}"/>
          </ac:spMkLst>
        </pc:spChg>
        <pc:spChg chg="add mod ord">
          <ac:chgData name="Matthew Bird" userId="ad7bfade-07cd-4fc6-8159-5f24787b7a6c" providerId="ADAL" clId="{DD9EB55F-6996-4F99-A76B-4FE32D46F4E1}" dt="2023-11-28T16:26:53.647" v="2057" actId="20577"/>
          <ac:spMkLst>
            <pc:docMk/>
            <pc:sldMk cId="2423481110" sldId="443"/>
            <ac:spMk id="5" creationId="{818543FB-8EEE-6A40-5436-7C39F30FBF1F}"/>
          </ac:spMkLst>
        </pc:spChg>
        <pc:spChg chg="add del mod ord">
          <ac:chgData name="Matthew Bird" userId="ad7bfade-07cd-4fc6-8159-5f24787b7a6c" providerId="ADAL" clId="{DD9EB55F-6996-4F99-A76B-4FE32D46F4E1}" dt="2023-11-28T16:26:57.070" v="2058" actId="478"/>
          <ac:spMkLst>
            <pc:docMk/>
            <pc:sldMk cId="2423481110" sldId="443"/>
            <ac:spMk id="6" creationId="{1D71E737-4E4F-EC57-1FF9-D2D0B94B617F}"/>
          </ac:spMkLst>
        </pc:spChg>
        <pc:graphicFrameChg chg="mod modGraphic">
          <ac:chgData name="Matthew Bird" userId="ad7bfade-07cd-4fc6-8159-5f24787b7a6c" providerId="ADAL" clId="{DD9EB55F-6996-4F99-A76B-4FE32D46F4E1}" dt="2023-11-28T16:27:08.890" v="2061" actId="1076"/>
          <ac:graphicFrameMkLst>
            <pc:docMk/>
            <pc:sldMk cId="2423481110" sldId="443"/>
            <ac:graphicFrameMk id="4" creationId="{0BA36499-D628-4CF0-930D-DC6301344C81}"/>
          </ac:graphicFrameMkLst>
        </pc:graphicFrameChg>
      </pc:sldChg>
      <pc:sldChg chg="addSp modSp mod ord modClrScheme chgLayout">
        <pc:chgData name="Matthew Bird" userId="ad7bfade-07cd-4fc6-8159-5f24787b7a6c" providerId="ADAL" clId="{DD9EB55F-6996-4F99-A76B-4FE32D46F4E1}" dt="2023-11-28T16:42:16.631" v="2109" actId="700"/>
        <pc:sldMkLst>
          <pc:docMk/>
          <pc:sldMk cId="2371521160" sldId="444"/>
        </pc:sldMkLst>
        <pc:spChg chg="add mod ord">
          <ac:chgData name="Matthew Bird" userId="ad7bfade-07cd-4fc6-8159-5f24787b7a6c" providerId="ADAL" clId="{DD9EB55F-6996-4F99-A76B-4FE32D46F4E1}" dt="2023-11-28T16:42:16.631" v="2109" actId="700"/>
          <ac:spMkLst>
            <pc:docMk/>
            <pc:sldMk cId="2371521160" sldId="444"/>
            <ac:spMk id="2" creationId="{72DD811A-2A5D-A7CD-C82B-55495F05DD0F}"/>
          </ac:spMkLst>
        </pc:spChg>
      </pc:sldChg>
      <pc:sldChg chg="addSp delSp modSp mod ord modClrScheme chgLayout">
        <pc:chgData name="Matthew Bird" userId="ad7bfade-07cd-4fc6-8159-5f24787b7a6c" providerId="ADAL" clId="{DD9EB55F-6996-4F99-A76B-4FE32D46F4E1}" dt="2023-11-28T16:45:46.588" v="2153" actId="700"/>
        <pc:sldMkLst>
          <pc:docMk/>
          <pc:sldMk cId="1777150320" sldId="445"/>
        </pc:sldMkLst>
        <pc:spChg chg="add del mod ord">
          <ac:chgData name="Matthew Bird" userId="ad7bfade-07cd-4fc6-8159-5f24787b7a6c" providerId="ADAL" clId="{DD9EB55F-6996-4F99-A76B-4FE32D46F4E1}" dt="2023-11-28T16:43:47.419" v="2132" actId="700"/>
          <ac:spMkLst>
            <pc:docMk/>
            <pc:sldMk cId="1777150320" sldId="445"/>
            <ac:spMk id="2" creationId="{2E7815B5-2DEC-3086-FE12-CCE7789E27D0}"/>
          </ac:spMkLst>
        </pc:spChg>
        <pc:spChg chg="add del mod ord">
          <ac:chgData name="Matthew Bird" userId="ad7bfade-07cd-4fc6-8159-5f24787b7a6c" providerId="ADAL" clId="{DD9EB55F-6996-4F99-A76B-4FE32D46F4E1}" dt="2023-11-28T16:45:46.588" v="2153" actId="700"/>
          <ac:spMkLst>
            <pc:docMk/>
            <pc:sldMk cId="1777150320" sldId="445"/>
            <ac:spMk id="3" creationId="{9EA9CD51-59AD-694B-BF07-1419D2735E2C}"/>
          </ac:spMkLst>
        </pc:spChg>
      </pc:sldChg>
      <pc:sldChg chg="addSp modSp mod ord modClrScheme chgLayout">
        <pc:chgData name="Matthew Bird" userId="ad7bfade-07cd-4fc6-8159-5f24787b7a6c" providerId="ADAL" clId="{DD9EB55F-6996-4F99-A76B-4FE32D46F4E1}" dt="2023-11-28T16:29:05.486" v="2099" actId="1076"/>
        <pc:sldMkLst>
          <pc:docMk/>
          <pc:sldMk cId="2460591582" sldId="446"/>
        </pc:sldMkLst>
        <pc:spChg chg="add mod ord">
          <ac:chgData name="Matthew Bird" userId="ad7bfade-07cd-4fc6-8159-5f24787b7a6c" providerId="ADAL" clId="{DD9EB55F-6996-4F99-A76B-4FE32D46F4E1}" dt="2023-11-28T16:28:55.657" v="2097" actId="700"/>
          <ac:spMkLst>
            <pc:docMk/>
            <pc:sldMk cId="2460591582" sldId="446"/>
            <ac:spMk id="2" creationId="{4BCFEADE-570C-1EF3-2A79-CCDFA30CA5D7}"/>
          </ac:spMkLst>
        </pc:spChg>
        <pc:spChg chg="mod">
          <ac:chgData name="Matthew Bird" userId="ad7bfade-07cd-4fc6-8159-5f24787b7a6c" providerId="ADAL" clId="{DD9EB55F-6996-4F99-A76B-4FE32D46F4E1}" dt="2023-11-28T16:29:02.927" v="2098" actId="1076"/>
          <ac:spMkLst>
            <pc:docMk/>
            <pc:sldMk cId="2460591582" sldId="446"/>
            <ac:spMk id="16" creationId="{1E01DFDF-F80A-49EE-8195-1D1725452192}"/>
          </ac:spMkLst>
        </pc:spChg>
        <pc:cxnChg chg="mod">
          <ac:chgData name="Matthew Bird" userId="ad7bfade-07cd-4fc6-8159-5f24787b7a6c" providerId="ADAL" clId="{DD9EB55F-6996-4F99-A76B-4FE32D46F4E1}" dt="2023-11-28T16:29:05.486" v="2099" actId="1076"/>
          <ac:cxnSpMkLst>
            <pc:docMk/>
            <pc:sldMk cId="2460591582" sldId="446"/>
            <ac:cxnSpMk id="21" creationId="{9BE744F8-C346-411A-A394-EBE671040FD6}"/>
          </ac:cxnSpMkLst>
        </pc:cxnChg>
      </pc:sldChg>
      <pc:sldChg chg="modSp mod">
        <pc:chgData name="Matthew Bird" userId="ad7bfade-07cd-4fc6-8159-5f24787b7a6c" providerId="ADAL" clId="{DD9EB55F-6996-4F99-A76B-4FE32D46F4E1}" dt="2023-11-23T14:47:45.549" v="408" actId="1076"/>
        <pc:sldMkLst>
          <pc:docMk/>
          <pc:sldMk cId="3973644146" sldId="472"/>
        </pc:sldMkLst>
        <pc:spChg chg="mod">
          <ac:chgData name="Matthew Bird" userId="ad7bfade-07cd-4fc6-8159-5f24787b7a6c" providerId="ADAL" clId="{DD9EB55F-6996-4F99-A76B-4FE32D46F4E1}" dt="2023-11-23T14:47:45.549" v="408" actId="1076"/>
          <ac:spMkLst>
            <pc:docMk/>
            <pc:sldMk cId="3973644146" sldId="472"/>
            <ac:spMk id="2" creationId="{3F4529AC-6350-605C-7C16-1AF79578B201}"/>
          </ac:spMkLst>
        </pc:spChg>
      </pc:sldChg>
      <pc:sldChg chg="modSp mod modNotesTx">
        <pc:chgData name="Matthew Bird" userId="ad7bfade-07cd-4fc6-8159-5f24787b7a6c" providerId="ADAL" clId="{DD9EB55F-6996-4F99-A76B-4FE32D46F4E1}" dt="2023-11-28T13:30:19.640" v="580" actId="20577"/>
        <pc:sldMkLst>
          <pc:docMk/>
          <pc:sldMk cId="3367182440" sldId="474"/>
        </pc:sldMkLst>
        <pc:spChg chg="mod">
          <ac:chgData name="Matthew Bird" userId="ad7bfade-07cd-4fc6-8159-5f24787b7a6c" providerId="ADAL" clId="{DD9EB55F-6996-4F99-A76B-4FE32D46F4E1}" dt="2023-11-23T14:47:58.690" v="409"/>
          <ac:spMkLst>
            <pc:docMk/>
            <pc:sldMk cId="3367182440" sldId="474"/>
            <ac:spMk id="6" creationId="{E84E39B8-43E1-EF9D-01BD-5CAEE5308ECD}"/>
          </ac:spMkLst>
        </pc:spChg>
      </pc:sldChg>
      <pc:sldChg chg="delSp modSp mod modNotesTx">
        <pc:chgData name="Matthew Bird" userId="ad7bfade-07cd-4fc6-8159-5f24787b7a6c" providerId="ADAL" clId="{DD9EB55F-6996-4F99-A76B-4FE32D46F4E1}" dt="2023-11-28T14:28:54.532" v="1479" actId="5793"/>
        <pc:sldMkLst>
          <pc:docMk/>
          <pc:sldMk cId="658808884" sldId="476"/>
        </pc:sldMkLst>
        <pc:spChg chg="del">
          <ac:chgData name="Matthew Bird" userId="ad7bfade-07cd-4fc6-8159-5f24787b7a6c" providerId="ADAL" clId="{DD9EB55F-6996-4F99-A76B-4FE32D46F4E1}" dt="2023-11-23T14:48:20.520" v="413" actId="478"/>
          <ac:spMkLst>
            <pc:docMk/>
            <pc:sldMk cId="658808884" sldId="476"/>
            <ac:spMk id="2" creationId="{19456A38-77EF-6BDF-DE96-55ED2BA4ABFD}"/>
          </ac:spMkLst>
        </pc:spChg>
        <pc:spChg chg="del">
          <ac:chgData name="Matthew Bird" userId="ad7bfade-07cd-4fc6-8159-5f24787b7a6c" providerId="ADAL" clId="{DD9EB55F-6996-4F99-A76B-4FE32D46F4E1}" dt="2023-11-23T14:48:18.377" v="412" actId="478"/>
          <ac:spMkLst>
            <pc:docMk/>
            <pc:sldMk cId="658808884" sldId="476"/>
            <ac:spMk id="4" creationId="{41C06114-3E1E-9147-8792-AA67BACA0F35}"/>
          </ac:spMkLst>
        </pc:spChg>
        <pc:spChg chg="mod">
          <ac:chgData name="Matthew Bird" userId="ad7bfade-07cd-4fc6-8159-5f24787b7a6c" providerId="ADAL" clId="{DD9EB55F-6996-4F99-A76B-4FE32D46F4E1}" dt="2023-11-23T14:48:31.322" v="417" actId="122"/>
          <ac:spMkLst>
            <pc:docMk/>
            <pc:sldMk cId="658808884" sldId="476"/>
            <ac:spMk id="5" creationId="{57B57BC2-9387-4888-717C-8217E2750311}"/>
          </ac:spMkLst>
        </pc:spChg>
      </pc:sldChg>
      <pc:sldChg chg="delSp modSp mod modAnim">
        <pc:chgData name="Matthew Bird" userId="ad7bfade-07cd-4fc6-8159-5f24787b7a6c" providerId="ADAL" clId="{DD9EB55F-6996-4F99-A76B-4FE32D46F4E1}" dt="2023-11-28T15:21:44.785" v="1741"/>
        <pc:sldMkLst>
          <pc:docMk/>
          <pc:sldMk cId="3918240155" sldId="478"/>
        </pc:sldMkLst>
        <pc:spChg chg="del mod">
          <ac:chgData name="Matthew Bird" userId="ad7bfade-07cd-4fc6-8159-5f24787b7a6c" providerId="ADAL" clId="{DD9EB55F-6996-4F99-A76B-4FE32D46F4E1}" dt="2023-11-28T15:20:13.701" v="1732" actId="478"/>
          <ac:spMkLst>
            <pc:docMk/>
            <pc:sldMk cId="3918240155" sldId="478"/>
            <ac:spMk id="2" creationId="{19456A38-77EF-6BDF-DE96-55ED2BA4ABFD}"/>
          </ac:spMkLst>
        </pc:spChg>
        <pc:spChg chg="del">
          <ac:chgData name="Matthew Bird" userId="ad7bfade-07cd-4fc6-8159-5f24787b7a6c" providerId="ADAL" clId="{DD9EB55F-6996-4F99-A76B-4FE32D46F4E1}" dt="2023-11-28T14:41:39.978" v="1480" actId="478"/>
          <ac:spMkLst>
            <pc:docMk/>
            <pc:sldMk cId="3918240155" sldId="478"/>
            <ac:spMk id="4" creationId="{41C06114-3E1E-9147-8792-AA67BACA0F35}"/>
          </ac:spMkLst>
        </pc:spChg>
        <pc:spChg chg="mod">
          <ac:chgData name="Matthew Bird" userId="ad7bfade-07cd-4fc6-8159-5f24787b7a6c" providerId="ADAL" clId="{DD9EB55F-6996-4F99-A76B-4FE32D46F4E1}" dt="2023-11-28T15:20:08.728" v="1730" actId="255"/>
          <ac:spMkLst>
            <pc:docMk/>
            <pc:sldMk cId="3918240155" sldId="478"/>
            <ac:spMk id="5" creationId="{57B57BC2-9387-4888-717C-8217E2750311}"/>
          </ac:spMkLst>
        </pc:spChg>
      </pc:sldChg>
      <pc:sldChg chg="delSp modSp mod ord modAnim">
        <pc:chgData name="Matthew Bird" userId="ad7bfade-07cd-4fc6-8159-5f24787b7a6c" providerId="ADAL" clId="{DD9EB55F-6996-4F99-A76B-4FE32D46F4E1}" dt="2023-11-28T14:23:08.807" v="1312"/>
        <pc:sldMkLst>
          <pc:docMk/>
          <pc:sldMk cId="682538875" sldId="480"/>
        </pc:sldMkLst>
        <pc:spChg chg="mod">
          <ac:chgData name="Matthew Bird" userId="ad7bfade-07cd-4fc6-8159-5f24787b7a6c" providerId="ADAL" clId="{DD9EB55F-6996-4F99-A76B-4FE32D46F4E1}" dt="2023-11-28T14:06:50.574" v="1005" actId="20577"/>
          <ac:spMkLst>
            <pc:docMk/>
            <pc:sldMk cId="682538875" sldId="480"/>
            <ac:spMk id="3" creationId="{D57CC2ED-FA55-45BD-4E4C-CA27B57DAEA4}"/>
          </ac:spMkLst>
        </pc:spChg>
        <pc:spChg chg="del">
          <ac:chgData name="Matthew Bird" userId="ad7bfade-07cd-4fc6-8159-5f24787b7a6c" providerId="ADAL" clId="{DD9EB55F-6996-4F99-A76B-4FE32D46F4E1}" dt="2023-11-23T14:49:48.023" v="425" actId="478"/>
          <ac:spMkLst>
            <pc:docMk/>
            <pc:sldMk cId="682538875" sldId="480"/>
            <ac:spMk id="4" creationId="{41C06114-3E1E-9147-8792-AA67BACA0F35}"/>
          </ac:spMkLst>
        </pc:spChg>
        <pc:spChg chg="mod">
          <ac:chgData name="Matthew Bird" userId="ad7bfade-07cd-4fc6-8159-5f24787b7a6c" providerId="ADAL" clId="{DD9EB55F-6996-4F99-A76B-4FE32D46F4E1}" dt="2023-11-28T14:22:27.520" v="1304" actId="313"/>
          <ac:spMkLst>
            <pc:docMk/>
            <pc:sldMk cId="682538875" sldId="480"/>
            <ac:spMk id="5" creationId="{57B57BC2-9387-4888-717C-8217E2750311}"/>
          </ac:spMkLst>
        </pc:spChg>
      </pc:sldChg>
      <pc:sldChg chg="delSp modSp mod modNotesTx">
        <pc:chgData name="Matthew Bird" userId="ad7bfade-07cd-4fc6-8159-5f24787b7a6c" providerId="ADAL" clId="{DD9EB55F-6996-4F99-A76B-4FE32D46F4E1}" dt="2023-11-28T15:35:57.696" v="1904" actId="20577"/>
        <pc:sldMkLst>
          <pc:docMk/>
          <pc:sldMk cId="123346812" sldId="481"/>
        </pc:sldMkLst>
        <pc:spChg chg="del">
          <ac:chgData name="Matthew Bird" userId="ad7bfade-07cd-4fc6-8159-5f24787b7a6c" providerId="ADAL" clId="{DD9EB55F-6996-4F99-A76B-4FE32D46F4E1}" dt="2023-11-23T14:48:43.931" v="419" actId="478"/>
          <ac:spMkLst>
            <pc:docMk/>
            <pc:sldMk cId="123346812" sldId="481"/>
            <ac:spMk id="2" creationId="{19456A38-77EF-6BDF-DE96-55ED2BA4ABFD}"/>
          </ac:spMkLst>
        </pc:spChg>
        <pc:spChg chg="del">
          <ac:chgData name="Matthew Bird" userId="ad7bfade-07cd-4fc6-8159-5f24787b7a6c" providerId="ADAL" clId="{DD9EB55F-6996-4F99-A76B-4FE32D46F4E1}" dt="2023-11-23T14:48:42.226" v="418" actId="478"/>
          <ac:spMkLst>
            <pc:docMk/>
            <pc:sldMk cId="123346812" sldId="481"/>
            <ac:spMk id="4" creationId="{41C06114-3E1E-9147-8792-AA67BACA0F35}"/>
          </ac:spMkLst>
        </pc:spChg>
        <pc:spChg chg="mod">
          <ac:chgData name="Matthew Bird" userId="ad7bfade-07cd-4fc6-8159-5f24787b7a6c" providerId="ADAL" clId="{DD9EB55F-6996-4F99-A76B-4FE32D46F4E1}" dt="2023-11-23T14:48:56.617" v="424" actId="122"/>
          <ac:spMkLst>
            <pc:docMk/>
            <pc:sldMk cId="123346812" sldId="481"/>
            <ac:spMk id="5" creationId="{57B57BC2-9387-4888-717C-8217E2750311}"/>
          </ac:spMkLst>
        </pc:spChg>
      </pc:sldChg>
      <pc:sldChg chg="del">
        <pc:chgData name="Matthew Bird" userId="ad7bfade-07cd-4fc6-8159-5f24787b7a6c" providerId="ADAL" clId="{DD9EB55F-6996-4F99-A76B-4FE32D46F4E1}" dt="2023-11-28T13:47:51.725" v="910" actId="2696"/>
        <pc:sldMkLst>
          <pc:docMk/>
          <pc:sldMk cId="782249904" sldId="482"/>
        </pc:sldMkLst>
      </pc:sldChg>
      <pc:sldChg chg="delSp modSp new mod modAnim">
        <pc:chgData name="Matthew Bird" userId="ad7bfade-07cd-4fc6-8159-5f24787b7a6c" providerId="ADAL" clId="{DD9EB55F-6996-4F99-A76B-4FE32D46F4E1}" dt="2023-11-28T13:34:33.901" v="909"/>
        <pc:sldMkLst>
          <pc:docMk/>
          <pc:sldMk cId="3899214065" sldId="483"/>
        </pc:sldMkLst>
        <pc:spChg chg="del">
          <ac:chgData name="Matthew Bird" userId="ad7bfade-07cd-4fc6-8159-5f24787b7a6c" providerId="ADAL" clId="{DD9EB55F-6996-4F99-A76B-4FE32D46F4E1}" dt="2023-11-28T13:30:44.440" v="600" actId="478"/>
          <ac:spMkLst>
            <pc:docMk/>
            <pc:sldMk cId="3899214065" sldId="483"/>
            <ac:spMk id="2" creationId="{894DABF1-FA57-FD3E-CD58-CE2D3A8B7475}"/>
          </ac:spMkLst>
        </pc:spChg>
        <pc:spChg chg="mod">
          <ac:chgData name="Matthew Bird" userId="ad7bfade-07cd-4fc6-8159-5f24787b7a6c" providerId="ADAL" clId="{DD9EB55F-6996-4F99-A76B-4FE32D46F4E1}" dt="2023-11-28T13:30:39.448" v="599" actId="20577"/>
          <ac:spMkLst>
            <pc:docMk/>
            <pc:sldMk cId="3899214065" sldId="483"/>
            <ac:spMk id="3" creationId="{83F4FD7E-1F41-E6BF-2702-E6A3C6AD38D4}"/>
          </ac:spMkLst>
        </pc:spChg>
        <pc:spChg chg="mod">
          <ac:chgData name="Matthew Bird" userId="ad7bfade-07cd-4fc6-8159-5f24787b7a6c" providerId="ADAL" clId="{DD9EB55F-6996-4F99-A76B-4FE32D46F4E1}" dt="2023-11-28T13:34:23.587" v="907" actId="20577"/>
          <ac:spMkLst>
            <pc:docMk/>
            <pc:sldMk cId="3899214065" sldId="483"/>
            <ac:spMk id="4" creationId="{D9B135D7-EAAF-4230-EBF5-55514C5C5576}"/>
          </ac:spMkLst>
        </pc:spChg>
        <pc:spChg chg="del">
          <ac:chgData name="Matthew Bird" userId="ad7bfade-07cd-4fc6-8159-5f24787b7a6c" providerId="ADAL" clId="{DD9EB55F-6996-4F99-A76B-4FE32D46F4E1}" dt="2023-11-28T13:33:41.634" v="897" actId="478"/>
          <ac:spMkLst>
            <pc:docMk/>
            <pc:sldMk cId="3899214065" sldId="483"/>
            <ac:spMk id="5" creationId="{C07238E1-2098-327C-93FB-1C7594C9173D}"/>
          </ac:spMkLst>
        </pc:spChg>
      </pc:sldChg>
      <pc:sldChg chg="delSp modSp new mod ord">
        <pc:chgData name="Matthew Bird" userId="ad7bfade-07cd-4fc6-8159-5f24787b7a6c" providerId="ADAL" clId="{DD9EB55F-6996-4F99-A76B-4FE32D46F4E1}" dt="2023-11-29T10:29:21.394" v="2352" actId="478"/>
        <pc:sldMkLst>
          <pc:docMk/>
          <pc:sldMk cId="2888913920" sldId="484"/>
        </pc:sldMkLst>
        <pc:spChg chg="mod">
          <ac:chgData name="Matthew Bird" userId="ad7bfade-07cd-4fc6-8159-5f24787b7a6c" providerId="ADAL" clId="{DD9EB55F-6996-4F99-A76B-4FE32D46F4E1}" dt="2023-11-29T09:04:20.548" v="2167" actId="20577"/>
          <ac:spMkLst>
            <pc:docMk/>
            <pc:sldMk cId="2888913920" sldId="484"/>
            <ac:spMk id="2" creationId="{86236949-C925-27CC-CC0D-3327EE22BEA2}"/>
          </ac:spMkLst>
        </pc:spChg>
        <pc:spChg chg="del">
          <ac:chgData name="Matthew Bird" userId="ad7bfade-07cd-4fc6-8159-5f24787b7a6c" providerId="ADAL" clId="{DD9EB55F-6996-4F99-A76B-4FE32D46F4E1}" dt="2023-11-29T09:04:02.716" v="2156" actId="478"/>
          <ac:spMkLst>
            <pc:docMk/>
            <pc:sldMk cId="2888913920" sldId="484"/>
            <ac:spMk id="3" creationId="{33271B61-6E58-7CB7-CD0A-DFAA7A0039B8}"/>
          </ac:spMkLst>
        </pc:spChg>
        <pc:spChg chg="mod">
          <ac:chgData name="Matthew Bird" userId="ad7bfade-07cd-4fc6-8159-5f24787b7a6c" providerId="ADAL" clId="{DD9EB55F-6996-4F99-A76B-4FE32D46F4E1}" dt="2023-11-29T10:29:18.774" v="2351" actId="14100"/>
          <ac:spMkLst>
            <pc:docMk/>
            <pc:sldMk cId="2888913920" sldId="484"/>
            <ac:spMk id="4" creationId="{8CF74C1F-E1DE-8940-A17D-3D9B88012F2D}"/>
          </ac:spMkLst>
        </pc:spChg>
        <pc:spChg chg="del">
          <ac:chgData name="Matthew Bird" userId="ad7bfade-07cd-4fc6-8159-5f24787b7a6c" providerId="ADAL" clId="{DD9EB55F-6996-4F99-A76B-4FE32D46F4E1}" dt="2023-11-29T10:29:21.394" v="2352" actId="478"/>
          <ac:spMkLst>
            <pc:docMk/>
            <pc:sldMk cId="2888913920" sldId="484"/>
            <ac:spMk id="5" creationId="{1A41A345-1D51-D936-5FD1-804397B0DE72}"/>
          </ac:spMkLst>
        </pc:spChg>
      </pc:sldChg>
      <pc:sldChg chg="addSp delSp modSp del mod modClrScheme delDesignElem chgLayout">
        <pc:chgData name="Matthew Bird" userId="ad7bfade-07cd-4fc6-8159-5f24787b7a6c" providerId="ADAL" clId="{DD9EB55F-6996-4F99-A76B-4FE32D46F4E1}" dt="2023-11-28T16:26:13.018" v="2034" actId="2696"/>
        <pc:sldMkLst>
          <pc:docMk/>
          <pc:sldMk cId="2549477649" sldId="485"/>
        </pc:sldMkLst>
        <pc:spChg chg="mod ord">
          <ac:chgData name="Matthew Bird" userId="ad7bfade-07cd-4fc6-8159-5f24787b7a6c" providerId="ADAL" clId="{DD9EB55F-6996-4F99-A76B-4FE32D46F4E1}" dt="2023-11-28T16:26:06.399" v="2033" actId="700"/>
          <ac:spMkLst>
            <pc:docMk/>
            <pc:sldMk cId="2549477649" sldId="485"/>
            <ac:spMk id="2" creationId="{FB273FAD-A592-1C8F-E57A-2B94207E5EB8}"/>
          </ac:spMkLst>
        </pc:spChg>
        <pc:spChg chg="mod ord">
          <ac:chgData name="Matthew Bird" userId="ad7bfade-07cd-4fc6-8159-5f24787b7a6c" providerId="ADAL" clId="{DD9EB55F-6996-4F99-A76B-4FE32D46F4E1}" dt="2023-11-28T16:26:06.399" v="2033" actId="700"/>
          <ac:spMkLst>
            <pc:docMk/>
            <pc:sldMk cId="2549477649" sldId="485"/>
            <ac:spMk id="3" creationId="{589DE34A-8707-0A31-5F3F-69E80562FE9C}"/>
          </ac:spMkLst>
        </pc:spChg>
        <pc:spChg chg="add del mod ord">
          <ac:chgData name="Matthew Bird" userId="ad7bfade-07cd-4fc6-8159-5f24787b7a6c" providerId="ADAL" clId="{DD9EB55F-6996-4F99-A76B-4FE32D46F4E1}" dt="2023-11-28T16:23:28.316" v="2007" actId="700"/>
          <ac:spMkLst>
            <pc:docMk/>
            <pc:sldMk cId="2549477649" sldId="485"/>
            <ac:spMk id="4" creationId="{F0114EC5-8595-EA10-F6C5-7285E7CDEE44}"/>
          </ac:spMkLst>
        </pc:spChg>
        <pc:spChg chg="add del mod ord">
          <ac:chgData name="Matthew Bird" userId="ad7bfade-07cd-4fc6-8159-5f24787b7a6c" providerId="ADAL" clId="{DD9EB55F-6996-4F99-A76B-4FE32D46F4E1}" dt="2023-11-28T16:23:28.316" v="2007" actId="700"/>
          <ac:spMkLst>
            <pc:docMk/>
            <pc:sldMk cId="2549477649" sldId="485"/>
            <ac:spMk id="5" creationId="{AD91A09E-6848-0E53-CB28-E092F9ED925E}"/>
          </ac:spMkLst>
        </pc:spChg>
        <pc:spChg chg="add del mod ord">
          <ac:chgData name="Matthew Bird" userId="ad7bfade-07cd-4fc6-8159-5f24787b7a6c" providerId="ADAL" clId="{DD9EB55F-6996-4F99-A76B-4FE32D46F4E1}" dt="2023-11-28T16:23:43.515" v="2013" actId="700"/>
          <ac:spMkLst>
            <pc:docMk/>
            <pc:sldMk cId="2549477649" sldId="485"/>
            <ac:spMk id="10" creationId="{959455F4-CD74-FE86-AFD5-8C2D84717766}"/>
          </ac:spMkLst>
        </pc:spChg>
        <pc:spChg chg="add del">
          <ac:chgData name="Matthew Bird" userId="ad7bfade-07cd-4fc6-8159-5f24787b7a6c" providerId="ADAL" clId="{DD9EB55F-6996-4F99-A76B-4FE32D46F4E1}" dt="2023-11-28T16:26:06.399" v="2033" actId="700"/>
          <ac:spMkLst>
            <pc:docMk/>
            <pc:sldMk cId="2549477649" sldId="485"/>
            <ac:spMk id="11" creationId="{2B97F24A-32CE-4C1C-A50D-3016B394DCFB}"/>
          </ac:spMkLst>
        </pc:spChg>
        <pc:spChg chg="add mod ord">
          <ac:chgData name="Matthew Bird" userId="ad7bfade-07cd-4fc6-8159-5f24787b7a6c" providerId="ADAL" clId="{DD9EB55F-6996-4F99-A76B-4FE32D46F4E1}" dt="2023-11-28T16:26:06.399" v="2033" actId="700"/>
          <ac:spMkLst>
            <pc:docMk/>
            <pc:sldMk cId="2549477649" sldId="485"/>
            <ac:spMk id="12" creationId="{84A2061A-83F1-67C9-1034-1E5876B7A418}"/>
          </ac:spMkLst>
        </pc:spChg>
        <pc:spChg chg="add del">
          <ac:chgData name="Matthew Bird" userId="ad7bfade-07cd-4fc6-8159-5f24787b7a6c" providerId="ADAL" clId="{DD9EB55F-6996-4F99-A76B-4FE32D46F4E1}" dt="2023-11-28T16:26:06.399" v="2033" actId="700"/>
          <ac:spMkLst>
            <pc:docMk/>
            <pc:sldMk cId="2549477649" sldId="485"/>
            <ac:spMk id="13" creationId="{CD8B4F24-440B-49E9-B85D-733523DC064B}"/>
          </ac:spMkLst>
        </pc:spChg>
        <pc:spChg chg="add mod ord">
          <ac:chgData name="Matthew Bird" userId="ad7bfade-07cd-4fc6-8159-5f24787b7a6c" providerId="ADAL" clId="{DD9EB55F-6996-4F99-A76B-4FE32D46F4E1}" dt="2023-11-28T16:26:06.399" v="2033" actId="700"/>
          <ac:spMkLst>
            <pc:docMk/>
            <pc:sldMk cId="2549477649" sldId="485"/>
            <ac:spMk id="14" creationId="{2D532E42-19D4-B1D6-0F82-ECC46C1E0BF7}"/>
          </ac:spMkLst>
        </pc:spChg>
        <pc:picChg chg="mod ord">
          <ac:chgData name="Matthew Bird" userId="ad7bfade-07cd-4fc6-8159-5f24787b7a6c" providerId="ADAL" clId="{DD9EB55F-6996-4F99-A76B-4FE32D46F4E1}" dt="2023-11-28T16:26:06.399" v="2033" actId="700"/>
          <ac:picMkLst>
            <pc:docMk/>
            <pc:sldMk cId="2549477649" sldId="485"/>
            <ac:picMk id="6" creationId="{261DA65A-6CDB-294E-E242-6A0634ED0B03}"/>
          </ac:picMkLst>
        </pc:picChg>
      </pc:sldChg>
      <pc:sldChg chg="addSp delSp modSp new mod modClrScheme modAnim chgLayout">
        <pc:chgData name="Matthew Bird" userId="ad7bfade-07cd-4fc6-8159-5f24787b7a6c" providerId="ADAL" clId="{DD9EB55F-6996-4F99-A76B-4FE32D46F4E1}" dt="2023-11-28T16:45:00.796" v="2146" actId="207"/>
        <pc:sldMkLst>
          <pc:docMk/>
          <pc:sldMk cId="2425904536" sldId="486"/>
        </pc:sldMkLst>
        <pc:spChg chg="del">
          <ac:chgData name="Matthew Bird" userId="ad7bfade-07cd-4fc6-8159-5f24787b7a6c" providerId="ADAL" clId="{DD9EB55F-6996-4F99-A76B-4FE32D46F4E1}" dt="2023-11-28T16:24:06.385" v="2018" actId="700"/>
          <ac:spMkLst>
            <pc:docMk/>
            <pc:sldMk cId="2425904536" sldId="486"/>
            <ac:spMk id="2" creationId="{066EC44C-6C47-4BC9-494F-5435C0F4BD80}"/>
          </ac:spMkLst>
        </pc:spChg>
        <pc:spChg chg="del mod ord">
          <ac:chgData name="Matthew Bird" userId="ad7bfade-07cd-4fc6-8159-5f24787b7a6c" providerId="ADAL" clId="{DD9EB55F-6996-4F99-A76B-4FE32D46F4E1}" dt="2023-11-28T16:24:06.385" v="2018" actId="700"/>
          <ac:spMkLst>
            <pc:docMk/>
            <pc:sldMk cId="2425904536" sldId="486"/>
            <ac:spMk id="3" creationId="{7C4105E7-F822-3D4A-B3BC-DB79A5B6D688}"/>
          </ac:spMkLst>
        </pc:spChg>
        <pc:spChg chg="del mod ord">
          <ac:chgData name="Matthew Bird" userId="ad7bfade-07cd-4fc6-8159-5f24787b7a6c" providerId="ADAL" clId="{DD9EB55F-6996-4F99-A76B-4FE32D46F4E1}" dt="2023-11-28T16:24:06.385" v="2018" actId="700"/>
          <ac:spMkLst>
            <pc:docMk/>
            <pc:sldMk cId="2425904536" sldId="486"/>
            <ac:spMk id="4" creationId="{B194FA50-4FA3-891E-1B06-658683BCFB52}"/>
          </ac:spMkLst>
        </pc:spChg>
        <pc:spChg chg="add mod ord">
          <ac:chgData name="Matthew Bird" userId="ad7bfade-07cd-4fc6-8159-5f24787b7a6c" providerId="ADAL" clId="{DD9EB55F-6996-4F99-A76B-4FE32D46F4E1}" dt="2023-11-28T16:24:06.385" v="2018" actId="700"/>
          <ac:spMkLst>
            <pc:docMk/>
            <pc:sldMk cId="2425904536" sldId="486"/>
            <ac:spMk id="5" creationId="{71077ED2-CE77-239B-B739-3BFCAE1D3D04}"/>
          </ac:spMkLst>
        </pc:spChg>
        <pc:spChg chg="add mod ord">
          <ac:chgData name="Matthew Bird" userId="ad7bfade-07cd-4fc6-8159-5f24787b7a6c" providerId="ADAL" clId="{DD9EB55F-6996-4F99-A76B-4FE32D46F4E1}" dt="2023-11-28T16:24:06.385" v="2018" actId="700"/>
          <ac:spMkLst>
            <pc:docMk/>
            <pc:sldMk cId="2425904536" sldId="486"/>
            <ac:spMk id="6" creationId="{8D2889C7-55E9-EC87-E220-5B49012A336A}"/>
          </ac:spMkLst>
        </pc:spChg>
        <pc:spChg chg="add del mod ord">
          <ac:chgData name="Matthew Bird" userId="ad7bfade-07cd-4fc6-8159-5f24787b7a6c" providerId="ADAL" clId="{DD9EB55F-6996-4F99-A76B-4FE32D46F4E1}" dt="2023-11-28T16:24:24.992" v="2019"/>
          <ac:spMkLst>
            <pc:docMk/>
            <pc:sldMk cId="2425904536" sldId="486"/>
            <ac:spMk id="7" creationId="{1099EEEB-5C5A-9EE7-44A3-4439487A1A49}"/>
          </ac:spMkLst>
        </pc:spChg>
        <pc:spChg chg="add mod">
          <ac:chgData name="Matthew Bird" userId="ad7bfade-07cd-4fc6-8159-5f24787b7a6c" providerId="ADAL" clId="{DD9EB55F-6996-4F99-A76B-4FE32D46F4E1}" dt="2023-11-28T16:24:36.929" v="2021" actId="14100"/>
          <ac:spMkLst>
            <pc:docMk/>
            <pc:sldMk cId="2425904536" sldId="486"/>
            <ac:spMk id="8" creationId="{314F81C2-48C5-517E-66FD-2BD2570396CC}"/>
          </ac:spMkLst>
        </pc:spChg>
        <pc:spChg chg="add mod">
          <ac:chgData name="Matthew Bird" userId="ad7bfade-07cd-4fc6-8159-5f24787b7a6c" providerId="ADAL" clId="{DD9EB55F-6996-4F99-A76B-4FE32D46F4E1}" dt="2023-11-28T16:45:00.796" v="2146" actId="207"/>
          <ac:spMkLst>
            <pc:docMk/>
            <pc:sldMk cId="2425904536" sldId="486"/>
            <ac:spMk id="9" creationId="{C5C456BA-BD14-B833-5585-D729AFB07859}"/>
          </ac:spMkLst>
        </pc:spChg>
        <pc:spChg chg="add mod">
          <ac:chgData name="Matthew Bird" userId="ad7bfade-07cd-4fc6-8159-5f24787b7a6c" providerId="ADAL" clId="{DD9EB55F-6996-4F99-A76B-4FE32D46F4E1}" dt="2023-11-28T16:25:47.999" v="2030" actId="1076"/>
          <ac:spMkLst>
            <pc:docMk/>
            <pc:sldMk cId="2425904536" sldId="486"/>
            <ac:spMk id="10" creationId="{0FB256D3-30E5-D0E9-286B-9B0D8B39A221}"/>
          </ac:spMkLst>
        </pc:spChg>
        <pc:spChg chg="add mod">
          <ac:chgData name="Matthew Bird" userId="ad7bfade-07cd-4fc6-8159-5f24787b7a6c" providerId="ADAL" clId="{DD9EB55F-6996-4F99-A76B-4FE32D46F4E1}" dt="2023-11-28T16:25:56.779" v="2032" actId="1076"/>
          <ac:spMkLst>
            <pc:docMk/>
            <pc:sldMk cId="2425904536" sldId="486"/>
            <ac:spMk id="12" creationId="{B61F5A3B-AA85-43DA-A1C6-6705A3FE0BE2}"/>
          </ac:spMkLst>
        </pc:spChg>
        <pc:picChg chg="add mod">
          <ac:chgData name="Matthew Bird" userId="ad7bfade-07cd-4fc6-8159-5f24787b7a6c" providerId="ADAL" clId="{DD9EB55F-6996-4F99-A76B-4FE32D46F4E1}" dt="2023-11-28T16:26:23.483" v="2035" actId="1076"/>
          <ac:picMkLst>
            <pc:docMk/>
            <pc:sldMk cId="2425904536" sldId="486"/>
            <ac:picMk id="11" creationId="{1F30B147-E3F3-BD48-1A90-4B7EF12349B3}"/>
          </ac:picMkLst>
        </pc:picChg>
      </pc:sldChg>
      <pc:sldChg chg="addSp delSp modSp new mod modClrScheme modAnim chgLayout">
        <pc:chgData name="Matthew Bird" userId="ad7bfade-07cd-4fc6-8159-5f24787b7a6c" providerId="ADAL" clId="{DD9EB55F-6996-4F99-A76B-4FE32D46F4E1}" dt="2023-11-28T16:28:38.957" v="2095" actId="20577"/>
        <pc:sldMkLst>
          <pc:docMk/>
          <pc:sldMk cId="4238480782" sldId="487"/>
        </pc:sldMkLst>
        <pc:spChg chg="del">
          <ac:chgData name="Matthew Bird" userId="ad7bfade-07cd-4fc6-8159-5f24787b7a6c" providerId="ADAL" clId="{DD9EB55F-6996-4F99-A76B-4FE32D46F4E1}" dt="2023-11-28T16:27:34.327" v="2069" actId="700"/>
          <ac:spMkLst>
            <pc:docMk/>
            <pc:sldMk cId="4238480782" sldId="487"/>
            <ac:spMk id="2" creationId="{8C4DBF15-F3B0-61F7-3B7A-7FE92D3C31DB}"/>
          </ac:spMkLst>
        </pc:spChg>
        <pc:spChg chg="del mod ord">
          <ac:chgData name="Matthew Bird" userId="ad7bfade-07cd-4fc6-8159-5f24787b7a6c" providerId="ADAL" clId="{DD9EB55F-6996-4F99-A76B-4FE32D46F4E1}" dt="2023-11-28T16:27:34.327" v="2069" actId="700"/>
          <ac:spMkLst>
            <pc:docMk/>
            <pc:sldMk cId="4238480782" sldId="487"/>
            <ac:spMk id="3" creationId="{A18384FF-FAED-7B39-A87A-1AE8BE675DCE}"/>
          </ac:spMkLst>
        </pc:spChg>
        <pc:spChg chg="del mod ord">
          <ac:chgData name="Matthew Bird" userId="ad7bfade-07cd-4fc6-8159-5f24787b7a6c" providerId="ADAL" clId="{DD9EB55F-6996-4F99-A76B-4FE32D46F4E1}" dt="2023-11-28T16:27:34.327" v="2069" actId="700"/>
          <ac:spMkLst>
            <pc:docMk/>
            <pc:sldMk cId="4238480782" sldId="487"/>
            <ac:spMk id="4" creationId="{79107B1A-05F9-A2AD-7297-871E2627B435}"/>
          </ac:spMkLst>
        </pc:spChg>
        <pc:spChg chg="add del mod ord">
          <ac:chgData name="Matthew Bird" userId="ad7bfade-07cd-4fc6-8159-5f24787b7a6c" providerId="ADAL" clId="{DD9EB55F-6996-4F99-A76B-4FE32D46F4E1}" dt="2023-11-28T16:28:26.570" v="2078" actId="478"/>
          <ac:spMkLst>
            <pc:docMk/>
            <pc:sldMk cId="4238480782" sldId="487"/>
            <ac:spMk id="5" creationId="{96105379-AC1C-97D3-3522-56EA81D46969}"/>
          </ac:spMkLst>
        </pc:spChg>
        <pc:spChg chg="add mod ord">
          <ac:chgData name="Matthew Bird" userId="ad7bfade-07cd-4fc6-8159-5f24787b7a6c" providerId="ADAL" clId="{DD9EB55F-6996-4F99-A76B-4FE32D46F4E1}" dt="2023-11-28T16:28:38.957" v="2095" actId="20577"/>
          <ac:spMkLst>
            <pc:docMk/>
            <pc:sldMk cId="4238480782" sldId="487"/>
            <ac:spMk id="6" creationId="{D831CD63-4322-F7DE-E5B3-386A8496E437}"/>
          </ac:spMkLst>
        </pc:spChg>
        <pc:spChg chg="add del mod ord">
          <ac:chgData name="Matthew Bird" userId="ad7bfade-07cd-4fc6-8159-5f24787b7a6c" providerId="ADAL" clId="{DD9EB55F-6996-4F99-A76B-4FE32D46F4E1}" dt="2023-11-28T16:27:57.075" v="2073" actId="478"/>
          <ac:spMkLst>
            <pc:docMk/>
            <pc:sldMk cId="4238480782" sldId="487"/>
            <ac:spMk id="7" creationId="{81AD27AD-865F-C58B-4E7E-0EB004D9750D}"/>
          </ac:spMkLst>
        </pc:spChg>
        <pc:spChg chg="add mod">
          <ac:chgData name="Matthew Bird" userId="ad7bfade-07cd-4fc6-8159-5f24787b7a6c" providerId="ADAL" clId="{DD9EB55F-6996-4F99-A76B-4FE32D46F4E1}" dt="2023-11-28T16:28:00.217" v="2074" actId="1076"/>
          <ac:spMkLst>
            <pc:docMk/>
            <pc:sldMk cId="4238480782" sldId="487"/>
            <ac:spMk id="9" creationId="{AA20A70F-779D-8FFF-A105-A94D0F11A3BC}"/>
          </ac:spMkLst>
        </pc:spChg>
        <pc:spChg chg="add mod">
          <ac:chgData name="Matthew Bird" userId="ad7bfade-07cd-4fc6-8159-5f24787b7a6c" providerId="ADAL" clId="{DD9EB55F-6996-4F99-A76B-4FE32D46F4E1}" dt="2023-11-28T16:28:24.094" v="2077" actId="1076"/>
          <ac:spMkLst>
            <pc:docMk/>
            <pc:sldMk cId="4238480782" sldId="487"/>
            <ac:spMk id="10" creationId="{13D12A53-8A85-2F11-8225-68B02CBA8B6C}"/>
          </ac:spMkLst>
        </pc:spChg>
        <pc:picChg chg="add mod">
          <ac:chgData name="Matthew Bird" userId="ad7bfade-07cd-4fc6-8159-5f24787b7a6c" providerId="ADAL" clId="{DD9EB55F-6996-4F99-A76B-4FE32D46F4E1}" dt="2023-11-28T16:28:04.443" v="2075" actId="1076"/>
          <ac:picMkLst>
            <pc:docMk/>
            <pc:sldMk cId="4238480782" sldId="487"/>
            <ac:picMk id="8" creationId="{9078258D-F0F0-1C12-254E-E1E7FAEB52A9}"/>
          </ac:picMkLst>
        </pc:picChg>
      </pc:sldChg>
      <pc:sldMasterChg chg="del delSldLayout">
        <pc:chgData name="Matthew Bird" userId="ad7bfade-07cd-4fc6-8159-5f24787b7a6c" providerId="ADAL" clId="{DD9EB55F-6996-4F99-A76B-4FE32D46F4E1}" dt="2023-11-28T15:39:57.139" v="1913" actId="700"/>
        <pc:sldMasterMkLst>
          <pc:docMk/>
          <pc:sldMasterMk cId="751553019" sldId="2147483670"/>
        </pc:sldMasterMkLst>
        <pc:sldLayoutChg chg="del">
          <pc:chgData name="Matthew Bird" userId="ad7bfade-07cd-4fc6-8159-5f24787b7a6c" providerId="ADAL" clId="{DD9EB55F-6996-4F99-A76B-4FE32D46F4E1}" dt="2023-11-28T15:39:57.139" v="1913" actId="700"/>
          <pc:sldLayoutMkLst>
            <pc:docMk/>
            <pc:sldMasterMk cId="751553019" sldId="2147483670"/>
            <pc:sldLayoutMk cId="222989848" sldId="2147483671"/>
          </pc:sldLayoutMkLst>
        </pc:sldLayoutChg>
        <pc:sldLayoutChg chg="del">
          <pc:chgData name="Matthew Bird" userId="ad7bfade-07cd-4fc6-8159-5f24787b7a6c" providerId="ADAL" clId="{DD9EB55F-6996-4F99-A76B-4FE32D46F4E1}" dt="2023-11-28T15:39:57.139" v="1913" actId="700"/>
          <pc:sldLayoutMkLst>
            <pc:docMk/>
            <pc:sldMasterMk cId="751553019" sldId="2147483670"/>
            <pc:sldLayoutMk cId="196300036" sldId="2147483672"/>
          </pc:sldLayoutMkLst>
        </pc:sldLayoutChg>
        <pc:sldLayoutChg chg="del">
          <pc:chgData name="Matthew Bird" userId="ad7bfade-07cd-4fc6-8159-5f24787b7a6c" providerId="ADAL" clId="{DD9EB55F-6996-4F99-A76B-4FE32D46F4E1}" dt="2023-11-28T15:39:57.139" v="1913" actId="700"/>
          <pc:sldLayoutMkLst>
            <pc:docMk/>
            <pc:sldMasterMk cId="751553019" sldId="2147483670"/>
            <pc:sldLayoutMk cId="1487680050" sldId="2147483673"/>
          </pc:sldLayoutMkLst>
        </pc:sldLayoutChg>
        <pc:sldLayoutChg chg="del">
          <pc:chgData name="Matthew Bird" userId="ad7bfade-07cd-4fc6-8159-5f24787b7a6c" providerId="ADAL" clId="{DD9EB55F-6996-4F99-A76B-4FE32D46F4E1}" dt="2023-11-28T15:39:57.139" v="1913" actId="700"/>
          <pc:sldLayoutMkLst>
            <pc:docMk/>
            <pc:sldMasterMk cId="751553019" sldId="2147483670"/>
            <pc:sldLayoutMk cId="1644366888" sldId="2147483674"/>
          </pc:sldLayoutMkLst>
        </pc:sldLayoutChg>
        <pc:sldLayoutChg chg="del">
          <pc:chgData name="Matthew Bird" userId="ad7bfade-07cd-4fc6-8159-5f24787b7a6c" providerId="ADAL" clId="{DD9EB55F-6996-4F99-A76B-4FE32D46F4E1}" dt="2023-11-28T15:39:57.139" v="1913" actId="700"/>
          <pc:sldLayoutMkLst>
            <pc:docMk/>
            <pc:sldMasterMk cId="751553019" sldId="2147483670"/>
            <pc:sldLayoutMk cId="1865277605" sldId="2147483675"/>
          </pc:sldLayoutMkLst>
        </pc:sldLayoutChg>
        <pc:sldLayoutChg chg="del">
          <pc:chgData name="Matthew Bird" userId="ad7bfade-07cd-4fc6-8159-5f24787b7a6c" providerId="ADAL" clId="{DD9EB55F-6996-4F99-A76B-4FE32D46F4E1}" dt="2023-11-28T15:39:57.139" v="1913" actId="700"/>
          <pc:sldLayoutMkLst>
            <pc:docMk/>
            <pc:sldMasterMk cId="751553019" sldId="2147483670"/>
            <pc:sldLayoutMk cId="2753865061" sldId="2147483676"/>
          </pc:sldLayoutMkLst>
        </pc:sldLayoutChg>
        <pc:sldLayoutChg chg="del">
          <pc:chgData name="Matthew Bird" userId="ad7bfade-07cd-4fc6-8159-5f24787b7a6c" providerId="ADAL" clId="{DD9EB55F-6996-4F99-A76B-4FE32D46F4E1}" dt="2023-11-28T15:39:57.139" v="1913" actId="700"/>
          <pc:sldLayoutMkLst>
            <pc:docMk/>
            <pc:sldMasterMk cId="751553019" sldId="2147483670"/>
            <pc:sldLayoutMk cId="1743158356" sldId="2147483677"/>
          </pc:sldLayoutMkLst>
        </pc:sldLayoutChg>
        <pc:sldLayoutChg chg="del">
          <pc:chgData name="Matthew Bird" userId="ad7bfade-07cd-4fc6-8159-5f24787b7a6c" providerId="ADAL" clId="{DD9EB55F-6996-4F99-A76B-4FE32D46F4E1}" dt="2023-11-28T15:39:57.139" v="1913" actId="700"/>
          <pc:sldLayoutMkLst>
            <pc:docMk/>
            <pc:sldMasterMk cId="751553019" sldId="2147483670"/>
            <pc:sldLayoutMk cId="1362475272" sldId="2147483678"/>
          </pc:sldLayoutMkLst>
        </pc:sldLayoutChg>
      </pc:sldMasterChg>
      <pc:sldMasterChg chg="add del addSldLayout delSldLayout">
        <pc:chgData name="Matthew Bird" userId="ad7bfade-07cd-4fc6-8159-5f24787b7a6c" providerId="ADAL" clId="{DD9EB55F-6996-4F99-A76B-4FE32D46F4E1}" dt="2023-11-28T16:45:46.588" v="2153" actId="700"/>
        <pc:sldMasterMkLst>
          <pc:docMk/>
          <pc:sldMasterMk cId="1292442208" sldId="2147483670"/>
        </pc:sldMasterMkLst>
        <pc:sldLayoutChg chg="add del">
          <pc:chgData name="Matthew Bird" userId="ad7bfade-07cd-4fc6-8159-5f24787b7a6c" providerId="ADAL" clId="{DD9EB55F-6996-4F99-A76B-4FE32D46F4E1}" dt="2023-11-28T16:45:46.588" v="2153" actId="700"/>
          <pc:sldLayoutMkLst>
            <pc:docMk/>
            <pc:sldMasterMk cId="1292442208" sldId="2147483670"/>
            <pc:sldLayoutMk cId="1870333100" sldId="2147483671"/>
          </pc:sldLayoutMkLst>
        </pc:sldLayoutChg>
        <pc:sldLayoutChg chg="add del">
          <pc:chgData name="Matthew Bird" userId="ad7bfade-07cd-4fc6-8159-5f24787b7a6c" providerId="ADAL" clId="{DD9EB55F-6996-4F99-A76B-4FE32D46F4E1}" dt="2023-11-28T16:45:46.588" v="2153" actId="700"/>
          <pc:sldLayoutMkLst>
            <pc:docMk/>
            <pc:sldMasterMk cId="1292442208" sldId="2147483670"/>
            <pc:sldLayoutMk cId="94900122" sldId="2147483672"/>
          </pc:sldLayoutMkLst>
        </pc:sldLayoutChg>
        <pc:sldLayoutChg chg="add del">
          <pc:chgData name="Matthew Bird" userId="ad7bfade-07cd-4fc6-8159-5f24787b7a6c" providerId="ADAL" clId="{DD9EB55F-6996-4F99-A76B-4FE32D46F4E1}" dt="2023-11-28T16:45:46.588" v="2153" actId="700"/>
          <pc:sldLayoutMkLst>
            <pc:docMk/>
            <pc:sldMasterMk cId="1292442208" sldId="2147483670"/>
            <pc:sldLayoutMk cId="851771995" sldId="2147483673"/>
          </pc:sldLayoutMkLst>
        </pc:sldLayoutChg>
        <pc:sldLayoutChg chg="add del">
          <pc:chgData name="Matthew Bird" userId="ad7bfade-07cd-4fc6-8159-5f24787b7a6c" providerId="ADAL" clId="{DD9EB55F-6996-4F99-A76B-4FE32D46F4E1}" dt="2023-11-28T16:45:46.588" v="2153" actId="700"/>
          <pc:sldLayoutMkLst>
            <pc:docMk/>
            <pc:sldMasterMk cId="1292442208" sldId="2147483670"/>
            <pc:sldLayoutMk cId="4024163937" sldId="2147483674"/>
          </pc:sldLayoutMkLst>
        </pc:sldLayoutChg>
        <pc:sldLayoutChg chg="add del">
          <pc:chgData name="Matthew Bird" userId="ad7bfade-07cd-4fc6-8159-5f24787b7a6c" providerId="ADAL" clId="{DD9EB55F-6996-4F99-A76B-4FE32D46F4E1}" dt="2023-11-28T16:45:46.588" v="2153" actId="700"/>
          <pc:sldLayoutMkLst>
            <pc:docMk/>
            <pc:sldMasterMk cId="1292442208" sldId="2147483670"/>
            <pc:sldLayoutMk cId="624713273" sldId="2147483675"/>
          </pc:sldLayoutMkLst>
        </pc:sldLayoutChg>
        <pc:sldLayoutChg chg="add del">
          <pc:chgData name="Matthew Bird" userId="ad7bfade-07cd-4fc6-8159-5f24787b7a6c" providerId="ADAL" clId="{DD9EB55F-6996-4F99-A76B-4FE32D46F4E1}" dt="2023-11-28T16:45:46.588" v="2153" actId="700"/>
          <pc:sldLayoutMkLst>
            <pc:docMk/>
            <pc:sldMasterMk cId="1292442208" sldId="2147483670"/>
            <pc:sldLayoutMk cId="1048754710" sldId="2147483676"/>
          </pc:sldLayoutMkLst>
        </pc:sldLayoutChg>
        <pc:sldLayoutChg chg="add del">
          <pc:chgData name="Matthew Bird" userId="ad7bfade-07cd-4fc6-8159-5f24787b7a6c" providerId="ADAL" clId="{DD9EB55F-6996-4F99-A76B-4FE32D46F4E1}" dt="2023-11-28T16:45:46.588" v="2153" actId="700"/>
          <pc:sldLayoutMkLst>
            <pc:docMk/>
            <pc:sldMasterMk cId="1292442208" sldId="2147483670"/>
            <pc:sldLayoutMk cId="3180420075" sldId="2147483677"/>
          </pc:sldLayoutMkLst>
        </pc:sldLayoutChg>
        <pc:sldLayoutChg chg="add del">
          <pc:chgData name="Matthew Bird" userId="ad7bfade-07cd-4fc6-8159-5f24787b7a6c" providerId="ADAL" clId="{DD9EB55F-6996-4F99-A76B-4FE32D46F4E1}" dt="2023-11-28T16:45:46.588" v="2153" actId="700"/>
          <pc:sldLayoutMkLst>
            <pc:docMk/>
            <pc:sldMasterMk cId="1292442208" sldId="2147483670"/>
            <pc:sldLayoutMk cId="3084847929" sldId="2147483678"/>
          </pc:sldLayoutMkLst>
        </pc:sldLayoutChg>
      </pc:sldMasterChg>
      <pc:sldMasterChg chg="del delSldLayout">
        <pc:chgData name="Matthew Bird" userId="ad7bfade-07cd-4fc6-8159-5f24787b7a6c" providerId="ADAL" clId="{DD9EB55F-6996-4F99-A76B-4FE32D46F4E1}" dt="2023-11-28T16:23:03.660" v="2001" actId="700"/>
        <pc:sldMasterMkLst>
          <pc:docMk/>
          <pc:sldMasterMk cId="2872161283" sldId="2147483679"/>
        </pc:sldMasterMkLst>
        <pc:sldLayoutChg chg="del">
          <pc:chgData name="Matthew Bird" userId="ad7bfade-07cd-4fc6-8159-5f24787b7a6c" providerId="ADAL" clId="{DD9EB55F-6996-4F99-A76B-4FE32D46F4E1}" dt="2023-11-28T16:23:03.660" v="2001" actId="700"/>
          <pc:sldLayoutMkLst>
            <pc:docMk/>
            <pc:sldMasterMk cId="2872161283" sldId="2147483679"/>
            <pc:sldLayoutMk cId="189656835" sldId="2147483680"/>
          </pc:sldLayoutMkLst>
        </pc:sldLayoutChg>
        <pc:sldLayoutChg chg="del">
          <pc:chgData name="Matthew Bird" userId="ad7bfade-07cd-4fc6-8159-5f24787b7a6c" providerId="ADAL" clId="{DD9EB55F-6996-4F99-A76B-4FE32D46F4E1}" dt="2023-11-28T16:23:03.660" v="2001" actId="700"/>
          <pc:sldLayoutMkLst>
            <pc:docMk/>
            <pc:sldMasterMk cId="2872161283" sldId="2147483679"/>
            <pc:sldLayoutMk cId="1269362866" sldId="2147483681"/>
          </pc:sldLayoutMkLst>
        </pc:sldLayoutChg>
        <pc:sldLayoutChg chg="del">
          <pc:chgData name="Matthew Bird" userId="ad7bfade-07cd-4fc6-8159-5f24787b7a6c" providerId="ADAL" clId="{DD9EB55F-6996-4F99-A76B-4FE32D46F4E1}" dt="2023-11-28T16:23:03.660" v="2001" actId="700"/>
          <pc:sldLayoutMkLst>
            <pc:docMk/>
            <pc:sldMasterMk cId="2872161283" sldId="2147483679"/>
            <pc:sldLayoutMk cId="2618655873" sldId="2147483682"/>
          </pc:sldLayoutMkLst>
        </pc:sldLayoutChg>
        <pc:sldLayoutChg chg="del">
          <pc:chgData name="Matthew Bird" userId="ad7bfade-07cd-4fc6-8159-5f24787b7a6c" providerId="ADAL" clId="{DD9EB55F-6996-4F99-A76B-4FE32D46F4E1}" dt="2023-11-28T16:23:03.660" v="2001" actId="700"/>
          <pc:sldLayoutMkLst>
            <pc:docMk/>
            <pc:sldMasterMk cId="2872161283" sldId="2147483679"/>
            <pc:sldLayoutMk cId="3536802922" sldId="2147483683"/>
          </pc:sldLayoutMkLst>
        </pc:sldLayoutChg>
        <pc:sldLayoutChg chg="del">
          <pc:chgData name="Matthew Bird" userId="ad7bfade-07cd-4fc6-8159-5f24787b7a6c" providerId="ADAL" clId="{DD9EB55F-6996-4F99-A76B-4FE32D46F4E1}" dt="2023-11-28T16:23:03.660" v="2001" actId="700"/>
          <pc:sldLayoutMkLst>
            <pc:docMk/>
            <pc:sldMasterMk cId="2872161283" sldId="2147483679"/>
            <pc:sldLayoutMk cId="2278761204" sldId="2147483684"/>
          </pc:sldLayoutMkLst>
        </pc:sldLayoutChg>
        <pc:sldLayoutChg chg="del">
          <pc:chgData name="Matthew Bird" userId="ad7bfade-07cd-4fc6-8159-5f24787b7a6c" providerId="ADAL" clId="{DD9EB55F-6996-4F99-A76B-4FE32D46F4E1}" dt="2023-11-28T16:23:03.660" v="2001" actId="700"/>
          <pc:sldLayoutMkLst>
            <pc:docMk/>
            <pc:sldMasterMk cId="2872161283" sldId="2147483679"/>
            <pc:sldLayoutMk cId="2385955111" sldId="2147483685"/>
          </pc:sldLayoutMkLst>
        </pc:sldLayoutChg>
        <pc:sldLayoutChg chg="del">
          <pc:chgData name="Matthew Bird" userId="ad7bfade-07cd-4fc6-8159-5f24787b7a6c" providerId="ADAL" clId="{DD9EB55F-6996-4F99-A76B-4FE32D46F4E1}" dt="2023-11-28T16:23:03.660" v="2001" actId="700"/>
          <pc:sldLayoutMkLst>
            <pc:docMk/>
            <pc:sldMasterMk cId="2872161283" sldId="2147483679"/>
            <pc:sldLayoutMk cId="3721081620" sldId="2147483686"/>
          </pc:sldLayoutMkLst>
        </pc:sldLayoutChg>
        <pc:sldLayoutChg chg="del">
          <pc:chgData name="Matthew Bird" userId="ad7bfade-07cd-4fc6-8159-5f24787b7a6c" providerId="ADAL" clId="{DD9EB55F-6996-4F99-A76B-4FE32D46F4E1}" dt="2023-11-28T16:23:03.660" v="2001" actId="700"/>
          <pc:sldLayoutMkLst>
            <pc:docMk/>
            <pc:sldMasterMk cId="2872161283" sldId="2147483679"/>
            <pc:sldLayoutMk cId="1484947764" sldId="21474836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138ED-F3BD-424E-8445-740A582B029F}" type="datetimeFigureOut">
              <a:rPr lang="en-GB" smtClean="0"/>
              <a:t>29/01/2024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970EC-786B-4EDC-BDD0-A26F6E6EDE31}" type="slidenum">
              <a:rPr lang="en-GB" smtClean="0"/>
              <a:t>‹#›</a:t>
            </a:fld>
            <a:endParaRPr lang="en-GB"/>
          </a:p>
        </p:txBody>
      </p:sp>
    </p:spTree>
    <p:extLst>
      <p:ext uri="{BB962C8B-B14F-4D97-AF65-F5344CB8AC3E}">
        <p14:creationId xmlns:p14="http://schemas.microsoft.com/office/powerpoint/2010/main" val="340424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2970EC-786B-4EDC-BDD0-A26F6E6EDE31}" type="slidenum">
              <a:rPr lang="en-GB" smtClean="0"/>
              <a:t>3</a:t>
            </a:fld>
            <a:endParaRPr lang="en-GB"/>
          </a:p>
        </p:txBody>
      </p:sp>
    </p:spTree>
    <p:extLst>
      <p:ext uri="{BB962C8B-B14F-4D97-AF65-F5344CB8AC3E}">
        <p14:creationId xmlns:p14="http://schemas.microsoft.com/office/powerpoint/2010/main" val="2175612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2970EC-786B-4EDC-BDD0-A26F6E6EDE31}" type="slidenum">
              <a:rPr lang="en-GB" smtClean="0"/>
              <a:t>13</a:t>
            </a:fld>
            <a:endParaRPr lang="en-GB"/>
          </a:p>
        </p:txBody>
      </p:sp>
    </p:spTree>
    <p:extLst>
      <p:ext uri="{BB962C8B-B14F-4D97-AF65-F5344CB8AC3E}">
        <p14:creationId xmlns:p14="http://schemas.microsoft.com/office/powerpoint/2010/main" val="3409879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2970EC-786B-4EDC-BDD0-A26F6E6EDE31}" type="slidenum">
              <a:rPr lang="en-GB" smtClean="0"/>
              <a:t>14</a:t>
            </a:fld>
            <a:endParaRPr lang="en-GB"/>
          </a:p>
        </p:txBody>
      </p:sp>
    </p:spTree>
    <p:extLst>
      <p:ext uri="{BB962C8B-B14F-4D97-AF65-F5344CB8AC3E}">
        <p14:creationId xmlns:p14="http://schemas.microsoft.com/office/powerpoint/2010/main" val="242503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CCA7E-BF07-0245-46A9-52DF135693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EDB8A-8CD1-9CCF-7C39-7E592FC7BF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910310-4287-2988-A7BF-DB6CEBA8EBF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FD2EE64-7E0D-85AC-AA65-4E145600FC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2970EC-786B-4EDC-BDD0-A26F6E6EDE3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319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5C0B6-B0B8-47AA-8CFC-C49B67554D1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7224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5C0B6-B0B8-47AA-8CFC-C49B67554D1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4233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5C0B6-B0B8-47AA-8CFC-C49B67554D1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8236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5C0B6-B0B8-47AA-8CFC-C49B67554D1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6384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5C0B6-B0B8-47AA-8CFC-C49B67554D1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3189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ea typeface="MS PGothic" charset="-128"/>
              <a:cs typeface="Calibri"/>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BF1E9-F1BD-3E41-84A9-814AD37D2B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3821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2970EC-786B-4EDC-BDD0-A26F6E6EDE31}" type="slidenum">
              <a:rPr lang="en-GB" smtClean="0"/>
              <a:t>30</a:t>
            </a:fld>
            <a:endParaRPr lang="en-GB"/>
          </a:p>
        </p:txBody>
      </p:sp>
    </p:spTree>
    <p:extLst>
      <p:ext uri="{BB962C8B-B14F-4D97-AF65-F5344CB8AC3E}">
        <p14:creationId xmlns:p14="http://schemas.microsoft.com/office/powerpoint/2010/main" val="3641187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2970EC-786B-4EDC-BDD0-A26F6E6EDE31}" type="slidenum">
              <a:rPr lang="en-GB" smtClean="0"/>
              <a:t>4</a:t>
            </a:fld>
            <a:endParaRPr lang="en-GB"/>
          </a:p>
        </p:txBody>
      </p:sp>
    </p:spTree>
    <p:extLst>
      <p:ext uri="{BB962C8B-B14F-4D97-AF65-F5344CB8AC3E}">
        <p14:creationId xmlns:p14="http://schemas.microsoft.com/office/powerpoint/2010/main" val="1767756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AC517-8AB9-4F96-AF87-4BEDD000F2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42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AC517-8AB9-4F96-AF87-4BEDD000F2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032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AC517-8AB9-4F96-AF87-4BEDD000F2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192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AC517-8AB9-4F96-AF87-4BEDD000F2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436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AC517-8AB9-4F96-AF87-4BEDD000F2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6569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1AC517-8AB9-4F96-AF87-4BEDD000F2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275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2970EC-786B-4EDC-BDD0-A26F6E6EDE31}" type="slidenum">
              <a:rPr lang="en-GB" smtClean="0"/>
              <a:t>11</a:t>
            </a:fld>
            <a:endParaRPr lang="en-GB"/>
          </a:p>
        </p:txBody>
      </p:sp>
    </p:spTree>
    <p:extLst>
      <p:ext uri="{BB962C8B-B14F-4D97-AF65-F5344CB8AC3E}">
        <p14:creationId xmlns:p14="http://schemas.microsoft.com/office/powerpoint/2010/main" val="3463722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3" name="Rectangle 22"/>
          <p:cNvSpPr/>
          <p:nvPr userDrawn="1"/>
        </p:nvSpPr>
        <p:spPr>
          <a:xfrm>
            <a:off x="2332" y="1095539"/>
            <a:ext cx="12192000" cy="4421694"/>
          </a:xfrm>
          <a:prstGeom prst="rect">
            <a:avLst/>
          </a:prstGeom>
          <a:solidFill>
            <a:srgbClr val="00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0" name="Rectangle 9"/>
          <p:cNvSpPr/>
          <p:nvPr userDrawn="1"/>
        </p:nvSpPr>
        <p:spPr>
          <a:xfrm>
            <a:off x="0" y="1"/>
            <a:ext cx="12192000" cy="1052736"/>
          </a:xfrm>
          <a:prstGeom prst="rect">
            <a:avLst/>
          </a:prstGeom>
          <a:solidFill>
            <a:srgbClr val="001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20" name="Group 19"/>
          <p:cNvGrpSpPr/>
          <p:nvPr userDrawn="1"/>
        </p:nvGrpSpPr>
        <p:grpSpPr>
          <a:xfrm>
            <a:off x="2118" y="404664"/>
            <a:ext cx="4556357" cy="1296144"/>
            <a:chOff x="0" y="2492896"/>
            <a:chExt cx="8578740" cy="1296144"/>
          </a:xfrm>
          <a:solidFill>
            <a:schemeClr val="bg1"/>
          </a:solidFill>
        </p:grpSpPr>
        <p:sp>
          <p:nvSpPr>
            <p:cNvPr id="21" name="Rounded Rectangle 20"/>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Rectangle 21"/>
            <p:cNvSpPr/>
            <p:nvPr userDrawn="1"/>
          </p:nvSpPr>
          <p:spPr>
            <a:xfrm>
              <a:off x="0" y="2492896"/>
              <a:ext cx="211584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pic>
        <p:nvPicPr>
          <p:cNvPr id="3" name="Picture 2">
            <a:extLst>
              <a:ext uri="{FF2B5EF4-FFF2-40B4-BE49-F238E27FC236}">
                <a16:creationId xmlns:a16="http://schemas.microsoft.com/office/drawing/2014/main" id="{3F57B738-2531-3545-2ABA-9ED72993D45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407368" y="548680"/>
            <a:ext cx="3312367" cy="941147"/>
          </a:xfrm>
          <a:prstGeom prst="rect">
            <a:avLst/>
          </a:prstGeom>
        </p:spPr>
      </p:pic>
      <p:sp>
        <p:nvSpPr>
          <p:cNvPr id="4" name="TextBox 3">
            <a:extLst>
              <a:ext uri="{FF2B5EF4-FFF2-40B4-BE49-F238E27FC236}">
                <a16:creationId xmlns:a16="http://schemas.microsoft.com/office/drawing/2014/main" id="{E65B0597-5A06-5B47-0D77-A69EC6D970A8}"/>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spTree>
    <p:extLst>
      <p:ext uri="{BB962C8B-B14F-4D97-AF65-F5344CB8AC3E}">
        <p14:creationId xmlns:p14="http://schemas.microsoft.com/office/powerpoint/2010/main" val="308016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Slide 2">
    <p:spTree>
      <p:nvGrpSpPr>
        <p:cNvPr id="1" name=""/>
        <p:cNvGrpSpPr/>
        <p:nvPr/>
      </p:nvGrpSpPr>
      <p:grpSpPr>
        <a:xfrm>
          <a:off x="0" y="0"/>
          <a:ext cx="0" cy="0"/>
          <a:chOff x="0" y="0"/>
          <a:chExt cx="0" cy="0"/>
        </a:xfrm>
      </p:grpSpPr>
      <p:sp>
        <p:nvSpPr>
          <p:cNvPr id="8" name="Rectangle 7"/>
          <p:cNvSpPr/>
          <p:nvPr userDrawn="1"/>
        </p:nvSpPr>
        <p:spPr>
          <a:xfrm>
            <a:off x="0" y="11171"/>
            <a:ext cx="12192000" cy="6453335"/>
          </a:xfrm>
          <a:prstGeom prst="rect">
            <a:avLst/>
          </a:prstGeom>
          <a:solidFill>
            <a:srgbClr val="001F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grpSp>
        <p:nvGrpSpPr>
          <p:cNvPr id="9" name="Group 8"/>
          <p:cNvGrpSpPr/>
          <p:nvPr userDrawn="1"/>
        </p:nvGrpSpPr>
        <p:grpSpPr>
          <a:xfrm>
            <a:off x="0" y="1700808"/>
            <a:ext cx="11760629" cy="1296144"/>
            <a:chOff x="0" y="2492896"/>
            <a:chExt cx="8578740" cy="1296144"/>
          </a:xfrm>
          <a:solidFill>
            <a:srgbClr val="0080DB"/>
          </a:solidFill>
        </p:grpSpPr>
        <p:sp>
          <p:nvSpPr>
            <p:cNvPr id="10" name="Rounded Rectangle 9"/>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p:cNvSpPr/>
            <p:nvPr userDrawn="1"/>
          </p:nvSpPr>
          <p:spPr>
            <a:xfrm>
              <a:off x="0" y="2492896"/>
              <a:ext cx="98189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2" name="Text Placeholder 15">
            <a:extLst>
              <a:ext uri="{FF2B5EF4-FFF2-40B4-BE49-F238E27FC236}">
                <a16:creationId xmlns:a16="http://schemas.microsoft.com/office/drawing/2014/main" id="{97AC3A1F-6B6E-F87F-76A1-513101639525}"/>
              </a:ext>
            </a:extLst>
          </p:cNvPr>
          <p:cNvSpPr>
            <a:spLocks noGrp="1"/>
          </p:cNvSpPr>
          <p:nvPr>
            <p:ph type="body" sz="quarter" idx="10" hasCustomPrompt="1"/>
          </p:nvPr>
        </p:nvSpPr>
        <p:spPr>
          <a:xfrm>
            <a:off x="1558925" y="1988691"/>
            <a:ext cx="8569325" cy="792237"/>
          </a:xfrm>
          <a:prstGeom prst="rect">
            <a:avLst/>
          </a:prstGeom>
        </p:spPr>
        <p:txBody>
          <a:bodyPr/>
          <a:lstStyle>
            <a:lvl1pPr marL="0" indent="0" algn="ctr">
              <a:buNone/>
              <a:defRPr sz="3600">
                <a:solidFill>
                  <a:schemeClr val="bg1"/>
                </a:solidFill>
                <a:latin typeface="Montserrat" panose="02000505000000020004" pitchFamily="2" charset="0"/>
              </a:defRPr>
            </a:lvl1pPr>
            <a:lvl2pPr marL="457200" indent="0">
              <a:buNone/>
              <a:defRPr sz="3600">
                <a:solidFill>
                  <a:schemeClr val="bg1"/>
                </a:solidFill>
                <a:latin typeface="Montserrat" panose="02000505000000020004" pitchFamily="2" charset="0"/>
              </a:defRPr>
            </a:lvl2pPr>
            <a:lvl3pPr marL="914400" indent="0">
              <a:buNone/>
              <a:defRPr sz="3600">
                <a:solidFill>
                  <a:schemeClr val="bg1"/>
                </a:solidFill>
                <a:latin typeface="Montserrat" panose="02000505000000020004" pitchFamily="2" charset="0"/>
              </a:defRPr>
            </a:lvl3pPr>
            <a:lvl4pPr marL="1371600" indent="0">
              <a:buNone/>
              <a:defRPr sz="3600">
                <a:solidFill>
                  <a:schemeClr val="bg1"/>
                </a:solidFill>
                <a:latin typeface="Montserrat" panose="02000505000000020004" pitchFamily="2" charset="0"/>
              </a:defRPr>
            </a:lvl4pPr>
            <a:lvl5pPr marL="1828800" indent="0">
              <a:buNone/>
              <a:defRPr sz="3600">
                <a:solidFill>
                  <a:schemeClr val="bg1"/>
                </a:solidFill>
                <a:latin typeface="Montserrat" panose="02000505000000020004" pitchFamily="2" charset="0"/>
              </a:defRPr>
            </a:lvl5pPr>
          </a:lstStyle>
          <a:p>
            <a:pPr lvl="0"/>
            <a:r>
              <a:rPr lang="en-US" dirty="0"/>
              <a:t>Add subtitle here</a:t>
            </a:r>
          </a:p>
        </p:txBody>
      </p:sp>
      <p:sp>
        <p:nvSpPr>
          <p:cNvPr id="7" name="Text Placeholder 6">
            <a:extLst>
              <a:ext uri="{FF2B5EF4-FFF2-40B4-BE49-F238E27FC236}">
                <a16:creationId xmlns:a16="http://schemas.microsoft.com/office/drawing/2014/main" id="{713B11C8-3D06-84E1-F08C-7FF80C3F9660}"/>
              </a:ext>
            </a:extLst>
          </p:cNvPr>
          <p:cNvSpPr>
            <a:spLocks noGrp="1"/>
          </p:cNvSpPr>
          <p:nvPr>
            <p:ph type="body" sz="quarter" idx="11"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3" name="TextBox 12">
            <a:extLst>
              <a:ext uri="{FF2B5EF4-FFF2-40B4-BE49-F238E27FC236}">
                <a16:creationId xmlns:a16="http://schemas.microsoft.com/office/drawing/2014/main" id="{B00DDD49-50D7-FFBB-59C9-1B1D8C0B71DE}"/>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2" name="Picture 1">
            <a:extLst>
              <a:ext uri="{FF2B5EF4-FFF2-40B4-BE49-F238E27FC236}">
                <a16:creationId xmlns:a16="http://schemas.microsoft.com/office/drawing/2014/main" id="{AA276CD1-BEF2-C8D2-DBAA-D45763519F8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3" name="TextBox 2">
            <a:extLst>
              <a:ext uri="{FF2B5EF4-FFF2-40B4-BE49-F238E27FC236}">
                <a16:creationId xmlns:a16="http://schemas.microsoft.com/office/drawing/2014/main" id="{E34C8598-D402-8A8A-BB11-77CB947B0350}"/>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57379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uction Title Slide">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F90148A6-822E-4638-B57D-7DB1763979D7}"/>
              </a:ext>
            </a:extLst>
          </p:cNvPr>
          <p:cNvSpPr/>
          <p:nvPr userDrawn="1"/>
        </p:nvSpPr>
        <p:spPr>
          <a:xfrm>
            <a:off x="10813" y="1146183"/>
            <a:ext cx="12212655" cy="5713522"/>
          </a:xfrm>
          <a:prstGeom prst="rect">
            <a:avLst/>
          </a:prstGeom>
          <a:blipFill>
            <a:blip r:embed="rId2" cstate="print"/>
            <a:stretch>
              <a:fillRect/>
            </a:stretch>
          </a:blipFill>
        </p:spPr>
        <p:txBody>
          <a:bodyPr wrap="square" lIns="0" tIns="0" rIns="0" bIns="0" rtlCol="0"/>
          <a:lstStyle/>
          <a:p>
            <a:pPr defTabSz="829178"/>
            <a:endParaRPr sz="1632" dirty="0">
              <a:solidFill>
                <a:prstClr val="black"/>
              </a:solidFill>
              <a:latin typeface="Calibri"/>
            </a:endParaRPr>
          </a:p>
        </p:txBody>
      </p:sp>
      <p:sp>
        <p:nvSpPr>
          <p:cNvPr id="2" name="Title 1"/>
          <p:cNvSpPr>
            <a:spLocks noGrp="1"/>
          </p:cNvSpPr>
          <p:nvPr>
            <p:ph type="ctrTitle"/>
          </p:nvPr>
        </p:nvSpPr>
        <p:spPr>
          <a:xfrm>
            <a:off x="1" y="-44862"/>
            <a:ext cx="12253836" cy="1470025"/>
          </a:xfrm>
          <a:solidFill>
            <a:srgbClr val="001F3C"/>
          </a:solidFill>
        </p:spPr>
        <p:txBody>
          <a:bodyPr>
            <a:normAutofit/>
          </a:bodyPr>
          <a:lstStyle>
            <a:lvl1pPr>
              <a:defRPr sz="2993" b="1">
                <a:solidFill>
                  <a:schemeClr val="bg1"/>
                </a:solidFill>
                <a:latin typeface="+mj-lt"/>
              </a:defRPr>
            </a:lvl1pPr>
          </a:lstStyle>
          <a:p>
            <a:r>
              <a:rPr lang="en-US" dirty="0"/>
              <a:t>Click to edit Master title style</a:t>
            </a:r>
            <a:endParaRPr lang="en-GB" dirty="0"/>
          </a:p>
        </p:txBody>
      </p:sp>
      <p:sp>
        <p:nvSpPr>
          <p:cNvPr id="3" name="Rectangle: Diagonal Corners Rounded 2">
            <a:extLst>
              <a:ext uri="{FF2B5EF4-FFF2-40B4-BE49-F238E27FC236}">
                <a16:creationId xmlns:a16="http://schemas.microsoft.com/office/drawing/2014/main" id="{B6F8B3E7-6156-4FF4-8B1B-BD4E53C9BD35}"/>
              </a:ext>
            </a:extLst>
          </p:cNvPr>
          <p:cNvSpPr/>
          <p:nvPr userDrawn="1"/>
        </p:nvSpPr>
        <p:spPr>
          <a:xfrm>
            <a:off x="309568" y="1797269"/>
            <a:ext cx="11572864" cy="4855779"/>
          </a:xfrm>
          <a:prstGeom prst="round2DiagRect">
            <a:avLst/>
          </a:prstGeom>
          <a:solidFill>
            <a:srgbClr val="00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21884" rtl="0" eaLnBrk="1" fontAlgn="auto" latinLnBrk="0" hangingPunct="1">
              <a:lnSpc>
                <a:spcPct val="100000"/>
              </a:lnSpc>
              <a:spcBef>
                <a:spcPts val="0"/>
              </a:spcBef>
              <a:spcAft>
                <a:spcPts val="0"/>
              </a:spcAft>
              <a:buClrTx/>
              <a:buSzTx/>
              <a:buFontTx/>
              <a:buNone/>
              <a:tabLst/>
              <a:defRPr/>
            </a:pPr>
            <a:endParaRPr kumimoji="0" lang="en-GB" sz="1224"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19487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663F6F5D-440F-431E-AC20-B7C58ED75FE6}"/>
              </a:ext>
            </a:extLst>
          </p:cNvPr>
          <p:cNvSpPr/>
          <p:nvPr userDrawn="1"/>
        </p:nvSpPr>
        <p:spPr>
          <a:xfrm>
            <a:off x="-114299" y="1146183"/>
            <a:ext cx="12337768" cy="5713522"/>
          </a:xfrm>
          <a:prstGeom prst="rect">
            <a:avLst/>
          </a:prstGeom>
          <a:blipFill>
            <a:blip r:embed="rId2" cstate="print"/>
            <a:stretch>
              <a:fillRect/>
            </a:stretch>
          </a:blipFill>
        </p:spPr>
        <p:txBody>
          <a:bodyPr wrap="square" lIns="0" tIns="0" rIns="0" bIns="0" rtlCol="0"/>
          <a:lstStyle/>
          <a:p>
            <a:pPr defTabSz="829178"/>
            <a:endParaRPr sz="1632" dirty="0">
              <a:solidFill>
                <a:prstClr val="black"/>
              </a:solidFill>
              <a:latin typeface="Calibri"/>
            </a:endParaRPr>
          </a:p>
        </p:txBody>
      </p:sp>
      <p:sp>
        <p:nvSpPr>
          <p:cNvPr id="2" name="Title 1"/>
          <p:cNvSpPr>
            <a:spLocks noGrp="1"/>
          </p:cNvSpPr>
          <p:nvPr>
            <p:ph type="title"/>
          </p:nvPr>
        </p:nvSpPr>
        <p:spPr>
          <a:xfrm>
            <a:off x="-20652" y="3182"/>
            <a:ext cx="12212655" cy="1143000"/>
          </a:xfrm>
          <a:solidFill>
            <a:srgbClr val="001F3C"/>
          </a:solidFill>
        </p:spPr>
        <p:txBody>
          <a:bodyPr>
            <a:normAutofit/>
          </a:bodyPr>
          <a:lstStyle>
            <a:lvl1pPr>
              <a:defRPr sz="2993" b="1">
                <a:latin typeface="+mj-lt"/>
              </a:defRPr>
            </a:lvl1pPr>
          </a:lstStyle>
          <a:p>
            <a:r>
              <a:rPr lang="en-US" dirty="0"/>
              <a:t>Click to edit Master title style</a:t>
            </a:r>
            <a:endParaRPr lang="en-GB" dirty="0"/>
          </a:p>
        </p:txBody>
      </p:sp>
      <p:sp>
        <p:nvSpPr>
          <p:cNvPr id="5" name="Rectangle: Diagonal Corners Rounded 4">
            <a:extLst>
              <a:ext uri="{FF2B5EF4-FFF2-40B4-BE49-F238E27FC236}">
                <a16:creationId xmlns:a16="http://schemas.microsoft.com/office/drawing/2014/main" id="{DCD645A7-EA43-449F-A5D5-EF8BF4567F86}"/>
              </a:ext>
            </a:extLst>
          </p:cNvPr>
          <p:cNvSpPr/>
          <p:nvPr userDrawn="1"/>
        </p:nvSpPr>
        <p:spPr>
          <a:xfrm>
            <a:off x="275122" y="1432344"/>
            <a:ext cx="11641767" cy="5182779"/>
          </a:xfrm>
          <a:prstGeom prst="round2DiagRect">
            <a:avLst/>
          </a:prstGeom>
          <a:solidFill>
            <a:srgbClr val="00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21884" rtl="0" eaLnBrk="1" fontAlgn="auto" latinLnBrk="0" hangingPunct="1">
              <a:lnSpc>
                <a:spcPct val="100000"/>
              </a:lnSpc>
              <a:spcBef>
                <a:spcPts val="0"/>
              </a:spcBef>
              <a:spcAft>
                <a:spcPts val="0"/>
              </a:spcAft>
              <a:buClrTx/>
              <a:buSzTx/>
              <a:buFontTx/>
              <a:buNone/>
              <a:tabLst/>
              <a:defRPr/>
            </a:pPr>
            <a:endParaRPr kumimoji="0" lang="en-GB" sz="1224"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Content Placeholder 2"/>
          <p:cNvSpPr>
            <a:spLocks noGrp="1"/>
          </p:cNvSpPr>
          <p:nvPr>
            <p:ph idx="1"/>
          </p:nvPr>
        </p:nvSpPr>
        <p:spPr>
          <a:xfrm>
            <a:off x="609600" y="1841756"/>
            <a:ext cx="10972800" cy="4636766"/>
          </a:xfrm>
          <a:noFill/>
        </p:spPr>
        <p:txBody>
          <a:bodyPr/>
          <a:lstStyle>
            <a:lvl1pPr>
              <a:defRPr sz="1904">
                <a:solidFill>
                  <a:schemeClr val="bg1"/>
                </a:solidFill>
                <a:latin typeface="+mn-lt"/>
                <a:ea typeface="Open Sans" panose="020B0606030504020204" pitchFamily="34" charset="0"/>
                <a:cs typeface="Open Sans" panose="020B0606030504020204" pitchFamily="34" charset="0"/>
              </a:defRPr>
            </a:lvl1pPr>
            <a:lvl2pPr>
              <a:defRPr>
                <a:solidFill>
                  <a:schemeClr val="bg1"/>
                </a:solidFill>
                <a:latin typeface="+mn-lt"/>
                <a:ea typeface="Open Sans" panose="020B0606030504020204" pitchFamily="34" charset="0"/>
                <a:cs typeface="Open Sans" panose="020B0606030504020204" pitchFamily="34" charset="0"/>
              </a:defRPr>
            </a:lvl2pPr>
            <a:lvl3pPr>
              <a:defRPr>
                <a:solidFill>
                  <a:schemeClr val="bg1"/>
                </a:solidFill>
                <a:latin typeface="+mn-lt"/>
                <a:ea typeface="Open Sans" panose="020B0606030504020204" pitchFamily="34" charset="0"/>
                <a:cs typeface="Open Sans" panose="020B0606030504020204" pitchFamily="34" charset="0"/>
              </a:defRPr>
            </a:lvl3pPr>
            <a:lvl4pPr>
              <a:defRPr>
                <a:solidFill>
                  <a:schemeClr val="bg1"/>
                </a:solidFill>
                <a:latin typeface="+mn-lt"/>
                <a:ea typeface="Open Sans" panose="020B0606030504020204" pitchFamily="34" charset="0"/>
                <a:cs typeface="Open Sans" panose="020B0606030504020204" pitchFamily="34" charset="0"/>
              </a:defRPr>
            </a:lvl4pPr>
            <a:lvl5pPr>
              <a:defRPr>
                <a:solidFill>
                  <a:schemeClr val="bg1"/>
                </a:solidFill>
                <a:latin typeface="+mn-lt"/>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45299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2F3A23E5-F1E1-4517-BC3E-AE416813C388}"/>
              </a:ext>
            </a:extLst>
          </p:cNvPr>
          <p:cNvSpPr/>
          <p:nvPr userDrawn="1"/>
        </p:nvSpPr>
        <p:spPr>
          <a:xfrm>
            <a:off x="10813" y="1146183"/>
            <a:ext cx="12212655" cy="5713522"/>
          </a:xfrm>
          <a:prstGeom prst="rect">
            <a:avLst/>
          </a:prstGeom>
          <a:blipFill>
            <a:blip r:embed="rId2" cstate="print"/>
            <a:stretch>
              <a:fillRect/>
            </a:stretch>
          </a:blipFill>
        </p:spPr>
        <p:txBody>
          <a:bodyPr wrap="square" lIns="0" tIns="0" rIns="0" bIns="0" rtlCol="0"/>
          <a:lstStyle/>
          <a:p>
            <a:pPr defTabSz="829178"/>
            <a:endParaRPr sz="1632" dirty="0">
              <a:solidFill>
                <a:prstClr val="black"/>
              </a:solidFill>
              <a:latin typeface="Calibri"/>
            </a:endParaRPr>
          </a:p>
        </p:txBody>
      </p:sp>
      <p:sp>
        <p:nvSpPr>
          <p:cNvPr id="9" name="Title 1">
            <a:extLst>
              <a:ext uri="{FF2B5EF4-FFF2-40B4-BE49-F238E27FC236}">
                <a16:creationId xmlns:a16="http://schemas.microsoft.com/office/drawing/2014/main" id="{D5CB1DBB-1781-46A7-8410-83AF3EBBFE25}"/>
              </a:ext>
            </a:extLst>
          </p:cNvPr>
          <p:cNvSpPr>
            <a:spLocks noGrp="1"/>
          </p:cNvSpPr>
          <p:nvPr>
            <p:ph type="title"/>
          </p:nvPr>
        </p:nvSpPr>
        <p:spPr>
          <a:xfrm>
            <a:off x="0" y="-164096"/>
            <a:ext cx="12192000" cy="1324837"/>
          </a:xfrm>
        </p:spPr>
        <p:txBody>
          <a:bodyPr/>
          <a:lstStyle>
            <a:lvl1pPr>
              <a:defRPr b="1">
                <a:latin typeface="+mj-lt"/>
              </a:defRPr>
            </a:lvl1pPr>
          </a:lstStyle>
          <a:p>
            <a:r>
              <a:rPr lang="en-US" dirty="0"/>
              <a:t>Click to edit Master title style</a:t>
            </a:r>
            <a:endParaRPr lang="en-GB" dirty="0"/>
          </a:p>
        </p:txBody>
      </p:sp>
      <p:sp>
        <p:nvSpPr>
          <p:cNvPr id="2" name="Rectangle: Diagonal Corners Rounded 1">
            <a:extLst>
              <a:ext uri="{FF2B5EF4-FFF2-40B4-BE49-F238E27FC236}">
                <a16:creationId xmlns:a16="http://schemas.microsoft.com/office/drawing/2014/main" id="{F15F5099-2DE5-4A70-8558-5803A931865C}"/>
              </a:ext>
            </a:extLst>
          </p:cNvPr>
          <p:cNvSpPr/>
          <p:nvPr userDrawn="1"/>
        </p:nvSpPr>
        <p:spPr>
          <a:xfrm>
            <a:off x="361995" y="1522480"/>
            <a:ext cx="11554888" cy="5154139"/>
          </a:xfrm>
          <a:prstGeom prst="round2DiagRect">
            <a:avLst/>
          </a:prstGeom>
          <a:solidFill>
            <a:srgbClr val="00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21884" rtl="0" eaLnBrk="1" fontAlgn="auto" latinLnBrk="0" hangingPunct="1">
              <a:lnSpc>
                <a:spcPct val="100000"/>
              </a:lnSpc>
              <a:spcBef>
                <a:spcPts val="0"/>
              </a:spcBef>
              <a:spcAft>
                <a:spcPts val="0"/>
              </a:spcAft>
              <a:buClrTx/>
              <a:buSzTx/>
              <a:buFontTx/>
              <a:buNone/>
              <a:tabLst/>
              <a:defRPr/>
            </a:pPr>
            <a:endParaRPr kumimoji="0" lang="en-GB" sz="1224"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AB8A05FB-7956-4868-A56D-1B08700C7321}"/>
              </a:ext>
            </a:extLst>
          </p:cNvPr>
          <p:cNvSpPr>
            <a:spLocks noGrp="1"/>
          </p:cNvSpPr>
          <p:nvPr>
            <p:ph sz="quarter" idx="10"/>
          </p:nvPr>
        </p:nvSpPr>
        <p:spPr>
          <a:xfrm>
            <a:off x="796390" y="1839745"/>
            <a:ext cx="10686100" cy="4491385"/>
          </a:xfrm>
          <a:noFill/>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4587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962" y="6357038"/>
            <a:ext cx="2845283" cy="364206"/>
          </a:xfrm>
          <a:prstGeom prst="rect">
            <a:avLst/>
          </a:prstGeom>
        </p:spPr>
        <p:txBody>
          <a:bodyPr/>
          <a:lstStyle/>
          <a:p>
            <a:pPr defTabSz="621884"/>
            <a:fld id="{CC0A74CF-64D0-4EBF-B4ED-EAB6310948C6}" type="datetimeFigureOut">
              <a:rPr lang="en-GB" sz="1224" smtClean="0">
                <a:solidFill>
                  <a:prstClr val="black"/>
                </a:solidFill>
              </a:rPr>
              <a:pPr defTabSz="621884"/>
              <a:t>29/01/2024</a:t>
            </a:fld>
            <a:endParaRPr lang="en-GB" sz="1224" dirty="0">
              <a:solidFill>
                <a:prstClr val="black"/>
              </a:solidFill>
            </a:endParaRPr>
          </a:p>
        </p:txBody>
      </p:sp>
      <p:sp>
        <p:nvSpPr>
          <p:cNvPr id="3" name="Footer Placeholder 2"/>
          <p:cNvSpPr>
            <a:spLocks noGrp="1"/>
          </p:cNvSpPr>
          <p:nvPr>
            <p:ph type="ftr" sz="quarter" idx="11"/>
          </p:nvPr>
        </p:nvSpPr>
        <p:spPr>
          <a:xfrm>
            <a:off x="4164770" y="6357038"/>
            <a:ext cx="3862489" cy="364206"/>
          </a:xfrm>
          <a:prstGeom prst="rect">
            <a:avLst/>
          </a:prstGeom>
        </p:spPr>
        <p:txBody>
          <a:bodyPr/>
          <a:lstStyle/>
          <a:p>
            <a:pPr defTabSz="621884"/>
            <a:endParaRPr lang="en-GB" sz="1224" dirty="0">
              <a:solidFill>
                <a:prstClr val="black"/>
              </a:solidFill>
            </a:endParaRPr>
          </a:p>
        </p:txBody>
      </p:sp>
      <p:sp>
        <p:nvSpPr>
          <p:cNvPr id="4" name="Slide Number Placeholder 3"/>
          <p:cNvSpPr>
            <a:spLocks noGrp="1"/>
          </p:cNvSpPr>
          <p:nvPr>
            <p:ph type="sldNum" sz="quarter" idx="12"/>
          </p:nvPr>
        </p:nvSpPr>
        <p:spPr>
          <a:xfrm>
            <a:off x="8736759" y="6357038"/>
            <a:ext cx="2845283" cy="364206"/>
          </a:xfrm>
          <a:prstGeom prst="rect">
            <a:avLst/>
          </a:prstGeom>
        </p:spPr>
        <p:txBody>
          <a:bodyPr/>
          <a:lstStyle/>
          <a:p>
            <a:pPr defTabSz="621884"/>
            <a:fld id="{4A0ECF84-FFC0-43CB-9DD7-3E67B15F0C24}" type="slidenum">
              <a:rPr lang="en-GB" sz="1224" smtClean="0">
                <a:solidFill>
                  <a:prstClr val="black"/>
                </a:solidFill>
              </a:rPr>
              <a:pPr defTabSz="621884"/>
              <a:t>‹#›</a:t>
            </a:fld>
            <a:endParaRPr lang="en-GB" sz="1224" dirty="0">
              <a:solidFill>
                <a:prstClr val="black"/>
              </a:solidFill>
            </a:endParaRPr>
          </a:p>
        </p:txBody>
      </p:sp>
    </p:spTree>
    <p:extLst>
      <p:ext uri="{BB962C8B-B14F-4D97-AF65-F5344CB8AC3E}">
        <p14:creationId xmlns:p14="http://schemas.microsoft.com/office/powerpoint/2010/main" val="2444610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86" y="0"/>
            <a:ext cx="12196387" cy="1143000"/>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857840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3" name="Rectangle 22"/>
          <p:cNvSpPr/>
          <p:nvPr userDrawn="1"/>
        </p:nvSpPr>
        <p:spPr>
          <a:xfrm>
            <a:off x="2332" y="1095539"/>
            <a:ext cx="12192000" cy="4421694"/>
          </a:xfrm>
          <a:prstGeom prst="rect">
            <a:avLst/>
          </a:prstGeom>
          <a:solidFill>
            <a:srgbClr val="00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0" name="Rectangle 9"/>
          <p:cNvSpPr/>
          <p:nvPr userDrawn="1"/>
        </p:nvSpPr>
        <p:spPr>
          <a:xfrm>
            <a:off x="0" y="1"/>
            <a:ext cx="12192000" cy="1052736"/>
          </a:xfrm>
          <a:prstGeom prst="rect">
            <a:avLst/>
          </a:prstGeom>
          <a:solidFill>
            <a:srgbClr val="001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20" name="Group 19"/>
          <p:cNvGrpSpPr/>
          <p:nvPr userDrawn="1"/>
        </p:nvGrpSpPr>
        <p:grpSpPr>
          <a:xfrm>
            <a:off x="2118" y="404664"/>
            <a:ext cx="4556357" cy="1296144"/>
            <a:chOff x="0" y="2492896"/>
            <a:chExt cx="8578740" cy="1296144"/>
          </a:xfrm>
          <a:solidFill>
            <a:schemeClr val="bg1"/>
          </a:solidFill>
        </p:grpSpPr>
        <p:sp>
          <p:nvSpPr>
            <p:cNvPr id="21" name="Rounded Rectangle 20"/>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Rectangle 21"/>
            <p:cNvSpPr/>
            <p:nvPr userDrawn="1"/>
          </p:nvSpPr>
          <p:spPr>
            <a:xfrm>
              <a:off x="0" y="2492896"/>
              <a:ext cx="211584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pic>
        <p:nvPicPr>
          <p:cNvPr id="3" name="Picture 2">
            <a:extLst>
              <a:ext uri="{FF2B5EF4-FFF2-40B4-BE49-F238E27FC236}">
                <a16:creationId xmlns:a16="http://schemas.microsoft.com/office/drawing/2014/main" id="{3F57B738-2531-3545-2ABA-9ED72993D45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407368" y="548680"/>
            <a:ext cx="3312367" cy="941147"/>
          </a:xfrm>
          <a:prstGeom prst="rect">
            <a:avLst/>
          </a:prstGeom>
        </p:spPr>
      </p:pic>
      <p:sp>
        <p:nvSpPr>
          <p:cNvPr id="4" name="TextBox 3">
            <a:extLst>
              <a:ext uri="{FF2B5EF4-FFF2-40B4-BE49-F238E27FC236}">
                <a16:creationId xmlns:a16="http://schemas.microsoft.com/office/drawing/2014/main" id="{E65B0597-5A06-5B47-0D77-A69EC6D970A8}"/>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spTree>
    <p:extLst>
      <p:ext uri="{BB962C8B-B14F-4D97-AF65-F5344CB8AC3E}">
        <p14:creationId xmlns:p14="http://schemas.microsoft.com/office/powerpoint/2010/main" val="308016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50BF7BFA-027F-71E7-938D-F3D54AF21799}"/>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6" name="TextBox 5">
            <a:extLst>
              <a:ext uri="{FF2B5EF4-FFF2-40B4-BE49-F238E27FC236}">
                <a16:creationId xmlns:a16="http://schemas.microsoft.com/office/drawing/2014/main" id="{49D58EE7-3E34-16BE-A267-1344FA3E44AA}"/>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5998F1F1-0373-5542-BC84-000C4C6114D1}"/>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2" name="Picture 1">
            <a:extLst>
              <a:ext uri="{FF2B5EF4-FFF2-40B4-BE49-F238E27FC236}">
                <a16:creationId xmlns:a16="http://schemas.microsoft.com/office/drawing/2014/main" id="{7FB9E80C-E8A6-3077-A14E-DD631B471CB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Tree>
    <p:extLst>
      <p:ext uri="{BB962C8B-B14F-4D97-AF65-F5344CB8AC3E}">
        <p14:creationId xmlns:p14="http://schemas.microsoft.com/office/powerpoint/2010/main" val="3361883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Text Placeholder 6">
            <a:extLst>
              <a:ext uri="{FF2B5EF4-FFF2-40B4-BE49-F238E27FC236}">
                <a16:creationId xmlns:a16="http://schemas.microsoft.com/office/drawing/2014/main" id="{6681945D-26DF-83C1-7DEE-BCF6B0F382FF}"/>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5" name="TextBox 4">
            <a:extLst>
              <a:ext uri="{FF2B5EF4-FFF2-40B4-BE49-F238E27FC236}">
                <a16:creationId xmlns:a16="http://schemas.microsoft.com/office/drawing/2014/main" id="{9864B76C-5519-382A-F0CE-6A18FBB593B2}"/>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AD11CD03-0964-E409-3809-BC528306A39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4287F837-BAD1-3AF1-A50E-49261712C18E}"/>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0241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3574C2-8B08-579F-C6A2-92B710AA124C}"/>
              </a:ext>
            </a:extLst>
          </p:cNvPr>
          <p:cNvSpPr>
            <a:spLocks noGrp="1"/>
          </p:cNvSpPr>
          <p:nvPr>
            <p:ph type="body" sz="quarter" idx="10" hasCustomPrompt="1"/>
          </p:nvPr>
        </p:nvSpPr>
        <p:spPr>
          <a:xfrm>
            <a:off x="1865487" y="1628800"/>
            <a:ext cx="8461026" cy="4248472"/>
          </a:xfrm>
          <a:prstGeom prst="rect">
            <a:avLst/>
          </a:prstGeom>
        </p:spPr>
        <p:txBody>
          <a:bodyPr/>
          <a:lstStyle/>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endParaRPr lang="en-GB" sz="2600" dirty="0">
              <a:solidFill>
                <a:srgbClr val="001F3C"/>
              </a:solidFill>
              <a:latin typeface="Open Sans" pitchFamily="34" charset="0"/>
              <a:ea typeface="Open Sans" pitchFamily="34" charset="0"/>
              <a:cs typeface="Open Sans" pitchFamily="34" charset="0"/>
            </a:endParaRPr>
          </a:p>
        </p:txBody>
      </p:sp>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Text Placeholder 6">
            <a:extLst>
              <a:ext uri="{FF2B5EF4-FFF2-40B4-BE49-F238E27FC236}">
                <a16:creationId xmlns:a16="http://schemas.microsoft.com/office/drawing/2014/main" id="{D56CC80C-1EDC-6364-C8EA-91C12EC2D292}"/>
              </a:ext>
            </a:extLst>
          </p:cNvPr>
          <p:cNvSpPr>
            <a:spLocks noGrp="1"/>
          </p:cNvSpPr>
          <p:nvPr>
            <p:ph type="body" sz="quarter" idx="12"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8" name="TextBox 7">
            <a:extLst>
              <a:ext uri="{FF2B5EF4-FFF2-40B4-BE49-F238E27FC236}">
                <a16:creationId xmlns:a16="http://schemas.microsoft.com/office/drawing/2014/main" id="{D23D26BF-5722-BFF2-B260-3DFA21BB23E5}"/>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4AE436F0-DBE6-3261-E5B4-39B260690B0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5094206B-F18B-4923-2BA4-2C306799E1B3}"/>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0130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50BF7BFA-027F-71E7-938D-F3D54AF21799}"/>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6" name="TextBox 5">
            <a:extLst>
              <a:ext uri="{FF2B5EF4-FFF2-40B4-BE49-F238E27FC236}">
                <a16:creationId xmlns:a16="http://schemas.microsoft.com/office/drawing/2014/main" id="{49D58EE7-3E34-16BE-A267-1344FA3E44AA}"/>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5998F1F1-0373-5542-BC84-000C4C6114D1}"/>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2" name="Picture 1">
            <a:extLst>
              <a:ext uri="{FF2B5EF4-FFF2-40B4-BE49-F238E27FC236}">
                <a16:creationId xmlns:a16="http://schemas.microsoft.com/office/drawing/2014/main" id="{7FB9E80C-E8A6-3077-A14E-DD631B471CB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Tree>
    <p:extLst>
      <p:ext uri="{BB962C8B-B14F-4D97-AF65-F5344CB8AC3E}">
        <p14:creationId xmlns:p14="http://schemas.microsoft.com/office/powerpoint/2010/main" val="3361883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3574C2-8B08-579F-C6A2-92B710AA124C}"/>
              </a:ext>
            </a:extLst>
          </p:cNvPr>
          <p:cNvSpPr>
            <a:spLocks noGrp="1"/>
          </p:cNvSpPr>
          <p:nvPr>
            <p:ph type="body" sz="quarter" idx="10" hasCustomPrompt="1"/>
          </p:nvPr>
        </p:nvSpPr>
        <p:spPr>
          <a:xfrm>
            <a:off x="1508257" y="3501008"/>
            <a:ext cx="9175487" cy="1872208"/>
          </a:xfrm>
          <a:prstGeom prst="rect">
            <a:avLst/>
          </a:prstGeom>
        </p:spPr>
        <p:txBody>
          <a:bodyPr/>
          <a:lstStyle>
            <a:lvl1pPr marL="0" indent="0">
              <a:buNone/>
              <a:defRPr/>
            </a:lvl1pPr>
          </a:lstStyle>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endParaRPr lang="en-GB" sz="2600" dirty="0">
              <a:solidFill>
                <a:srgbClr val="001F3C"/>
              </a:solidFill>
              <a:latin typeface="Open Sans" pitchFamily="34" charset="0"/>
              <a:ea typeface="Open Sans" pitchFamily="34" charset="0"/>
              <a:cs typeface="Open Sans" pitchFamily="34" charset="0"/>
            </a:endParaRPr>
          </a:p>
        </p:txBody>
      </p:sp>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3" name="Text Placeholder 2">
            <a:extLst>
              <a:ext uri="{FF2B5EF4-FFF2-40B4-BE49-F238E27FC236}">
                <a16:creationId xmlns:a16="http://schemas.microsoft.com/office/drawing/2014/main" id="{198892A5-8A66-9E41-01D1-DA9F1B90EA4C}"/>
              </a:ext>
            </a:extLst>
          </p:cNvPr>
          <p:cNvSpPr>
            <a:spLocks noGrp="1"/>
          </p:cNvSpPr>
          <p:nvPr>
            <p:ph type="body" sz="quarter" idx="12" hasCustomPrompt="1"/>
          </p:nvPr>
        </p:nvSpPr>
        <p:spPr>
          <a:xfrm>
            <a:off x="1508257" y="1772816"/>
            <a:ext cx="9175486" cy="914400"/>
          </a:xfrm>
          <a:prstGeom prst="rect">
            <a:avLst/>
          </a:prstGeom>
        </p:spPr>
        <p:txBody>
          <a:bodyPr/>
          <a:lstStyle>
            <a:lvl1pPr marL="0" indent="0" algn="ctr">
              <a:buNone/>
              <a:defRPr/>
            </a:lvl1pPr>
          </a:lstStyle>
          <a:p>
            <a:pPr lvl="0"/>
            <a:r>
              <a:rPr lang="en-US" dirty="0"/>
              <a:t>Add text</a:t>
            </a:r>
            <a:endParaRPr lang="en-GB" dirty="0"/>
          </a:p>
        </p:txBody>
      </p:sp>
      <p:sp>
        <p:nvSpPr>
          <p:cNvPr id="8" name="Text Placeholder 6">
            <a:extLst>
              <a:ext uri="{FF2B5EF4-FFF2-40B4-BE49-F238E27FC236}">
                <a16:creationId xmlns:a16="http://schemas.microsoft.com/office/drawing/2014/main" id="{473A357C-A89B-6E60-A96B-A2BD861F1552}"/>
              </a:ext>
            </a:extLst>
          </p:cNvPr>
          <p:cNvSpPr>
            <a:spLocks noGrp="1"/>
          </p:cNvSpPr>
          <p:nvPr>
            <p:ph type="body" sz="quarter" idx="13"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2" name="TextBox 11">
            <a:extLst>
              <a:ext uri="{FF2B5EF4-FFF2-40B4-BE49-F238E27FC236}">
                <a16:creationId xmlns:a16="http://schemas.microsoft.com/office/drawing/2014/main" id="{27AF25BB-3B5D-42E8-080E-AC156B4ACE1E}"/>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BC879E7D-0B5F-D502-36F2-DC70C725010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89821B3E-EBD1-F47B-4D1C-CA6A0E252E6B}"/>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0793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Content Placeholder 3">
            <a:extLst>
              <a:ext uri="{FF2B5EF4-FFF2-40B4-BE49-F238E27FC236}">
                <a16:creationId xmlns:a16="http://schemas.microsoft.com/office/drawing/2014/main" id="{0ACDE6B1-D4E5-5029-AFF2-3578D2B7C330}"/>
              </a:ext>
            </a:extLst>
          </p:cNvPr>
          <p:cNvSpPr>
            <a:spLocks noGrp="1"/>
          </p:cNvSpPr>
          <p:nvPr>
            <p:ph sz="quarter" idx="12"/>
          </p:nvPr>
        </p:nvSpPr>
        <p:spPr>
          <a:xfrm>
            <a:off x="766763" y="1700808"/>
            <a:ext cx="10658475" cy="38884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a:extLst>
              <a:ext uri="{FF2B5EF4-FFF2-40B4-BE49-F238E27FC236}">
                <a16:creationId xmlns:a16="http://schemas.microsoft.com/office/drawing/2014/main" id="{B12E9F0B-C892-2FA1-2F05-848C6AD780D3}"/>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8" name="TextBox 7">
            <a:extLst>
              <a:ext uri="{FF2B5EF4-FFF2-40B4-BE49-F238E27FC236}">
                <a16:creationId xmlns:a16="http://schemas.microsoft.com/office/drawing/2014/main" id="{FE1D3DF4-A651-233C-46EA-B510D9D2EE34}"/>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E8F22DDC-9C12-E94D-9EF5-51C50E56BFD2}"/>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F32063A4-FB5A-51EF-E460-599685A287A9}"/>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32675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3" name="Picture Placeholder 2">
            <a:extLst>
              <a:ext uri="{FF2B5EF4-FFF2-40B4-BE49-F238E27FC236}">
                <a16:creationId xmlns:a16="http://schemas.microsoft.com/office/drawing/2014/main" id="{B79B41F1-8EF4-56B0-F9E9-163F44C5AC4A}"/>
              </a:ext>
            </a:extLst>
          </p:cNvPr>
          <p:cNvSpPr>
            <a:spLocks noGrp="1"/>
          </p:cNvSpPr>
          <p:nvPr>
            <p:ph type="pic" sz="quarter" idx="12"/>
          </p:nvPr>
        </p:nvSpPr>
        <p:spPr>
          <a:xfrm>
            <a:off x="6575524" y="1793875"/>
            <a:ext cx="5040263" cy="4320000"/>
          </a:xfrm>
          <a:prstGeom prst="rect">
            <a:avLst/>
          </a:prstGeom>
        </p:spPr>
        <p:txBody>
          <a:bodyPr/>
          <a:lstStyle/>
          <a:p>
            <a:endParaRPr lang="en-GB" dirty="0"/>
          </a:p>
        </p:txBody>
      </p:sp>
      <p:sp>
        <p:nvSpPr>
          <p:cNvPr id="6" name="Text Placeholder 5">
            <a:extLst>
              <a:ext uri="{FF2B5EF4-FFF2-40B4-BE49-F238E27FC236}">
                <a16:creationId xmlns:a16="http://schemas.microsoft.com/office/drawing/2014/main" id="{A86DDC45-9AE6-F688-3B00-33FFD6A7C410}"/>
              </a:ext>
            </a:extLst>
          </p:cNvPr>
          <p:cNvSpPr>
            <a:spLocks noGrp="1"/>
          </p:cNvSpPr>
          <p:nvPr>
            <p:ph type="body" sz="quarter" idx="13"/>
          </p:nvPr>
        </p:nvSpPr>
        <p:spPr>
          <a:xfrm>
            <a:off x="576477" y="1793875"/>
            <a:ext cx="5040000" cy="432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2CADF7C0-C11B-2C01-2DCC-27526DE60899}"/>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2" name="TextBox 11">
            <a:extLst>
              <a:ext uri="{FF2B5EF4-FFF2-40B4-BE49-F238E27FC236}">
                <a16:creationId xmlns:a16="http://schemas.microsoft.com/office/drawing/2014/main" id="{4E1F1CA5-CAC1-2755-03CF-E89571ECE0E0}"/>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B9F542DF-E4AD-63BA-58D5-B857396526B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674141C9-7F5A-CF05-CF85-88105902D343}"/>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39547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3" name="Picture Placeholder 2">
            <a:extLst>
              <a:ext uri="{FF2B5EF4-FFF2-40B4-BE49-F238E27FC236}">
                <a16:creationId xmlns:a16="http://schemas.microsoft.com/office/drawing/2014/main" id="{B79B41F1-8EF4-56B0-F9E9-163F44C5AC4A}"/>
              </a:ext>
            </a:extLst>
          </p:cNvPr>
          <p:cNvSpPr>
            <a:spLocks noGrp="1"/>
          </p:cNvSpPr>
          <p:nvPr>
            <p:ph type="pic" sz="quarter" idx="12"/>
          </p:nvPr>
        </p:nvSpPr>
        <p:spPr>
          <a:xfrm>
            <a:off x="576082" y="1797323"/>
            <a:ext cx="5040263" cy="4320000"/>
          </a:xfrm>
          <a:prstGeom prst="rect">
            <a:avLst/>
          </a:prstGeom>
        </p:spPr>
        <p:txBody>
          <a:bodyPr/>
          <a:lstStyle/>
          <a:p>
            <a:endParaRPr lang="en-GB" dirty="0"/>
          </a:p>
        </p:txBody>
      </p:sp>
      <p:sp>
        <p:nvSpPr>
          <p:cNvPr id="6" name="Text Placeholder 5">
            <a:extLst>
              <a:ext uri="{FF2B5EF4-FFF2-40B4-BE49-F238E27FC236}">
                <a16:creationId xmlns:a16="http://schemas.microsoft.com/office/drawing/2014/main" id="{A86DDC45-9AE6-F688-3B00-33FFD6A7C410}"/>
              </a:ext>
            </a:extLst>
          </p:cNvPr>
          <p:cNvSpPr>
            <a:spLocks noGrp="1"/>
          </p:cNvSpPr>
          <p:nvPr>
            <p:ph type="body" sz="quarter" idx="13"/>
          </p:nvPr>
        </p:nvSpPr>
        <p:spPr>
          <a:xfrm>
            <a:off x="6575656" y="1797323"/>
            <a:ext cx="5040000" cy="432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6">
            <a:extLst>
              <a:ext uri="{FF2B5EF4-FFF2-40B4-BE49-F238E27FC236}">
                <a16:creationId xmlns:a16="http://schemas.microsoft.com/office/drawing/2014/main" id="{C4A1BFC5-8025-2830-6B8A-7E31F9C5E55A}"/>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4" name="TextBox 13">
            <a:extLst>
              <a:ext uri="{FF2B5EF4-FFF2-40B4-BE49-F238E27FC236}">
                <a16:creationId xmlns:a16="http://schemas.microsoft.com/office/drawing/2014/main" id="{16EEB9D4-7088-814D-61B7-31F1EEE0998B}"/>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5" name="Picture 4">
            <a:extLst>
              <a:ext uri="{FF2B5EF4-FFF2-40B4-BE49-F238E27FC236}">
                <a16:creationId xmlns:a16="http://schemas.microsoft.com/office/drawing/2014/main" id="{2CA0E438-7325-19ED-6598-325EC253387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4834EC7F-5683-7DC2-99B1-FFEFEF4DA8CD}"/>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88055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Slide 1">
    <p:spTree>
      <p:nvGrpSpPr>
        <p:cNvPr id="1" name=""/>
        <p:cNvGrpSpPr/>
        <p:nvPr/>
      </p:nvGrpSpPr>
      <p:grpSpPr>
        <a:xfrm>
          <a:off x="0" y="0"/>
          <a:ext cx="0" cy="0"/>
          <a:chOff x="0" y="0"/>
          <a:chExt cx="0" cy="0"/>
        </a:xfrm>
      </p:grpSpPr>
      <p:sp>
        <p:nvSpPr>
          <p:cNvPr id="7" name="Rectangle 6"/>
          <p:cNvSpPr/>
          <p:nvPr userDrawn="1"/>
        </p:nvSpPr>
        <p:spPr>
          <a:xfrm>
            <a:off x="0" y="2"/>
            <a:ext cx="12192000" cy="6453335"/>
          </a:xfrm>
          <a:prstGeom prst="rect">
            <a:avLst/>
          </a:prstGeom>
          <a:solidFill>
            <a:srgbClr val="0080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grpSp>
        <p:nvGrpSpPr>
          <p:cNvPr id="8" name="Group 7"/>
          <p:cNvGrpSpPr/>
          <p:nvPr userDrawn="1"/>
        </p:nvGrpSpPr>
        <p:grpSpPr>
          <a:xfrm>
            <a:off x="0" y="1700808"/>
            <a:ext cx="11760629" cy="1296144"/>
            <a:chOff x="0" y="2492896"/>
            <a:chExt cx="8578740" cy="1296144"/>
          </a:xfrm>
          <a:solidFill>
            <a:srgbClr val="001F3C"/>
          </a:solidFill>
        </p:grpSpPr>
        <p:sp>
          <p:nvSpPr>
            <p:cNvPr id="9" name="Rounded Rectangle 8"/>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p:cNvSpPr/>
            <p:nvPr userDrawn="1"/>
          </p:nvSpPr>
          <p:spPr>
            <a:xfrm>
              <a:off x="0" y="2492896"/>
              <a:ext cx="98189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7" name="Text Placeholder 15">
            <a:extLst>
              <a:ext uri="{FF2B5EF4-FFF2-40B4-BE49-F238E27FC236}">
                <a16:creationId xmlns:a16="http://schemas.microsoft.com/office/drawing/2014/main" id="{3BFEBC0D-1713-F3D7-4B69-A64F235B80A5}"/>
              </a:ext>
            </a:extLst>
          </p:cNvPr>
          <p:cNvSpPr>
            <a:spLocks noGrp="1"/>
          </p:cNvSpPr>
          <p:nvPr>
            <p:ph type="body" sz="quarter" idx="10" hasCustomPrompt="1"/>
          </p:nvPr>
        </p:nvSpPr>
        <p:spPr>
          <a:xfrm>
            <a:off x="1558925" y="1988691"/>
            <a:ext cx="8569325" cy="792237"/>
          </a:xfrm>
          <a:prstGeom prst="rect">
            <a:avLst/>
          </a:prstGeom>
        </p:spPr>
        <p:txBody>
          <a:bodyPr/>
          <a:lstStyle>
            <a:lvl1pPr marL="0" indent="0" algn="ctr">
              <a:buNone/>
              <a:defRPr sz="3600">
                <a:solidFill>
                  <a:schemeClr val="bg1"/>
                </a:solidFill>
                <a:latin typeface="Montserrat" panose="02000505000000020004" pitchFamily="2" charset="0"/>
              </a:defRPr>
            </a:lvl1pPr>
            <a:lvl2pPr marL="457200" indent="0">
              <a:buNone/>
              <a:defRPr sz="3600">
                <a:solidFill>
                  <a:schemeClr val="bg1"/>
                </a:solidFill>
                <a:latin typeface="Montserrat" panose="02000505000000020004" pitchFamily="2" charset="0"/>
              </a:defRPr>
            </a:lvl2pPr>
            <a:lvl3pPr marL="914400" indent="0">
              <a:buNone/>
              <a:defRPr sz="3600">
                <a:solidFill>
                  <a:schemeClr val="bg1"/>
                </a:solidFill>
                <a:latin typeface="Montserrat" panose="02000505000000020004" pitchFamily="2" charset="0"/>
              </a:defRPr>
            </a:lvl3pPr>
            <a:lvl4pPr marL="1371600" indent="0">
              <a:buNone/>
              <a:defRPr sz="3600">
                <a:solidFill>
                  <a:schemeClr val="bg1"/>
                </a:solidFill>
                <a:latin typeface="Montserrat" panose="02000505000000020004" pitchFamily="2" charset="0"/>
              </a:defRPr>
            </a:lvl4pPr>
            <a:lvl5pPr marL="1828800" indent="0">
              <a:buNone/>
              <a:defRPr sz="3600">
                <a:solidFill>
                  <a:schemeClr val="bg1"/>
                </a:solidFill>
                <a:latin typeface="Montserrat" panose="02000505000000020004" pitchFamily="2" charset="0"/>
              </a:defRPr>
            </a:lvl5pPr>
          </a:lstStyle>
          <a:p>
            <a:pPr lvl="0"/>
            <a:r>
              <a:rPr lang="en-US" dirty="0"/>
              <a:t>Add subtitle here</a:t>
            </a:r>
          </a:p>
        </p:txBody>
      </p:sp>
      <p:sp>
        <p:nvSpPr>
          <p:cNvPr id="4" name="Text Placeholder 6">
            <a:extLst>
              <a:ext uri="{FF2B5EF4-FFF2-40B4-BE49-F238E27FC236}">
                <a16:creationId xmlns:a16="http://schemas.microsoft.com/office/drawing/2014/main" id="{8A6CC8CF-0336-5319-0F35-F6BAF2E3E1CF}"/>
              </a:ext>
            </a:extLst>
          </p:cNvPr>
          <p:cNvSpPr>
            <a:spLocks noGrp="1"/>
          </p:cNvSpPr>
          <p:nvPr>
            <p:ph type="body" sz="quarter" idx="11"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5" name="TextBox 4">
            <a:extLst>
              <a:ext uri="{FF2B5EF4-FFF2-40B4-BE49-F238E27FC236}">
                <a16:creationId xmlns:a16="http://schemas.microsoft.com/office/drawing/2014/main" id="{F99F200F-9FA1-2E73-3D1F-8EECF6C61CD6}"/>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11" name="Picture 10">
            <a:extLst>
              <a:ext uri="{FF2B5EF4-FFF2-40B4-BE49-F238E27FC236}">
                <a16:creationId xmlns:a16="http://schemas.microsoft.com/office/drawing/2014/main" id="{D47AD8E0-DEF1-B474-74A2-91883E15B644}"/>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3" name="TextBox 2">
            <a:extLst>
              <a:ext uri="{FF2B5EF4-FFF2-40B4-BE49-F238E27FC236}">
                <a16:creationId xmlns:a16="http://schemas.microsoft.com/office/drawing/2014/main" id="{AF2115EA-2CA1-DC7C-A90E-FB57B79F26A2}"/>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25256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reak Slide 2">
    <p:spTree>
      <p:nvGrpSpPr>
        <p:cNvPr id="1" name=""/>
        <p:cNvGrpSpPr/>
        <p:nvPr/>
      </p:nvGrpSpPr>
      <p:grpSpPr>
        <a:xfrm>
          <a:off x="0" y="0"/>
          <a:ext cx="0" cy="0"/>
          <a:chOff x="0" y="0"/>
          <a:chExt cx="0" cy="0"/>
        </a:xfrm>
      </p:grpSpPr>
      <p:sp>
        <p:nvSpPr>
          <p:cNvPr id="8" name="Rectangle 7"/>
          <p:cNvSpPr/>
          <p:nvPr userDrawn="1"/>
        </p:nvSpPr>
        <p:spPr>
          <a:xfrm>
            <a:off x="0" y="11171"/>
            <a:ext cx="12192000" cy="6453335"/>
          </a:xfrm>
          <a:prstGeom prst="rect">
            <a:avLst/>
          </a:prstGeom>
          <a:solidFill>
            <a:srgbClr val="001F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grpSp>
        <p:nvGrpSpPr>
          <p:cNvPr id="9" name="Group 8"/>
          <p:cNvGrpSpPr/>
          <p:nvPr userDrawn="1"/>
        </p:nvGrpSpPr>
        <p:grpSpPr>
          <a:xfrm>
            <a:off x="0" y="1700808"/>
            <a:ext cx="11760629" cy="1296144"/>
            <a:chOff x="0" y="2492896"/>
            <a:chExt cx="8578740" cy="1296144"/>
          </a:xfrm>
          <a:solidFill>
            <a:srgbClr val="0080DB"/>
          </a:solidFill>
        </p:grpSpPr>
        <p:sp>
          <p:nvSpPr>
            <p:cNvPr id="10" name="Rounded Rectangle 9"/>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p:cNvSpPr/>
            <p:nvPr userDrawn="1"/>
          </p:nvSpPr>
          <p:spPr>
            <a:xfrm>
              <a:off x="0" y="2492896"/>
              <a:ext cx="98189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2" name="Text Placeholder 15">
            <a:extLst>
              <a:ext uri="{FF2B5EF4-FFF2-40B4-BE49-F238E27FC236}">
                <a16:creationId xmlns:a16="http://schemas.microsoft.com/office/drawing/2014/main" id="{97AC3A1F-6B6E-F87F-76A1-513101639525}"/>
              </a:ext>
            </a:extLst>
          </p:cNvPr>
          <p:cNvSpPr>
            <a:spLocks noGrp="1"/>
          </p:cNvSpPr>
          <p:nvPr>
            <p:ph type="body" sz="quarter" idx="10" hasCustomPrompt="1"/>
          </p:nvPr>
        </p:nvSpPr>
        <p:spPr>
          <a:xfrm>
            <a:off x="1558925" y="1988691"/>
            <a:ext cx="8569325" cy="792237"/>
          </a:xfrm>
          <a:prstGeom prst="rect">
            <a:avLst/>
          </a:prstGeom>
        </p:spPr>
        <p:txBody>
          <a:bodyPr/>
          <a:lstStyle>
            <a:lvl1pPr marL="0" indent="0" algn="ctr">
              <a:buNone/>
              <a:defRPr sz="3600">
                <a:solidFill>
                  <a:schemeClr val="bg1"/>
                </a:solidFill>
                <a:latin typeface="Montserrat" panose="02000505000000020004" pitchFamily="2" charset="0"/>
              </a:defRPr>
            </a:lvl1pPr>
            <a:lvl2pPr marL="457200" indent="0">
              <a:buNone/>
              <a:defRPr sz="3600">
                <a:solidFill>
                  <a:schemeClr val="bg1"/>
                </a:solidFill>
                <a:latin typeface="Montserrat" panose="02000505000000020004" pitchFamily="2" charset="0"/>
              </a:defRPr>
            </a:lvl2pPr>
            <a:lvl3pPr marL="914400" indent="0">
              <a:buNone/>
              <a:defRPr sz="3600">
                <a:solidFill>
                  <a:schemeClr val="bg1"/>
                </a:solidFill>
                <a:latin typeface="Montserrat" panose="02000505000000020004" pitchFamily="2" charset="0"/>
              </a:defRPr>
            </a:lvl3pPr>
            <a:lvl4pPr marL="1371600" indent="0">
              <a:buNone/>
              <a:defRPr sz="3600">
                <a:solidFill>
                  <a:schemeClr val="bg1"/>
                </a:solidFill>
                <a:latin typeface="Montserrat" panose="02000505000000020004" pitchFamily="2" charset="0"/>
              </a:defRPr>
            </a:lvl4pPr>
            <a:lvl5pPr marL="1828800" indent="0">
              <a:buNone/>
              <a:defRPr sz="3600">
                <a:solidFill>
                  <a:schemeClr val="bg1"/>
                </a:solidFill>
                <a:latin typeface="Montserrat" panose="02000505000000020004" pitchFamily="2" charset="0"/>
              </a:defRPr>
            </a:lvl5pPr>
          </a:lstStyle>
          <a:p>
            <a:pPr lvl="0"/>
            <a:r>
              <a:rPr lang="en-US" dirty="0"/>
              <a:t>Add subtitle here</a:t>
            </a:r>
          </a:p>
        </p:txBody>
      </p:sp>
      <p:sp>
        <p:nvSpPr>
          <p:cNvPr id="7" name="Text Placeholder 6">
            <a:extLst>
              <a:ext uri="{FF2B5EF4-FFF2-40B4-BE49-F238E27FC236}">
                <a16:creationId xmlns:a16="http://schemas.microsoft.com/office/drawing/2014/main" id="{713B11C8-3D06-84E1-F08C-7FF80C3F9660}"/>
              </a:ext>
            </a:extLst>
          </p:cNvPr>
          <p:cNvSpPr>
            <a:spLocks noGrp="1"/>
          </p:cNvSpPr>
          <p:nvPr>
            <p:ph type="body" sz="quarter" idx="11"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3" name="TextBox 12">
            <a:extLst>
              <a:ext uri="{FF2B5EF4-FFF2-40B4-BE49-F238E27FC236}">
                <a16:creationId xmlns:a16="http://schemas.microsoft.com/office/drawing/2014/main" id="{B00DDD49-50D7-FFBB-59C9-1B1D8C0B71DE}"/>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2" name="Picture 1">
            <a:extLst>
              <a:ext uri="{FF2B5EF4-FFF2-40B4-BE49-F238E27FC236}">
                <a16:creationId xmlns:a16="http://schemas.microsoft.com/office/drawing/2014/main" id="{AA276CD1-BEF2-C8D2-DBAA-D45763519F8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3" name="TextBox 2">
            <a:extLst>
              <a:ext uri="{FF2B5EF4-FFF2-40B4-BE49-F238E27FC236}">
                <a16:creationId xmlns:a16="http://schemas.microsoft.com/office/drawing/2014/main" id="{E34C8598-D402-8A8A-BB11-77CB947B0350}"/>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57379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3" name="Rectangle 22"/>
          <p:cNvSpPr/>
          <p:nvPr userDrawn="1"/>
        </p:nvSpPr>
        <p:spPr>
          <a:xfrm>
            <a:off x="2332" y="1095539"/>
            <a:ext cx="12192000" cy="4421694"/>
          </a:xfrm>
          <a:prstGeom prst="rect">
            <a:avLst/>
          </a:prstGeom>
          <a:solidFill>
            <a:srgbClr val="00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0" name="Rectangle 9"/>
          <p:cNvSpPr/>
          <p:nvPr userDrawn="1"/>
        </p:nvSpPr>
        <p:spPr>
          <a:xfrm>
            <a:off x="0" y="1"/>
            <a:ext cx="12192000" cy="1052736"/>
          </a:xfrm>
          <a:prstGeom prst="rect">
            <a:avLst/>
          </a:prstGeom>
          <a:solidFill>
            <a:srgbClr val="001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20" name="Group 19"/>
          <p:cNvGrpSpPr/>
          <p:nvPr userDrawn="1"/>
        </p:nvGrpSpPr>
        <p:grpSpPr>
          <a:xfrm>
            <a:off x="2118" y="404664"/>
            <a:ext cx="4556357" cy="1296144"/>
            <a:chOff x="0" y="2492896"/>
            <a:chExt cx="8578740" cy="1296144"/>
          </a:xfrm>
          <a:solidFill>
            <a:schemeClr val="bg1"/>
          </a:solidFill>
        </p:grpSpPr>
        <p:sp>
          <p:nvSpPr>
            <p:cNvPr id="21" name="Rounded Rectangle 20"/>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Rectangle 21"/>
            <p:cNvSpPr/>
            <p:nvPr userDrawn="1"/>
          </p:nvSpPr>
          <p:spPr>
            <a:xfrm>
              <a:off x="0" y="2492896"/>
              <a:ext cx="211584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pic>
        <p:nvPicPr>
          <p:cNvPr id="3" name="Picture 2">
            <a:extLst>
              <a:ext uri="{FF2B5EF4-FFF2-40B4-BE49-F238E27FC236}">
                <a16:creationId xmlns:a16="http://schemas.microsoft.com/office/drawing/2014/main" id="{3F57B738-2531-3545-2ABA-9ED72993D45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407368" y="548680"/>
            <a:ext cx="3312367" cy="941147"/>
          </a:xfrm>
          <a:prstGeom prst="rect">
            <a:avLst/>
          </a:prstGeom>
        </p:spPr>
      </p:pic>
      <p:sp>
        <p:nvSpPr>
          <p:cNvPr id="4" name="TextBox 3">
            <a:extLst>
              <a:ext uri="{FF2B5EF4-FFF2-40B4-BE49-F238E27FC236}">
                <a16:creationId xmlns:a16="http://schemas.microsoft.com/office/drawing/2014/main" id="{E65B0597-5A06-5B47-0D77-A69EC6D970A8}"/>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spTree>
    <p:extLst>
      <p:ext uri="{BB962C8B-B14F-4D97-AF65-F5344CB8AC3E}">
        <p14:creationId xmlns:p14="http://schemas.microsoft.com/office/powerpoint/2010/main" val="308016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50BF7BFA-027F-71E7-938D-F3D54AF21799}"/>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6" name="TextBox 5">
            <a:extLst>
              <a:ext uri="{FF2B5EF4-FFF2-40B4-BE49-F238E27FC236}">
                <a16:creationId xmlns:a16="http://schemas.microsoft.com/office/drawing/2014/main" id="{49D58EE7-3E34-16BE-A267-1344FA3E44AA}"/>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5998F1F1-0373-5542-BC84-000C4C6114D1}"/>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2" name="Picture 1">
            <a:extLst>
              <a:ext uri="{FF2B5EF4-FFF2-40B4-BE49-F238E27FC236}">
                <a16:creationId xmlns:a16="http://schemas.microsoft.com/office/drawing/2014/main" id="{7FB9E80C-E8A6-3077-A14E-DD631B471CB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Tree>
    <p:extLst>
      <p:ext uri="{BB962C8B-B14F-4D97-AF65-F5344CB8AC3E}">
        <p14:creationId xmlns:p14="http://schemas.microsoft.com/office/powerpoint/2010/main" val="3361883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Text Placeholder 6">
            <a:extLst>
              <a:ext uri="{FF2B5EF4-FFF2-40B4-BE49-F238E27FC236}">
                <a16:creationId xmlns:a16="http://schemas.microsoft.com/office/drawing/2014/main" id="{6681945D-26DF-83C1-7DEE-BCF6B0F382FF}"/>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5" name="TextBox 4">
            <a:extLst>
              <a:ext uri="{FF2B5EF4-FFF2-40B4-BE49-F238E27FC236}">
                <a16:creationId xmlns:a16="http://schemas.microsoft.com/office/drawing/2014/main" id="{9864B76C-5519-382A-F0CE-6A18FBB593B2}"/>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AD11CD03-0964-E409-3809-BC528306A39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4287F837-BAD1-3AF1-A50E-49261712C18E}"/>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0241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3574C2-8B08-579F-C6A2-92B710AA124C}"/>
              </a:ext>
            </a:extLst>
          </p:cNvPr>
          <p:cNvSpPr>
            <a:spLocks noGrp="1"/>
          </p:cNvSpPr>
          <p:nvPr>
            <p:ph type="body" sz="quarter" idx="10" hasCustomPrompt="1"/>
          </p:nvPr>
        </p:nvSpPr>
        <p:spPr>
          <a:xfrm>
            <a:off x="1865487" y="1628800"/>
            <a:ext cx="8461026" cy="4248472"/>
          </a:xfrm>
          <a:prstGeom prst="rect">
            <a:avLst/>
          </a:prstGeom>
        </p:spPr>
        <p:txBody>
          <a:bodyPr/>
          <a:lstStyle/>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endParaRPr lang="en-GB" sz="2600" dirty="0">
              <a:solidFill>
                <a:srgbClr val="001F3C"/>
              </a:solidFill>
              <a:latin typeface="Open Sans" pitchFamily="34" charset="0"/>
              <a:ea typeface="Open Sans" pitchFamily="34" charset="0"/>
              <a:cs typeface="Open Sans" pitchFamily="34" charset="0"/>
            </a:endParaRPr>
          </a:p>
        </p:txBody>
      </p:sp>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Text Placeholder 6">
            <a:extLst>
              <a:ext uri="{FF2B5EF4-FFF2-40B4-BE49-F238E27FC236}">
                <a16:creationId xmlns:a16="http://schemas.microsoft.com/office/drawing/2014/main" id="{D56CC80C-1EDC-6364-C8EA-91C12EC2D292}"/>
              </a:ext>
            </a:extLst>
          </p:cNvPr>
          <p:cNvSpPr>
            <a:spLocks noGrp="1"/>
          </p:cNvSpPr>
          <p:nvPr>
            <p:ph type="body" sz="quarter" idx="12"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8" name="TextBox 7">
            <a:extLst>
              <a:ext uri="{FF2B5EF4-FFF2-40B4-BE49-F238E27FC236}">
                <a16:creationId xmlns:a16="http://schemas.microsoft.com/office/drawing/2014/main" id="{D23D26BF-5722-BFF2-B260-3DFA21BB23E5}"/>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4AE436F0-DBE6-3261-E5B4-39B260690B0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5094206B-F18B-4923-2BA4-2C306799E1B3}"/>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01305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Text Placeholder 6">
            <a:extLst>
              <a:ext uri="{FF2B5EF4-FFF2-40B4-BE49-F238E27FC236}">
                <a16:creationId xmlns:a16="http://schemas.microsoft.com/office/drawing/2014/main" id="{6681945D-26DF-83C1-7DEE-BCF6B0F382FF}"/>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5" name="TextBox 4">
            <a:extLst>
              <a:ext uri="{FF2B5EF4-FFF2-40B4-BE49-F238E27FC236}">
                <a16:creationId xmlns:a16="http://schemas.microsoft.com/office/drawing/2014/main" id="{9864B76C-5519-382A-F0CE-6A18FBB593B2}"/>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AD11CD03-0964-E409-3809-BC528306A39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4287F837-BAD1-3AF1-A50E-49261712C18E}"/>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0241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3574C2-8B08-579F-C6A2-92B710AA124C}"/>
              </a:ext>
            </a:extLst>
          </p:cNvPr>
          <p:cNvSpPr>
            <a:spLocks noGrp="1"/>
          </p:cNvSpPr>
          <p:nvPr>
            <p:ph type="body" sz="quarter" idx="10" hasCustomPrompt="1"/>
          </p:nvPr>
        </p:nvSpPr>
        <p:spPr>
          <a:xfrm>
            <a:off x="1508257" y="3501008"/>
            <a:ext cx="9175487" cy="1872208"/>
          </a:xfrm>
          <a:prstGeom prst="rect">
            <a:avLst/>
          </a:prstGeom>
        </p:spPr>
        <p:txBody>
          <a:bodyPr/>
          <a:lstStyle>
            <a:lvl1pPr marL="0" indent="0">
              <a:buNone/>
              <a:defRPr/>
            </a:lvl1pPr>
          </a:lstStyle>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endParaRPr lang="en-GB" sz="2600" dirty="0">
              <a:solidFill>
                <a:srgbClr val="001F3C"/>
              </a:solidFill>
              <a:latin typeface="Open Sans" pitchFamily="34" charset="0"/>
              <a:ea typeface="Open Sans" pitchFamily="34" charset="0"/>
              <a:cs typeface="Open Sans" pitchFamily="34" charset="0"/>
            </a:endParaRPr>
          </a:p>
        </p:txBody>
      </p:sp>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3" name="Text Placeholder 2">
            <a:extLst>
              <a:ext uri="{FF2B5EF4-FFF2-40B4-BE49-F238E27FC236}">
                <a16:creationId xmlns:a16="http://schemas.microsoft.com/office/drawing/2014/main" id="{198892A5-8A66-9E41-01D1-DA9F1B90EA4C}"/>
              </a:ext>
            </a:extLst>
          </p:cNvPr>
          <p:cNvSpPr>
            <a:spLocks noGrp="1"/>
          </p:cNvSpPr>
          <p:nvPr>
            <p:ph type="body" sz="quarter" idx="12" hasCustomPrompt="1"/>
          </p:nvPr>
        </p:nvSpPr>
        <p:spPr>
          <a:xfrm>
            <a:off x="1508257" y="1772816"/>
            <a:ext cx="9175486" cy="914400"/>
          </a:xfrm>
          <a:prstGeom prst="rect">
            <a:avLst/>
          </a:prstGeom>
        </p:spPr>
        <p:txBody>
          <a:bodyPr/>
          <a:lstStyle>
            <a:lvl1pPr marL="0" indent="0" algn="ctr">
              <a:buNone/>
              <a:defRPr/>
            </a:lvl1pPr>
          </a:lstStyle>
          <a:p>
            <a:pPr lvl="0"/>
            <a:r>
              <a:rPr lang="en-US" dirty="0"/>
              <a:t>Add text</a:t>
            </a:r>
            <a:endParaRPr lang="en-GB" dirty="0"/>
          </a:p>
        </p:txBody>
      </p:sp>
      <p:sp>
        <p:nvSpPr>
          <p:cNvPr id="8" name="Text Placeholder 6">
            <a:extLst>
              <a:ext uri="{FF2B5EF4-FFF2-40B4-BE49-F238E27FC236}">
                <a16:creationId xmlns:a16="http://schemas.microsoft.com/office/drawing/2014/main" id="{473A357C-A89B-6E60-A96B-A2BD861F1552}"/>
              </a:ext>
            </a:extLst>
          </p:cNvPr>
          <p:cNvSpPr>
            <a:spLocks noGrp="1"/>
          </p:cNvSpPr>
          <p:nvPr>
            <p:ph type="body" sz="quarter" idx="13"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2" name="TextBox 11">
            <a:extLst>
              <a:ext uri="{FF2B5EF4-FFF2-40B4-BE49-F238E27FC236}">
                <a16:creationId xmlns:a16="http://schemas.microsoft.com/office/drawing/2014/main" id="{27AF25BB-3B5D-42E8-080E-AC156B4ACE1E}"/>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BC879E7D-0B5F-D502-36F2-DC70C725010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89821B3E-EBD1-F47B-4D1C-CA6A0E252E6B}"/>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0793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Content Placeholder 3">
            <a:extLst>
              <a:ext uri="{FF2B5EF4-FFF2-40B4-BE49-F238E27FC236}">
                <a16:creationId xmlns:a16="http://schemas.microsoft.com/office/drawing/2014/main" id="{0ACDE6B1-D4E5-5029-AFF2-3578D2B7C330}"/>
              </a:ext>
            </a:extLst>
          </p:cNvPr>
          <p:cNvSpPr>
            <a:spLocks noGrp="1"/>
          </p:cNvSpPr>
          <p:nvPr>
            <p:ph sz="quarter" idx="12"/>
          </p:nvPr>
        </p:nvSpPr>
        <p:spPr>
          <a:xfrm>
            <a:off x="766763" y="1700808"/>
            <a:ext cx="10658475" cy="38884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a:extLst>
              <a:ext uri="{FF2B5EF4-FFF2-40B4-BE49-F238E27FC236}">
                <a16:creationId xmlns:a16="http://schemas.microsoft.com/office/drawing/2014/main" id="{B12E9F0B-C892-2FA1-2F05-848C6AD780D3}"/>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8" name="TextBox 7">
            <a:extLst>
              <a:ext uri="{FF2B5EF4-FFF2-40B4-BE49-F238E27FC236}">
                <a16:creationId xmlns:a16="http://schemas.microsoft.com/office/drawing/2014/main" id="{FE1D3DF4-A651-233C-46EA-B510D9D2EE34}"/>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E8F22DDC-9C12-E94D-9EF5-51C50E56BFD2}"/>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F32063A4-FB5A-51EF-E460-599685A287A9}"/>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32675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3" name="Picture Placeholder 2">
            <a:extLst>
              <a:ext uri="{FF2B5EF4-FFF2-40B4-BE49-F238E27FC236}">
                <a16:creationId xmlns:a16="http://schemas.microsoft.com/office/drawing/2014/main" id="{B79B41F1-8EF4-56B0-F9E9-163F44C5AC4A}"/>
              </a:ext>
            </a:extLst>
          </p:cNvPr>
          <p:cNvSpPr>
            <a:spLocks noGrp="1"/>
          </p:cNvSpPr>
          <p:nvPr>
            <p:ph type="pic" sz="quarter" idx="12"/>
          </p:nvPr>
        </p:nvSpPr>
        <p:spPr>
          <a:xfrm>
            <a:off x="6575524" y="1793875"/>
            <a:ext cx="5040263" cy="4320000"/>
          </a:xfrm>
          <a:prstGeom prst="rect">
            <a:avLst/>
          </a:prstGeom>
        </p:spPr>
        <p:txBody>
          <a:bodyPr/>
          <a:lstStyle/>
          <a:p>
            <a:endParaRPr lang="en-GB" dirty="0"/>
          </a:p>
        </p:txBody>
      </p:sp>
      <p:sp>
        <p:nvSpPr>
          <p:cNvPr id="6" name="Text Placeholder 5">
            <a:extLst>
              <a:ext uri="{FF2B5EF4-FFF2-40B4-BE49-F238E27FC236}">
                <a16:creationId xmlns:a16="http://schemas.microsoft.com/office/drawing/2014/main" id="{A86DDC45-9AE6-F688-3B00-33FFD6A7C410}"/>
              </a:ext>
            </a:extLst>
          </p:cNvPr>
          <p:cNvSpPr>
            <a:spLocks noGrp="1"/>
          </p:cNvSpPr>
          <p:nvPr>
            <p:ph type="body" sz="quarter" idx="13"/>
          </p:nvPr>
        </p:nvSpPr>
        <p:spPr>
          <a:xfrm>
            <a:off x="576477" y="1793875"/>
            <a:ext cx="5040000" cy="432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2CADF7C0-C11B-2C01-2DCC-27526DE60899}"/>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2" name="TextBox 11">
            <a:extLst>
              <a:ext uri="{FF2B5EF4-FFF2-40B4-BE49-F238E27FC236}">
                <a16:creationId xmlns:a16="http://schemas.microsoft.com/office/drawing/2014/main" id="{4E1F1CA5-CAC1-2755-03CF-E89571ECE0E0}"/>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B9F542DF-E4AD-63BA-58D5-B857396526B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674141C9-7F5A-CF05-CF85-88105902D343}"/>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39547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3" name="Picture Placeholder 2">
            <a:extLst>
              <a:ext uri="{FF2B5EF4-FFF2-40B4-BE49-F238E27FC236}">
                <a16:creationId xmlns:a16="http://schemas.microsoft.com/office/drawing/2014/main" id="{B79B41F1-8EF4-56B0-F9E9-163F44C5AC4A}"/>
              </a:ext>
            </a:extLst>
          </p:cNvPr>
          <p:cNvSpPr>
            <a:spLocks noGrp="1"/>
          </p:cNvSpPr>
          <p:nvPr>
            <p:ph type="pic" sz="quarter" idx="12"/>
          </p:nvPr>
        </p:nvSpPr>
        <p:spPr>
          <a:xfrm>
            <a:off x="576082" y="1797323"/>
            <a:ext cx="5040263" cy="4320000"/>
          </a:xfrm>
          <a:prstGeom prst="rect">
            <a:avLst/>
          </a:prstGeom>
        </p:spPr>
        <p:txBody>
          <a:bodyPr/>
          <a:lstStyle/>
          <a:p>
            <a:endParaRPr lang="en-GB" dirty="0"/>
          </a:p>
        </p:txBody>
      </p:sp>
      <p:sp>
        <p:nvSpPr>
          <p:cNvPr id="6" name="Text Placeholder 5">
            <a:extLst>
              <a:ext uri="{FF2B5EF4-FFF2-40B4-BE49-F238E27FC236}">
                <a16:creationId xmlns:a16="http://schemas.microsoft.com/office/drawing/2014/main" id="{A86DDC45-9AE6-F688-3B00-33FFD6A7C410}"/>
              </a:ext>
            </a:extLst>
          </p:cNvPr>
          <p:cNvSpPr>
            <a:spLocks noGrp="1"/>
          </p:cNvSpPr>
          <p:nvPr>
            <p:ph type="body" sz="quarter" idx="13"/>
          </p:nvPr>
        </p:nvSpPr>
        <p:spPr>
          <a:xfrm>
            <a:off x="6575656" y="1797323"/>
            <a:ext cx="5040000" cy="432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6">
            <a:extLst>
              <a:ext uri="{FF2B5EF4-FFF2-40B4-BE49-F238E27FC236}">
                <a16:creationId xmlns:a16="http://schemas.microsoft.com/office/drawing/2014/main" id="{C4A1BFC5-8025-2830-6B8A-7E31F9C5E55A}"/>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4" name="TextBox 13">
            <a:extLst>
              <a:ext uri="{FF2B5EF4-FFF2-40B4-BE49-F238E27FC236}">
                <a16:creationId xmlns:a16="http://schemas.microsoft.com/office/drawing/2014/main" id="{16EEB9D4-7088-814D-61B7-31F1EEE0998B}"/>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5" name="Picture 4">
            <a:extLst>
              <a:ext uri="{FF2B5EF4-FFF2-40B4-BE49-F238E27FC236}">
                <a16:creationId xmlns:a16="http://schemas.microsoft.com/office/drawing/2014/main" id="{2CA0E438-7325-19ED-6598-325EC253387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4834EC7F-5683-7DC2-99B1-FFEFEF4DA8CD}"/>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88055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Break Slide 1">
    <p:spTree>
      <p:nvGrpSpPr>
        <p:cNvPr id="1" name=""/>
        <p:cNvGrpSpPr/>
        <p:nvPr/>
      </p:nvGrpSpPr>
      <p:grpSpPr>
        <a:xfrm>
          <a:off x="0" y="0"/>
          <a:ext cx="0" cy="0"/>
          <a:chOff x="0" y="0"/>
          <a:chExt cx="0" cy="0"/>
        </a:xfrm>
      </p:grpSpPr>
      <p:sp>
        <p:nvSpPr>
          <p:cNvPr id="7" name="Rectangle 6"/>
          <p:cNvSpPr/>
          <p:nvPr userDrawn="1"/>
        </p:nvSpPr>
        <p:spPr>
          <a:xfrm>
            <a:off x="0" y="2"/>
            <a:ext cx="12192000" cy="6453335"/>
          </a:xfrm>
          <a:prstGeom prst="rect">
            <a:avLst/>
          </a:prstGeom>
          <a:solidFill>
            <a:srgbClr val="0080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grpSp>
        <p:nvGrpSpPr>
          <p:cNvPr id="8" name="Group 7"/>
          <p:cNvGrpSpPr/>
          <p:nvPr userDrawn="1"/>
        </p:nvGrpSpPr>
        <p:grpSpPr>
          <a:xfrm>
            <a:off x="0" y="1700808"/>
            <a:ext cx="11760629" cy="1296144"/>
            <a:chOff x="0" y="2492896"/>
            <a:chExt cx="8578740" cy="1296144"/>
          </a:xfrm>
          <a:solidFill>
            <a:srgbClr val="001F3C"/>
          </a:solidFill>
        </p:grpSpPr>
        <p:sp>
          <p:nvSpPr>
            <p:cNvPr id="9" name="Rounded Rectangle 8"/>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p:cNvSpPr/>
            <p:nvPr userDrawn="1"/>
          </p:nvSpPr>
          <p:spPr>
            <a:xfrm>
              <a:off x="0" y="2492896"/>
              <a:ext cx="98189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7" name="Text Placeholder 15">
            <a:extLst>
              <a:ext uri="{FF2B5EF4-FFF2-40B4-BE49-F238E27FC236}">
                <a16:creationId xmlns:a16="http://schemas.microsoft.com/office/drawing/2014/main" id="{3BFEBC0D-1713-F3D7-4B69-A64F235B80A5}"/>
              </a:ext>
            </a:extLst>
          </p:cNvPr>
          <p:cNvSpPr>
            <a:spLocks noGrp="1"/>
          </p:cNvSpPr>
          <p:nvPr>
            <p:ph type="body" sz="quarter" idx="10" hasCustomPrompt="1"/>
          </p:nvPr>
        </p:nvSpPr>
        <p:spPr>
          <a:xfrm>
            <a:off x="1558925" y="1988691"/>
            <a:ext cx="8569325" cy="792237"/>
          </a:xfrm>
          <a:prstGeom prst="rect">
            <a:avLst/>
          </a:prstGeom>
        </p:spPr>
        <p:txBody>
          <a:bodyPr/>
          <a:lstStyle>
            <a:lvl1pPr marL="0" indent="0" algn="ctr">
              <a:buNone/>
              <a:defRPr sz="3600">
                <a:solidFill>
                  <a:schemeClr val="bg1"/>
                </a:solidFill>
                <a:latin typeface="Montserrat" panose="02000505000000020004" pitchFamily="2" charset="0"/>
              </a:defRPr>
            </a:lvl1pPr>
            <a:lvl2pPr marL="457200" indent="0">
              <a:buNone/>
              <a:defRPr sz="3600">
                <a:solidFill>
                  <a:schemeClr val="bg1"/>
                </a:solidFill>
                <a:latin typeface="Montserrat" panose="02000505000000020004" pitchFamily="2" charset="0"/>
              </a:defRPr>
            </a:lvl2pPr>
            <a:lvl3pPr marL="914400" indent="0">
              <a:buNone/>
              <a:defRPr sz="3600">
                <a:solidFill>
                  <a:schemeClr val="bg1"/>
                </a:solidFill>
                <a:latin typeface="Montserrat" panose="02000505000000020004" pitchFamily="2" charset="0"/>
              </a:defRPr>
            </a:lvl3pPr>
            <a:lvl4pPr marL="1371600" indent="0">
              <a:buNone/>
              <a:defRPr sz="3600">
                <a:solidFill>
                  <a:schemeClr val="bg1"/>
                </a:solidFill>
                <a:latin typeface="Montserrat" panose="02000505000000020004" pitchFamily="2" charset="0"/>
              </a:defRPr>
            </a:lvl4pPr>
            <a:lvl5pPr marL="1828800" indent="0">
              <a:buNone/>
              <a:defRPr sz="3600">
                <a:solidFill>
                  <a:schemeClr val="bg1"/>
                </a:solidFill>
                <a:latin typeface="Montserrat" panose="02000505000000020004" pitchFamily="2" charset="0"/>
              </a:defRPr>
            </a:lvl5pPr>
          </a:lstStyle>
          <a:p>
            <a:pPr lvl="0"/>
            <a:r>
              <a:rPr lang="en-US" dirty="0"/>
              <a:t>Add subtitle here</a:t>
            </a:r>
          </a:p>
        </p:txBody>
      </p:sp>
      <p:sp>
        <p:nvSpPr>
          <p:cNvPr id="4" name="Text Placeholder 6">
            <a:extLst>
              <a:ext uri="{FF2B5EF4-FFF2-40B4-BE49-F238E27FC236}">
                <a16:creationId xmlns:a16="http://schemas.microsoft.com/office/drawing/2014/main" id="{8A6CC8CF-0336-5319-0F35-F6BAF2E3E1CF}"/>
              </a:ext>
            </a:extLst>
          </p:cNvPr>
          <p:cNvSpPr>
            <a:spLocks noGrp="1"/>
          </p:cNvSpPr>
          <p:nvPr>
            <p:ph type="body" sz="quarter" idx="11"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5" name="TextBox 4">
            <a:extLst>
              <a:ext uri="{FF2B5EF4-FFF2-40B4-BE49-F238E27FC236}">
                <a16:creationId xmlns:a16="http://schemas.microsoft.com/office/drawing/2014/main" id="{F99F200F-9FA1-2E73-3D1F-8EECF6C61CD6}"/>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11" name="Picture 10">
            <a:extLst>
              <a:ext uri="{FF2B5EF4-FFF2-40B4-BE49-F238E27FC236}">
                <a16:creationId xmlns:a16="http://schemas.microsoft.com/office/drawing/2014/main" id="{D47AD8E0-DEF1-B474-74A2-91883E15B644}"/>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3" name="TextBox 2">
            <a:extLst>
              <a:ext uri="{FF2B5EF4-FFF2-40B4-BE49-F238E27FC236}">
                <a16:creationId xmlns:a16="http://schemas.microsoft.com/office/drawing/2014/main" id="{AF2115EA-2CA1-DC7C-A90E-FB57B79F26A2}"/>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25256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Break Slide 2">
    <p:spTree>
      <p:nvGrpSpPr>
        <p:cNvPr id="1" name=""/>
        <p:cNvGrpSpPr/>
        <p:nvPr/>
      </p:nvGrpSpPr>
      <p:grpSpPr>
        <a:xfrm>
          <a:off x="0" y="0"/>
          <a:ext cx="0" cy="0"/>
          <a:chOff x="0" y="0"/>
          <a:chExt cx="0" cy="0"/>
        </a:xfrm>
      </p:grpSpPr>
      <p:sp>
        <p:nvSpPr>
          <p:cNvPr id="8" name="Rectangle 7"/>
          <p:cNvSpPr/>
          <p:nvPr userDrawn="1"/>
        </p:nvSpPr>
        <p:spPr>
          <a:xfrm>
            <a:off x="0" y="11171"/>
            <a:ext cx="12192000" cy="6453335"/>
          </a:xfrm>
          <a:prstGeom prst="rect">
            <a:avLst/>
          </a:prstGeom>
          <a:solidFill>
            <a:srgbClr val="001F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grpSp>
        <p:nvGrpSpPr>
          <p:cNvPr id="9" name="Group 8"/>
          <p:cNvGrpSpPr/>
          <p:nvPr userDrawn="1"/>
        </p:nvGrpSpPr>
        <p:grpSpPr>
          <a:xfrm>
            <a:off x="0" y="1700808"/>
            <a:ext cx="11760629" cy="1296144"/>
            <a:chOff x="0" y="2492896"/>
            <a:chExt cx="8578740" cy="1296144"/>
          </a:xfrm>
          <a:solidFill>
            <a:srgbClr val="0080DB"/>
          </a:solidFill>
        </p:grpSpPr>
        <p:sp>
          <p:nvSpPr>
            <p:cNvPr id="10" name="Rounded Rectangle 9"/>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p:cNvSpPr/>
            <p:nvPr userDrawn="1"/>
          </p:nvSpPr>
          <p:spPr>
            <a:xfrm>
              <a:off x="0" y="2492896"/>
              <a:ext cx="98189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2" name="Text Placeholder 15">
            <a:extLst>
              <a:ext uri="{FF2B5EF4-FFF2-40B4-BE49-F238E27FC236}">
                <a16:creationId xmlns:a16="http://schemas.microsoft.com/office/drawing/2014/main" id="{97AC3A1F-6B6E-F87F-76A1-513101639525}"/>
              </a:ext>
            </a:extLst>
          </p:cNvPr>
          <p:cNvSpPr>
            <a:spLocks noGrp="1"/>
          </p:cNvSpPr>
          <p:nvPr>
            <p:ph type="body" sz="quarter" idx="10" hasCustomPrompt="1"/>
          </p:nvPr>
        </p:nvSpPr>
        <p:spPr>
          <a:xfrm>
            <a:off x="1558925" y="1988691"/>
            <a:ext cx="8569325" cy="792237"/>
          </a:xfrm>
          <a:prstGeom prst="rect">
            <a:avLst/>
          </a:prstGeom>
        </p:spPr>
        <p:txBody>
          <a:bodyPr/>
          <a:lstStyle>
            <a:lvl1pPr marL="0" indent="0" algn="ctr">
              <a:buNone/>
              <a:defRPr sz="3600">
                <a:solidFill>
                  <a:schemeClr val="bg1"/>
                </a:solidFill>
                <a:latin typeface="Montserrat" panose="02000505000000020004" pitchFamily="2" charset="0"/>
              </a:defRPr>
            </a:lvl1pPr>
            <a:lvl2pPr marL="457200" indent="0">
              <a:buNone/>
              <a:defRPr sz="3600">
                <a:solidFill>
                  <a:schemeClr val="bg1"/>
                </a:solidFill>
                <a:latin typeface="Montserrat" panose="02000505000000020004" pitchFamily="2" charset="0"/>
              </a:defRPr>
            </a:lvl2pPr>
            <a:lvl3pPr marL="914400" indent="0">
              <a:buNone/>
              <a:defRPr sz="3600">
                <a:solidFill>
                  <a:schemeClr val="bg1"/>
                </a:solidFill>
                <a:latin typeface="Montserrat" panose="02000505000000020004" pitchFamily="2" charset="0"/>
              </a:defRPr>
            </a:lvl3pPr>
            <a:lvl4pPr marL="1371600" indent="0">
              <a:buNone/>
              <a:defRPr sz="3600">
                <a:solidFill>
                  <a:schemeClr val="bg1"/>
                </a:solidFill>
                <a:latin typeface="Montserrat" panose="02000505000000020004" pitchFamily="2" charset="0"/>
              </a:defRPr>
            </a:lvl4pPr>
            <a:lvl5pPr marL="1828800" indent="0">
              <a:buNone/>
              <a:defRPr sz="3600">
                <a:solidFill>
                  <a:schemeClr val="bg1"/>
                </a:solidFill>
                <a:latin typeface="Montserrat" panose="02000505000000020004" pitchFamily="2" charset="0"/>
              </a:defRPr>
            </a:lvl5pPr>
          </a:lstStyle>
          <a:p>
            <a:pPr lvl="0"/>
            <a:r>
              <a:rPr lang="en-US" dirty="0"/>
              <a:t>Add subtitle here</a:t>
            </a:r>
          </a:p>
        </p:txBody>
      </p:sp>
      <p:sp>
        <p:nvSpPr>
          <p:cNvPr id="7" name="Text Placeholder 6">
            <a:extLst>
              <a:ext uri="{FF2B5EF4-FFF2-40B4-BE49-F238E27FC236}">
                <a16:creationId xmlns:a16="http://schemas.microsoft.com/office/drawing/2014/main" id="{713B11C8-3D06-84E1-F08C-7FF80C3F9660}"/>
              </a:ext>
            </a:extLst>
          </p:cNvPr>
          <p:cNvSpPr>
            <a:spLocks noGrp="1"/>
          </p:cNvSpPr>
          <p:nvPr>
            <p:ph type="body" sz="quarter" idx="11"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3" name="TextBox 12">
            <a:extLst>
              <a:ext uri="{FF2B5EF4-FFF2-40B4-BE49-F238E27FC236}">
                <a16:creationId xmlns:a16="http://schemas.microsoft.com/office/drawing/2014/main" id="{B00DDD49-50D7-FFBB-59C9-1B1D8C0B71DE}"/>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2" name="Picture 1">
            <a:extLst>
              <a:ext uri="{FF2B5EF4-FFF2-40B4-BE49-F238E27FC236}">
                <a16:creationId xmlns:a16="http://schemas.microsoft.com/office/drawing/2014/main" id="{AA276CD1-BEF2-C8D2-DBAA-D45763519F8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3" name="TextBox 2">
            <a:extLst>
              <a:ext uri="{FF2B5EF4-FFF2-40B4-BE49-F238E27FC236}">
                <a16:creationId xmlns:a16="http://schemas.microsoft.com/office/drawing/2014/main" id="{E34C8598-D402-8A8A-BB11-77CB947B0350}"/>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573795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CC7D3-D4CA-67E2-64A2-889D0E9EB2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21070BF-05B7-B353-5CF6-0790B190E8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CA4740-C130-D3D3-2FCE-B3EFCDCEB351}"/>
              </a:ext>
            </a:extLst>
          </p:cNvPr>
          <p:cNvSpPr>
            <a:spLocks noGrp="1"/>
          </p:cNvSpPr>
          <p:nvPr>
            <p:ph type="dt" sz="half" idx="10"/>
          </p:nvPr>
        </p:nvSpPr>
        <p:spPr/>
        <p:txBody>
          <a:bodyPr/>
          <a:lstStyle/>
          <a:p>
            <a:fld id="{8149E0A1-A7C9-4AAD-8753-B225AF265249}" type="datetimeFigureOut">
              <a:rPr lang="en-GB" smtClean="0"/>
              <a:t>29/01/2024</a:t>
            </a:fld>
            <a:endParaRPr lang="en-GB"/>
          </a:p>
        </p:txBody>
      </p:sp>
      <p:sp>
        <p:nvSpPr>
          <p:cNvPr id="5" name="Footer Placeholder 4">
            <a:extLst>
              <a:ext uri="{FF2B5EF4-FFF2-40B4-BE49-F238E27FC236}">
                <a16:creationId xmlns:a16="http://schemas.microsoft.com/office/drawing/2014/main" id="{06090F97-B499-DF1E-AB47-A890DBD128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3A0DB3-8AB1-F703-484F-A0020DF2F8ED}"/>
              </a:ext>
            </a:extLst>
          </p:cNvPr>
          <p:cNvSpPr>
            <a:spLocks noGrp="1"/>
          </p:cNvSpPr>
          <p:nvPr>
            <p:ph type="sldNum" sz="quarter" idx="12"/>
          </p:nvPr>
        </p:nvSpPr>
        <p:spPr/>
        <p:txBody>
          <a:bodyPr/>
          <a:lstStyle/>
          <a:p>
            <a:fld id="{93F15E62-AED0-4DCF-B41B-29F520287AE7}" type="slidenum">
              <a:rPr lang="en-GB" smtClean="0"/>
              <a:t>‹#›</a:t>
            </a:fld>
            <a:endParaRPr lang="en-GB"/>
          </a:p>
        </p:txBody>
      </p:sp>
    </p:spTree>
    <p:extLst>
      <p:ext uri="{BB962C8B-B14F-4D97-AF65-F5344CB8AC3E}">
        <p14:creationId xmlns:p14="http://schemas.microsoft.com/office/powerpoint/2010/main" val="19445975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64C44-6ACB-45A0-7F08-9783B91AD9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722854-8FAC-0415-83C0-697A90F220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66B8D8-7F92-ADA6-3F27-745CB2ED6449}"/>
              </a:ext>
            </a:extLst>
          </p:cNvPr>
          <p:cNvSpPr>
            <a:spLocks noGrp="1"/>
          </p:cNvSpPr>
          <p:nvPr>
            <p:ph type="dt" sz="half" idx="10"/>
          </p:nvPr>
        </p:nvSpPr>
        <p:spPr/>
        <p:txBody>
          <a:bodyPr/>
          <a:lstStyle/>
          <a:p>
            <a:fld id="{8149E0A1-A7C9-4AAD-8753-B225AF265249}" type="datetimeFigureOut">
              <a:rPr lang="en-GB" smtClean="0"/>
              <a:t>29/01/2024</a:t>
            </a:fld>
            <a:endParaRPr lang="en-GB"/>
          </a:p>
        </p:txBody>
      </p:sp>
      <p:sp>
        <p:nvSpPr>
          <p:cNvPr id="5" name="Footer Placeholder 4">
            <a:extLst>
              <a:ext uri="{FF2B5EF4-FFF2-40B4-BE49-F238E27FC236}">
                <a16:creationId xmlns:a16="http://schemas.microsoft.com/office/drawing/2014/main" id="{339E0346-468F-FF77-BE44-3615D2B2F9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BB8788-E4E5-1EDF-7932-E1CEDACCE8B5}"/>
              </a:ext>
            </a:extLst>
          </p:cNvPr>
          <p:cNvSpPr>
            <a:spLocks noGrp="1"/>
          </p:cNvSpPr>
          <p:nvPr>
            <p:ph type="sldNum" sz="quarter" idx="12"/>
          </p:nvPr>
        </p:nvSpPr>
        <p:spPr/>
        <p:txBody>
          <a:bodyPr/>
          <a:lstStyle/>
          <a:p>
            <a:fld id="{93F15E62-AED0-4DCF-B41B-29F520287AE7}" type="slidenum">
              <a:rPr lang="en-GB" smtClean="0"/>
              <a:t>‹#›</a:t>
            </a:fld>
            <a:endParaRPr lang="en-GB"/>
          </a:p>
        </p:txBody>
      </p:sp>
    </p:spTree>
    <p:extLst>
      <p:ext uri="{BB962C8B-B14F-4D97-AF65-F5344CB8AC3E}">
        <p14:creationId xmlns:p14="http://schemas.microsoft.com/office/powerpoint/2010/main" val="2131814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BDE60-D253-E4BA-D4A9-F433C93A4A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BD67961-F68E-F4AF-A0CA-91831AEB54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2E14B3-5197-57B4-CB6D-A58DEE60DAD6}"/>
              </a:ext>
            </a:extLst>
          </p:cNvPr>
          <p:cNvSpPr>
            <a:spLocks noGrp="1"/>
          </p:cNvSpPr>
          <p:nvPr>
            <p:ph type="dt" sz="half" idx="10"/>
          </p:nvPr>
        </p:nvSpPr>
        <p:spPr/>
        <p:txBody>
          <a:bodyPr/>
          <a:lstStyle/>
          <a:p>
            <a:fld id="{8149E0A1-A7C9-4AAD-8753-B225AF265249}" type="datetimeFigureOut">
              <a:rPr lang="en-GB" smtClean="0"/>
              <a:t>29/01/2024</a:t>
            </a:fld>
            <a:endParaRPr lang="en-GB"/>
          </a:p>
        </p:txBody>
      </p:sp>
      <p:sp>
        <p:nvSpPr>
          <p:cNvPr id="5" name="Footer Placeholder 4">
            <a:extLst>
              <a:ext uri="{FF2B5EF4-FFF2-40B4-BE49-F238E27FC236}">
                <a16:creationId xmlns:a16="http://schemas.microsoft.com/office/drawing/2014/main" id="{AA463A89-20C7-892F-74E3-842AFBDF96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A611E1-A42E-B7A4-A6D1-54737E133D09}"/>
              </a:ext>
            </a:extLst>
          </p:cNvPr>
          <p:cNvSpPr>
            <a:spLocks noGrp="1"/>
          </p:cNvSpPr>
          <p:nvPr>
            <p:ph type="sldNum" sz="quarter" idx="12"/>
          </p:nvPr>
        </p:nvSpPr>
        <p:spPr/>
        <p:txBody>
          <a:bodyPr/>
          <a:lstStyle/>
          <a:p>
            <a:fld id="{93F15E62-AED0-4DCF-B41B-29F520287AE7}" type="slidenum">
              <a:rPr lang="en-GB" smtClean="0"/>
              <a:t>‹#›</a:t>
            </a:fld>
            <a:endParaRPr lang="en-GB"/>
          </a:p>
        </p:txBody>
      </p:sp>
    </p:spTree>
    <p:extLst>
      <p:ext uri="{BB962C8B-B14F-4D97-AF65-F5344CB8AC3E}">
        <p14:creationId xmlns:p14="http://schemas.microsoft.com/office/powerpoint/2010/main" val="3757179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DB15-B65D-06A8-644E-9C9954BFB9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043EA4-1A3F-A210-5AEC-EBE5E9412C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A4379B-7702-BCEB-FA70-022521B93A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0D4474-C338-4B65-75E3-FCAE8CFF4337}"/>
              </a:ext>
            </a:extLst>
          </p:cNvPr>
          <p:cNvSpPr>
            <a:spLocks noGrp="1"/>
          </p:cNvSpPr>
          <p:nvPr>
            <p:ph type="dt" sz="half" idx="10"/>
          </p:nvPr>
        </p:nvSpPr>
        <p:spPr/>
        <p:txBody>
          <a:bodyPr/>
          <a:lstStyle/>
          <a:p>
            <a:fld id="{8149E0A1-A7C9-4AAD-8753-B225AF265249}" type="datetimeFigureOut">
              <a:rPr lang="en-GB" smtClean="0"/>
              <a:t>29/01/2024</a:t>
            </a:fld>
            <a:endParaRPr lang="en-GB"/>
          </a:p>
        </p:txBody>
      </p:sp>
      <p:sp>
        <p:nvSpPr>
          <p:cNvPr id="6" name="Footer Placeholder 5">
            <a:extLst>
              <a:ext uri="{FF2B5EF4-FFF2-40B4-BE49-F238E27FC236}">
                <a16:creationId xmlns:a16="http://schemas.microsoft.com/office/drawing/2014/main" id="{B7CFAE8B-945F-AFFD-5759-CCCE625D9D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D5F337-2C8B-0CE3-F7E5-6D42A8A164C7}"/>
              </a:ext>
            </a:extLst>
          </p:cNvPr>
          <p:cNvSpPr>
            <a:spLocks noGrp="1"/>
          </p:cNvSpPr>
          <p:nvPr>
            <p:ph type="sldNum" sz="quarter" idx="12"/>
          </p:nvPr>
        </p:nvSpPr>
        <p:spPr/>
        <p:txBody>
          <a:bodyPr/>
          <a:lstStyle/>
          <a:p>
            <a:fld id="{93F15E62-AED0-4DCF-B41B-29F520287AE7}" type="slidenum">
              <a:rPr lang="en-GB" smtClean="0"/>
              <a:t>‹#›</a:t>
            </a:fld>
            <a:endParaRPr lang="en-GB"/>
          </a:p>
        </p:txBody>
      </p:sp>
    </p:spTree>
    <p:extLst>
      <p:ext uri="{BB962C8B-B14F-4D97-AF65-F5344CB8AC3E}">
        <p14:creationId xmlns:p14="http://schemas.microsoft.com/office/powerpoint/2010/main" val="1836913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3574C2-8B08-579F-C6A2-92B710AA124C}"/>
              </a:ext>
            </a:extLst>
          </p:cNvPr>
          <p:cNvSpPr>
            <a:spLocks noGrp="1"/>
          </p:cNvSpPr>
          <p:nvPr>
            <p:ph type="body" sz="quarter" idx="10" hasCustomPrompt="1"/>
          </p:nvPr>
        </p:nvSpPr>
        <p:spPr>
          <a:xfrm>
            <a:off x="1865487" y="1628800"/>
            <a:ext cx="8461026" cy="4248472"/>
          </a:xfrm>
          <a:prstGeom prst="rect">
            <a:avLst/>
          </a:prstGeom>
        </p:spPr>
        <p:txBody>
          <a:bodyPr/>
          <a:lstStyle/>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endParaRPr lang="en-GB" sz="2600" dirty="0">
              <a:solidFill>
                <a:srgbClr val="001F3C"/>
              </a:solidFill>
              <a:latin typeface="Open Sans" pitchFamily="34" charset="0"/>
              <a:ea typeface="Open Sans" pitchFamily="34" charset="0"/>
              <a:cs typeface="Open Sans" pitchFamily="34" charset="0"/>
            </a:endParaRPr>
          </a:p>
        </p:txBody>
      </p:sp>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Text Placeholder 6">
            <a:extLst>
              <a:ext uri="{FF2B5EF4-FFF2-40B4-BE49-F238E27FC236}">
                <a16:creationId xmlns:a16="http://schemas.microsoft.com/office/drawing/2014/main" id="{D56CC80C-1EDC-6364-C8EA-91C12EC2D292}"/>
              </a:ext>
            </a:extLst>
          </p:cNvPr>
          <p:cNvSpPr>
            <a:spLocks noGrp="1"/>
          </p:cNvSpPr>
          <p:nvPr>
            <p:ph type="body" sz="quarter" idx="12"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8" name="TextBox 7">
            <a:extLst>
              <a:ext uri="{FF2B5EF4-FFF2-40B4-BE49-F238E27FC236}">
                <a16:creationId xmlns:a16="http://schemas.microsoft.com/office/drawing/2014/main" id="{D23D26BF-5722-BFF2-B260-3DFA21BB23E5}"/>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4AE436F0-DBE6-3261-E5B4-39B260690B0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5094206B-F18B-4923-2BA4-2C306799E1B3}"/>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013053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0D59-ED35-C34B-6BF3-E35DA9E429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9155C9-8B73-EFC1-9A94-486C5E7F62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A3CC3B-8E16-67E1-65A3-E4800AE13B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992A75-74A3-AA28-6EDF-E239C3AE38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B5A6CD-C91A-D55B-9A0D-B5E4DBE072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CF072B1-BF50-AE4F-2449-CA32ACF27AE0}"/>
              </a:ext>
            </a:extLst>
          </p:cNvPr>
          <p:cNvSpPr>
            <a:spLocks noGrp="1"/>
          </p:cNvSpPr>
          <p:nvPr>
            <p:ph type="dt" sz="half" idx="10"/>
          </p:nvPr>
        </p:nvSpPr>
        <p:spPr/>
        <p:txBody>
          <a:bodyPr/>
          <a:lstStyle/>
          <a:p>
            <a:fld id="{8149E0A1-A7C9-4AAD-8753-B225AF265249}" type="datetimeFigureOut">
              <a:rPr lang="en-GB" smtClean="0"/>
              <a:t>29/01/2024</a:t>
            </a:fld>
            <a:endParaRPr lang="en-GB"/>
          </a:p>
        </p:txBody>
      </p:sp>
      <p:sp>
        <p:nvSpPr>
          <p:cNvPr id="8" name="Footer Placeholder 7">
            <a:extLst>
              <a:ext uri="{FF2B5EF4-FFF2-40B4-BE49-F238E27FC236}">
                <a16:creationId xmlns:a16="http://schemas.microsoft.com/office/drawing/2014/main" id="{23CF76BB-B5B9-7269-EE3E-718408CE359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0733BF-4BCE-8040-F2ED-4EEAF8BEBA42}"/>
              </a:ext>
            </a:extLst>
          </p:cNvPr>
          <p:cNvSpPr>
            <a:spLocks noGrp="1"/>
          </p:cNvSpPr>
          <p:nvPr>
            <p:ph type="sldNum" sz="quarter" idx="12"/>
          </p:nvPr>
        </p:nvSpPr>
        <p:spPr/>
        <p:txBody>
          <a:bodyPr/>
          <a:lstStyle/>
          <a:p>
            <a:fld id="{93F15E62-AED0-4DCF-B41B-29F520287AE7}" type="slidenum">
              <a:rPr lang="en-GB" smtClean="0"/>
              <a:t>‹#›</a:t>
            </a:fld>
            <a:endParaRPr lang="en-GB"/>
          </a:p>
        </p:txBody>
      </p:sp>
    </p:spTree>
    <p:extLst>
      <p:ext uri="{BB962C8B-B14F-4D97-AF65-F5344CB8AC3E}">
        <p14:creationId xmlns:p14="http://schemas.microsoft.com/office/powerpoint/2010/main" val="20910986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997B-7C5E-2FAD-6DDF-0A0F2E6200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49EF02C-3D80-C20D-D64A-59FD494282C8}"/>
              </a:ext>
            </a:extLst>
          </p:cNvPr>
          <p:cNvSpPr>
            <a:spLocks noGrp="1"/>
          </p:cNvSpPr>
          <p:nvPr>
            <p:ph type="dt" sz="half" idx="10"/>
          </p:nvPr>
        </p:nvSpPr>
        <p:spPr/>
        <p:txBody>
          <a:bodyPr/>
          <a:lstStyle/>
          <a:p>
            <a:fld id="{8149E0A1-A7C9-4AAD-8753-B225AF265249}" type="datetimeFigureOut">
              <a:rPr lang="en-GB" smtClean="0"/>
              <a:t>29/01/2024</a:t>
            </a:fld>
            <a:endParaRPr lang="en-GB"/>
          </a:p>
        </p:txBody>
      </p:sp>
      <p:sp>
        <p:nvSpPr>
          <p:cNvPr id="4" name="Footer Placeholder 3">
            <a:extLst>
              <a:ext uri="{FF2B5EF4-FFF2-40B4-BE49-F238E27FC236}">
                <a16:creationId xmlns:a16="http://schemas.microsoft.com/office/drawing/2014/main" id="{A9014096-9D8A-E784-1B19-8D3073D0795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61C7A78-0109-987B-E8BB-FA36C40B732C}"/>
              </a:ext>
            </a:extLst>
          </p:cNvPr>
          <p:cNvSpPr>
            <a:spLocks noGrp="1"/>
          </p:cNvSpPr>
          <p:nvPr>
            <p:ph type="sldNum" sz="quarter" idx="12"/>
          </p:nvPr>
        </p:nvSpPr>
        <p:spPr/>
        <p:txBody>
          <a:bodyPr/>
          <a:lstStyle/>
          <a:p>
            <a:fld id="{93F15E62-AED0-4DCF-B41B-29F520287AE7}" type="slidenum">
              <a:rPr lang="en-GB" smtClean="0"/>
              <a:t>‹#›</a:t>
            </a:fld>
            <a:endParaRPr lang="en-GB"/>
          </a:p>
        </p:txBody>
      </p:sp>
    </p:spTree>
    <p:extLst>
      <p:ext uri="{BB962C8B-B14F-4D97-AF65-F5344CB8AC3E}">
        <p14:creationId xmlns:p14="http://schemas.microsoft.com/office/powerpoint/2010/main" val="1512131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3E21C6-0491-C527-3FC5-C06BE280907D}"/>
              </a:ext>
            </a:extLst>
          </p:cNvPr>
          <p:cNvSpPr>
            <a:spLocks noGrp="1"/>
          </p:cNvSpPr>
          <p:nvPr>
            <p:ph type="dt" sz="half" idx="10"/>
          </p:nvPr>
        </p:nvSpPr>
        <p:spPr/>
        <p:txBody>
          <a:bodyPr/>
          <a:lstStyle/>
          <a:p>
            <a:fld id="{8149E0A1-A7C9-4AAD-8753-B225AF265249}" type="datetimeFigureOut">
              <a:rPr lang="en-GB" smtClean="0"/>
              <a:t>29/01/2024</a:t>
            </a:fld>
            <a:endParaRPr lang="en-GB"/>
          </a:p>
        </p:txBody>
      </p:sp>
      <p:sp>
        <p:nvSpPr>
          <p:cNvPr id="3" name="Footer Placeholder 2">
            <a:extLst>
              <a:ext uri="{FF2B5EF4-FFF2-40B4-BE49-F238E27FC236}">
                <a16:creationId xmlns:a16="http://schemas.microsoft.com/office/drawing/2014/main" id="{9AB9D029-1A4A-F58B-ADE6-BA85CEEA44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482990-E6BB-F3B2-4EAC-1B83AB92EA3B}"/>
              </a:ext>
            </a:extLst>
          </p:cNvPr>
          <p:cNvSpPr>
            <a:spLocks noGrp="1"/>
          </p:cNvSpPr>
          <p:nvPr>
            <p:ph type="sldNum" sz="quarter" idx="12"/>
          </p:nvPr>
        </p:nvSpPr>
        <p:spPr/>
        <p:txBody>
          <a:bodyPr/>
          <a:lstStyle/>
          <a:p>
            <a:fld id="{93F15E62-AED0-4DCF-B41B-29F520287AE7}" type="slidenum">
              <a:rPr lang="en-GB" smtClean="0"/>
              <a:t>‹#›</a:t>
            </a:fld>
            <a:endParaRPr lang="en-GB"/>
          </a:p>
        </p:txBody>
      </p:sp>
    </p:spTree>
    <p:extLst>
      <p:ext uri="{BB962C8B-B14F-4D97-AF65-F5344CB8AC3E}">
        <p14:creationId xmlns:p14="http://schemas.microsoft.com/office/powerpoint/2010/main" val="31725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DA711-8834-D02C-436D-DAA4B2BBF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F934199-82DB-EC18-0979-69E4DBE83B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369538-1092-A880-FE62-F3452D1C3A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072B17-5072-624C-DA7E-635821575391}"/>
              </a:ext>
            </a:extLst>
          </p:cNvPr>
          <p:cNvSpPr>
            <a:spLocks noGrp="1"/>
          </p:cNvSpPr>
          <p:nvPr>
            <p:ph type="dt" sz="half" idx="10"/>
          </p:nvPr>
        </p:nvSpPr>
        <p:spPr/>
        <p:txBody>
          <a:bodyPr/>
          <a:lstStyle/>
          <a:p>
            <a:fld id="{8149E0A1-A7C9-4AAD-8753-B225AF265249}" type="datetimeFigureOut">
              <a:rPr lang="en-GB" smtClean="0"/>
              <a:t>29/01/2024</a:t>
            </a:fld>
            <a:endParaRPr lang="en-GB"/>
          </a:p>
        </p:txBody>
      </p:sp>
      <p:sp>
        <p:nvSpPr>
          <p:cNvPr id="6" name="Footer Placeholder 5">
            <a:extLst>
              <a:ext uri="{FF2B5EF4-FFF2-40B4-BE49-F238E27FC236}">
                <a16:creationId xmlns:a16="http://schemas.microsoft.com/office/drawing/2014/main" id="{B1144A4E-13D3-F359-5A20-4B5352F64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45B62D-1435-85F2-FD27-9BFA7B097FFD}"/>
              </a:ext>
            </a:extLst>
          </p:cNvPr>
          <p:cNvSpPr>
            <a:spLocks noGrp="1"/>
          </p:cNvSpPr>
          <p:nvPr>
            <p:ph type="sldNum" sz="quarter" idx="12"/>
          </p:nvPr>
        </p:nvSpPr>
        <p:spPr/>
        <p:txBody>
          <a:bodyPr/>
          <a:lstStyle/>
          <a:p>
            <a:fld id="{93F15E62-AED0-4DCF-B41B-29F520287AE7}" type="slidenum">
              <a:rPr lang="en-GB" smtClean="0"/>
              <a:t>‹#›</a:t>
            </a:fld>
            <a:endParaRPr lang="en-GB"/>
          </a:p>
        </p:txBody>
      </p:sp>
    </p:spTree>
    <p:extLst>
      <p:ext uri="{BB962C8B-B14F-4D97-AF65-F5344CB8AC3E}">
        <p14:creationId xmlns:p14="http://schemas.microsoft.com/office/powerpoint/2010/main" val="4246828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402A-56AC-112A-1A2F-CDC60550CF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D761D6D-0587-D8E1-9DCC-4602CB369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BE9AB4-467F-CAD0-FE0B-ED181C7C2E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AF3723-B861-AC40-A247-A48F635B3F85}"/>
              </a:ext>
            </a:extLst>
          </p:cNvPr>
          <p:cNvSpPr>
            <a:spLocks noGrp="1"/>
          </p:cNvSpPr>
          <p:nvPr>
            <p:ph type="dt" sz="half" idx="10"/>
          </p:nvPr>
        </p:nvSpPr>
        <p:spPr/>
        <p:txBody>
          <a:bodyPr/>
          <a:lstStyle/>
          <a:p>
            <a:fld id="{8149E0A1-A7C9-4AAD-8753-B225AF265249}" type="datetimeFigureOut">
              <a:rPr lang="en-GB" smtClean="0"/>
              <a:t>29/01/2024</a:t>
            </a:fld>
            <a:endParaRPr lang="en-GB"/>
          </a:p>
        </p:txBody>
      </p:sp>
      <p:sp>
        <p:nvSpPr>
          <p:cNvPr id="6" name="Footer Placeholder 5">
            <a:extLst>
              <a:ext uri="{FF2B5EF4-FFF2-40B4-BE49-F238E27FC236}">
                <a16:creationId xmlns:a16="http://schemas.microsoft.com/office/drawing/2014/main" id="{20CCE382-BE47-15CC-6B35-FBE1292EA3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C2AA0F-A872-7A6F-594A-DBDB56DE2D96}"/>
              </a:ext>
            </a:extLst>
          </p:cNvPr>
          <p:cNvSpPr>
            <a:spLocks noGrp="1"/>
          </p:cNvSpPr>
          <p:nvPr>
            <p:ph type="sldNum" sz="quarter" idx="12"/>
          </p:nvPr>
        </p:nvSpPr>
        <p:spPr/>
        <p:txBody>
          <a:bodyPr/>
          <a:lstStyle/>
          <a:p>
            <a:fld id="{93F15E62-AED0-4DCF-B41B-29F520287AE7}" type="slidenum">
              <a:rPr lang="en-GB" smtClean="0"/>
              <a:t>‹#›</a:t>
            </a:fld>
            <a:endParaRPr lang="en-GB"/>
          </a:p>
        </p:txBody>
      </p:sp>
    </p:spTree>
    <p:extLst>
      <p:ext uri="{BB962C8B-B14F-4D97-AF65-F5344CB8AC3E}">
        <p14:creationId xmlns:p14="http://schemas.microsoft.com/office/powerpoint/2010/main" val="3468143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E55E5-78A4-8891-C8A9-564E11548C1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A2FCD1-CF68-593D-355E-123E5667E7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0C81CB-92CB-DBE3-D624-5F0AF7C207E5}"/>
              </a:ext>
            </a:extLst>
          </p:cNvPr>
          <p:cNvSpPr>
            <a:spLocks noGrp="1"/>
          </p:cNvSpPr>
          <p:nvPr>
            <p:ph type="dt" sz="half" idx="10"/>
          </p:nvPr>
        </p:nvSpPr>
        <p:spPr/>
        <p:txBody>
          <a:bodyPr/>
          <a:lstStyle/>
          <a:p>
            <a:fld id="{8149E0A1-A7C9-4AAD-8753-B225AF265249}" type="datetimeFigureOut">
              <a:rPr lang="en-GB" smtClean="0"/>
              <a:t>29/01/2024</a:t>
            </a:fld>
            <a:endParaRPr lang="en-GB"/>
          </a:p>
        </p:txBody>
      </p:sp>
      <p:sp>
        <p:nvSpPr>
          <p:cNvPr id="5" name="Footer Placeholder 4">
            <a:extLst>
              <a:ext uri="{FF2B5EF4-FFF2-40B4-BE49-F238E27FC236}">
                <a16:creationId xmlns:a16="http://schemas.microsoft.com/office/drawing/2014/main" id="{F4090888-11E2-036B-8371-B31379C67E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7A7398-9FC7-6F69-E372-838EF7E0E899}"/>
              </a:ext>
            </a:extLst>
          </p:cNvPr>
          <p:cNvSpPr>
            <a:spLocks noGrp="1"/>
          </p:cNvSpPr>
          <p:nvPr>
            <p:ph type="sldNum" sz="quarter" idx="12"/>
          </p:nvPr>
        </p:nvSpPr>
        <p:spPr/>
        <p:txBody>
          <a:bodyPr/>
          <a:lstStyle/>
          <a:p>
            <a:fld id="{93F15E62-AED0-4DCF-B41B-29F520287AE7}" type="slidenum">
              <a:rPr lang="en-GB" smtClean="0"/>
              <a:t>‹#›</a:t>
            </a:fld>
            <a:endParaRPr lang="en-GB"/>
          </a:p>
        </p:txBody>
      </p:sp>
    </p:spTree>
    <p:extLst>
      <p:ext uri="{BB962C8B-B14F-4D97-AF65-F5344CB8AC3E}">
        <p14:creationId xmlns:p14="http://schemas.microsoft.com/office/powerpoint/2010/main" val="2995875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354892-DBD4-BEBB-A7E7-5B8C0E753F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658E6A-FEB7-4759-0360-720EC97AC5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F966F3-04B1-EC23-BF4F-EC3A65715D71}"/>
              </a:ext>
            </a:extLst>
          </p:cNvPr>
          <p:cNvSpPr>
            <a:spLocks noGrp="1"/>
          </p:cNvSpPr>
          <p:nvPr>
            <p:ph type="dt" sz="half" idx="10"/>
          </p:nvPr>
        </p:nvSpPr>
        <p:spPr/>
        <p:txBody>
          <a:bodyPr/>
          <a:lstStyle/>
          <a:p>
            <a:fld id="{8149E0A1-A7C9-4AAD-8753-B225AF265249}" type="datetimeFigureOut">
              <a:rPr lang="en-GB" smtClean="0"/>
              <a:t>29/01/2024</a:t>
            </a:fld>
            <a:endParaRPr lang="en-GB"/>
          </a:p>
        </p:txBody>
      </p:sp>
      <p:sp>
        <p:nvSpPr>
          <p:cNvPr id="5" name="Footer Placeholder 4">
            <a:extLst>
              <a:ext uri="{FF2B5EF4-FFF2-40B4-BE49-F238E27FC236}">
                <a16:creationId xmlns:a16="http://schemas.microsoft.com/office/drawing/2014/main" id="{B6635ED1-39F3-4759-D627-66DCB7D80D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DC72B8-E76C-EA32-F390-4FAA1BBA44EF}"/>
              </a:ext>
            </a:extLst>
          </p:cNvPr>
          <p:cNvSpPr>
            <a:spLocks noGrp="1"/>
          </p:cNvSpPr>
          <p:nvPr>
            <p:ph type="sldNum" sz="quarter" idx="12"/>
          </p:nvPr>
        </p:nvSpPr>
        <p:spPr/>
        <p:txBody>
          <a:bodyPr/>
          <a:lstStyle/>
          <a:p>
            <a:fld id="{93F15E62-AED0-4DCF-B41B-29F520287AE7}" type="slidenum">
              <a:rPr lang="en-GB" smtClean="0"/>
              <a:t>‹#›</a:t>
            </a:fld>
            <a:endParaRPr lang="en-GB"/>
          </a:p>
        </p:txBody>
      </p:sp>
    </p:spTree>
    <p:extLst>
      <p:ext uri="{BB962C8B-B14F-4D97-AF65-F5344CB8AC3E}">
        <p14:creationId xmlns:p14="http://schemas.microsoft.com/office/powerpoint/2010/main" val="24368462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50BF7BFA-027F-71E7-938D-F3D54AF21799}"/>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6" name="TextBox 5">
            <a:extLst>
              <a:ext uri="{FF2B5EF4-FFF2-40B4-BE49-F238E27FC236}">
                <a16:creationId xmlns:a16="http://schemas.microsoft.com/office/drawing/2014/main" id="{49D58EE7-3E34-16BE-A267-1344FA3E44AA}"/>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5998F1F1-0373-5542-BC84-000C4C6114D1}"/>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2" name="Picture 1">
            <a:extLst>
              <a:ext uri="{FF2B5EF4-FFF2-40B4-BE49-F238E27FC236}">
                <a16:creationId xmlns:a16="http://schemas.microsoft.com/office/drawing/2014/main" id="{7FB9E80C-E8A6-3077-A14E-DD631B471CB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Tree>
    <p:extLst>
      <p:ext uri="{BB962C8B-B14F-4D97-AF65-F5344CB8AC3E}">
        <p14:creationId xmlns:p14="http://schemas.microsoft.com/office/powerpoint/2010/main" val="260270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3574C2-8B08-579F-C6A2-92B710AA124C}"/>
              </a:ext>
            </a:extLst>
          </p:cNvPr>
          <p:cNvSpPr>
            <a:spLocks noGrp="1"/>
          </p:cNvSpPr>
          <p:nvPr>
            <p:ph type="body" sz="quarter" idx="10" hasCustomPrompt="1"/>
          </p:nvPr>
        </p:nvSpPr>
        <p:spPr>
          <a:xfrm>
            <a:off x="1508257" y="3501008"/>
            <a:ext cx="9175487" cy="1872208"/>
          </a:xfrm>
          <a:prstGeom prst="rect">
            <a:avLst/>
          </a:prstGeom>
        </p:spPr>
        <p:txBody>
          <a:bodyPr/>
          <a:lstStyle>
            <a:lvl1pPr marL="0" indent="0">
              <a:buNone/>
              <a:defRPr/>
            </a:lvl1pPr>
          </a:lstStyle>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endParaRPr lang="en-GB" sz="2600" dirty="0">
              <a:solidFill>
                <a:srgbClr val="001F3C"/>
              </a:solidFill>
              <a:latin typeface="Open Sans" pitchFamily="34" charset="0"/>
              <a:ea typeface="Open Sans" pitchFamily="34" charset="0"/>
              <a:cs typeface="Open Sans" pitchFamily="34" charset="0"/>
            </a:endParaRPr>
          </a:p>
        </p:txBody>
      </p:sp>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3" name="Text Placeholder 2">
            <a:extLst>
              <a:ext uri="{FF2B5EF4-FFF2-40B4-BE49-F238E27FC236}">
                <a16:creationId xmlns:a16="http://schemas.microsoft.com/office/drawing/2014/main" id="{198892A5-8A66-9E41-01D1-DA9F1B90EA4C}"/>
              </a:ext>
            </a:extLst>
          </p:cNvPr>
          <p:cNvSpPr>
            <a:spLocks noGrp="1"/>
          </p:cNvSpPr>
          <p:nvPr>
            <p:ph type="body" sz="quarter" idx="12" hasCustomPrompt="1"/>
          </p:nvPr>
        </p:nvSpPr>
        <p:spPr>
          <a:xfrm>
            <a:off x="1508257" y="1772816"/>
            <a:ext cx="9175486" cy="914400"/>
          </a:xfrm>
          <a:prstGeom prst="rect">
            <a:avLst/>
          </a:prstGeom>
        </p:spPr>
        <p:txBody>
          <a:bodyPr/>
          <a:lstStyle>
            <a:lvl1pPr marL="0" indent="0" algn="ctr">
              <a:buNone/>
              <a:defRPr/>
            </a:lvl1pPr>
          </a:lstStyle>
          <a:p>
            <a:pPr lvl="0"/>
            <a:r>
              <a:rPr lang="en-US" dirty="0"/>
              <a:t>Add text</a:t>
            </a:r>
            <a:endParaRPr lang="en-GB" dirty="0"/>
          </a:p>
        </p:txBody>
      </p:sp>
      <p:sp>
        <p:nvSpPr>
          <p:cNvPr id="8" name="Text Placeholder 6">
            <a:extLst>
              <a:ext uri="{FF2B5EF4-FFF2-40B4-BE49-F238E27FC236}">
                <a16:creationId xmlns:a16="http://schemas.microsoft.com/office/drawing/2014/main" id="{473A357C-A89B-6E60-A96B-A2BD861F1552}"/>
              </a:ext>
            </a:extLst>
          </p:cNvPr>
          <p:cNvSpPr>
            <a:spLocks noGrp="1"/>
          </p:cNvSpPr>
          <p:nvPr>
            <p:ph type="body" sz="quarter" idx="13"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2" name="TextBox 11">
            <a:extLst>
              <a:ext uri="{FF2B5EF4-FFF2-40B4-BE49-F238E27FC236}">
                <a16:creationId xmlns:a16="http://schemas.microsoft.com/office/drawing/2014/main" id="{27AF25BB-3B5D-42E8-080E-AC156B4ACE1E}"/>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BC879E7D-0B5F-D502-36F2-DC70C725010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89821B3E-EBD1-F47B-4D1C-CA6A0E252E6B}"/>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079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Content Placeholder 3">
            <a:extLst>
              <a:ext uri="{FF2B5EF4-FFF2-40B4-BE49-F238E27FC236}">
                <a16:creationId xmlns:a16="http://schemas.microsoft.com/office/drawing/2014/main" id="{0ACDE6B1-D4E5-5029-AFF2-3578D2B7C330}"/>
              </a:ext>
            </a:extLst>
          </p:cNvPr>
          <p:cNvSpPr>
            <a:spLocks noGrp="1"/>
          </p:cNvSpPr>
          <p:nvPr>
            <p:ph sz="quarter" idx="12"/>
          </p:nvPr>
        </p:nvSpPr>
        <p:spPr>
          <a:xfrm>
            <a:off x="766763" y="1700808"/>
            <a:ext cx="10658475" cy="38884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a:extLst>
              <a:ext uri="{FF2B5EF4-FFF2-40B4-BE49-F238E27FC236}">
                <a16:creationId xmlns:a16="http://schemas.microsoft.com/office/drawing/2014/main" id="{B12E9F0B-C892-2FA1-2F05-848C6AD780D3}"/>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8" name="TextBox 7">
            <a:extLst>
              <a:ext uri="{FF2B5EF4-FFF2-40B4-BE49-F238E27FC236}">
                <a16:creationId xmlns:a16="http://schemas.microsoft.com/office/drawing/2014/main" id="{FE1D3DF4-A651-233C-46EA-B510D9D2EE34}"/>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E8F22DDC-9C12-E94D-9EF5-51C50E56BFD2}"/>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F32063A4-FB5A-51EF-E460-599685A287A9}"/>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3267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3" name="Picture Placeholder 2">
            <a:extLst>
              <a:ext uri="{FF2B5EF4-FFF2-40B4-BE49-F238E27FC236}">
                <a16:creationId xmlns:a16="http://schemas.microsoft.com/office/drawing/2014/main" id="{B79B41F1-8EF4-56B0-F9E9-163F44C5AC4A}"/>
              </a:ext>
            </a:extLst>
          </p:cNvPr>
          <p:cNvSpPr>
            <a:spLocks noGrp="1"/>
          </p:cNvSpPr>
          <p:nvPr>
            <p:ph type="pic" sz="quarter" idx="12"/>
          </p:nvPr>
        </p:nvSpPr>
        <p:spPr>
          <a:xfrm>
            <a:off x="6575524" y="1793875"/>
            <a:ext cx="5040263" cy="4320000"/>
          </a:xfrm>
          <a:prstGeom prst="rect">
            <a:avLst/>
          </a:prstGeom>
        </p:spPr>
        <p:txBody>
          <a:bodyPr/>
          <a:lstStyle/>
          <a:p>
            <a:endParaRPr lang="en-GB" dirty="0"/>
          </a:p>
        </p:txBody>
      </p:sp>
      <p:sp>
        <p:nvSpPr>
          <p:cNvPr id="6" name="Text Placeholder 5">
            <a:extLst>
              <a:ext uri="{FF2B5EF4-FFF2-40B4-BE49-F238E27FC236}">
                <a16:creationId xmlns:a16="http://schemas.microsoft.com/office/drawing/2014/main" id="{A86DDC45-9AE6-F688-3B00-33FFD6A7C410}"/>
              </a:ext>
            </a:extLst>
          </p:cNvPr>
          <p:cNvSpPr>
            <a:spLocks noGrp="1"/>
          </p:cNvSpPr>
          <p:nvPr>
            <p:ph type="body" sz="quarter" idx="13"/>
          </p:nvPr>
        </p:nvSpPr>
        <p:spPr>
          <a:xfrm>
            <a:off x="576477" y="1793875"/>
            <a:ext cx="5040000" cy="432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2CADF7C0-C11B-2C01-2DCC-27526DE60899}"/>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2" name="TextBox 11">
            <a:extLst>
              <a:ext uri="{FF2B5EF4-FFF2-40B4-BE49-F238E27FC236}">
                <a16:creationId xmlns:a16="http://schemas.microsoft.com/office/drawing/2014/main" id="{4E1F1CA5-CAC1-2755-03CF-E89571ECE0E0}"/>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B9F542DF-E4AD-63BA-58D5-B857396526B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674141C9-7F5A-CF05-CF85-88105902D343}"/>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3954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3" name="Picture Placeholder 2">
            <a:extLst>
              <a:ext uri="{FF2B5EF4-FFF2-40B4-BE49-F238E27FC236}">
                <a16:creationId xmlns:a16="http://schemas.microsoft.com/office/drawing/2014/main" id="{B79B41F1-8EF4-56B0-F9E9-163F44C5AC4A}"/>
              </a:ext>
            </a:extLst>
          </p:cNvPr>
          <p:cNvSpPr>
            <a:spLocks noGrp="1"/>
          </p:cNvSpPr>
          <p:nvPr>
            <p:ph type="pic" sz="quarter" idx="12"/>
          </p:nvPr>
        </p:nvSpPr>
        <p:spPr>
          <a:xfrm>
            <a:off x="576082" y="1797323"/>
            <a:ext cx="5040263" cy="4320000"/>
          </a:xfrm>
          <a:prstGeom prst="rect">
            <a:avLst/>
          </a:prstGeom>
        </p:spPr>
        <p:txBody>
          <a:bodyPr/>
          <a:lstStyle/>
          <a:p>
            <a:endParaRPr lang="en-GB" dirty="0"/>
          </a:p>
        </p:txBody>
      </p:sp>
      <p:sp>
        <p:nvSpPr>
          <p:cNvPr id="6" name="Text Placeholder 5">
            <a:extLst>
              <a:ext uri="{FF2B5EF4-FFF2-40B4-BE49-F238E27FC236}">
                <a16:creationId xmlns:a16="http://schemas.microsoft.com/office/drawing/2014/main" id="{A86DDC45-9AE6-F688-3B00-33FFD6A7C410}"/>
              </a:ext>
            </a:extLst>
          </p:cNvPr>
          <p:cNvSpPr>
            <a:spLocks noGrp="1"/>
          </p:cNvSpPr>
          <p:nvPr>
            <p:ph type="body" sz="quarter" idx="13"/>
          </p:nvPr>
        </p:nvSpPr>
        <p:spPr>
          <a:xfrm>
            <a:off x="6575656" y="1797323"/>
            <a:ext cx="5040000" cy="432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6">
            <a:extLst>
              <a:ext uri="{FF2B5EF4-FFF2-40B4-BE49-F238E27FC236}">
                <a16:creationId xmlns:a16="http://schemas.microsoft.com/office/drawing/2014/main" id="{C4A1BFC5-8025-2830-6B8A-7E31F9C5E55A}"/>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4" name="TextBox 13">
            <a:extLst>
              <a:ext uri="{FF2B5EF4-FFF2-40B4-BE49-F238E27FC236}">
                <a16:creationId xmlns:a16="http://schemas.microsoft.com/office/drawing/2014/main" id="{16EEB9D4-7088-814D-61B7-31F1EEE0998B}"/>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5" name="Picture 4">
            <a:extLst>
              <a:ext uri="{FF2B5EF4-FFF2-40B4-BE49-F238E27FC236}">
                <a16:creationId xmlns:a16="http://schemas.microsoft.com/office/drawing/2014/main" id="{2CA0E438-7325-19ED-6598-325EC253387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4834EC7F-5683-7DC2-99B1-FFEFEF4DA8CD}"/>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88055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Break Slide 1">
    <p:spTree>
      <p:nvGrpSpPr>
        <p:cNvPr id="1" name=""/>
        <p:cNvGrpSpPr/>
        <p:nvPr/>
      </p:nvGrpSpPr>
      <p:grpSpPr>
        <a:xfrm>
          <a:off x="0" y="0"/>
          <a:ext cx="0" cy="0"/>
          <a:chOff x="0" y="0"/>
          <a:chExt cx="0" cy="0"/>
        </a:xfrm>
      </p:grpSpPr>
      <p:sp>
        <p:nvSpPr>
          <p:cNvPr id="7" name="Rectangle 6"/>
          <p:cNvSpPr/>
          <p:nvPr userDrawn="1"/>
        </p:nvSpPr>
        <p:spPr>
          <a:xfrm>
            <a:off x="0" y="2"/>
            <a:ext cx="12192000" cy="6453335"/>
          </a:xfrm>
          <a:prstGeom prst="rect">
            <a:avLst/>
          </a:prstGeom>
          <a:solidFill>
            <a:srgbClr val="0080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grpSp>
        <p:nvGrpSpPr>
          <p:cNvPr id="8" name="Group 7"/>
          <p:cNvGrpSpPr/>
          <p:nvPr userDrawn="1"/>
        </p:nvGrpSpPr>
        <p:grpSpPr>
          <a:xfrm>
            <a:off x="0" y="1700808"/>
            <a:ext cx="11760629" cy="1296144"/>
            <a:chOff x="0" y="2492896"/>
            <a:chExt cx="8578740" cy="1296144"/>
          </a:xfrm>
          <a:solidFill>
            <a:srgbClr val="001F3C"/>
          </a:solidFill>
        </p:grpSpPr>
        <p:sp>
          <p:nvSpPr>
            <p:cNvPr id="9" name="Rounded Rectangle 8"/>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p:cNvSpPr/>
            <p:nvPr userDrawn="1"/>
          </p:nvSpPr>
          <p:spPr>
            <a:xfrm>
              <a:off x="0" y="2492896"/>
              <a:ext cx="98189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7" name="Text Placeholder 15">
            <a:extLst>
              <a:ext uri="{FF2B5EF4-FFF2-40B4-BE49-F238E27FC236}">
                <a16:creationId xmlns:a16="http://schemas.microsoft.com/office/drawing/2014/main" id="{3BFEBC0D-1713-F3D7-4B69-A64F235B80A5}"/>
              </a:ext>
            </a:extLst>
          </p:cNvPr>
          <p:cNvSpPr>
            <a:spLocks noGrp="1"/>
          </p:cNvSpPr>
          <p:nvPr>
            <p:ph type="body" sz="quarter" idx="10" hasCustomPrompt="1"/>
          </p:nvPr>
        </p:nvSpPr>
        <p:spPr>
          <a:xfrm>
            <a:off x="1558925" y="1988691"/>
            <a:ext cx="8569325" cy="792237"/>
          </a:xfrm>
          <a:prstGeom prst="rect">
            <a:avLst/>
          </a:prstGeom>
        </p:spPr>
        <p:txBody>
          <a:bodyPr/>
          <a:lstStyle>
            <a:lvl1pPr marL="0" indent="0" algn="ctr">
              <a:buNone/>
              <a:defRPr sz="3600">
                <a:solidFill>
                  <a:schemeClr val="bg1"/>
                </a:solidFill>
                <a:latin typeface="Montserrat" panose="02000505000000020004" pitchFamily="2" charset="0"/>
              </a:defRPr>
            </a:lvl1pPr>
            <a:lvl2pPr marL="457200" indent="0">
              <a:buNone/>
              <a:defRPr sz="3600">
                <a:solidFill>
                  <a:schemeClr val="bg1"/>
                </a:solidFill>
                <a:latin typeface="Montserrat" panose="02000505000000020004" pitchFamily="2" charset="0"/>
              </a:defRPr>
            </a:lvl2pPr>
            <a:lvl3pPr marL="914400" indent="0">
              <a:buNone/>
              <a:defRPr sz="3600">
                <a:solidFill>
                  <a:schemeClr val="bg1"/>
                </a:solidFill>
                <a:latin typeface="Montserrat" panose="02000505000000020004" pitchFamily="2" charset="0"/>
              </a:defRPr>
            </a:lvl3pPr>
            <a:lvl4pPr marL="1371600" indent="0">
              <a:buNone/>
              <a:defRPr sz="3600">
                <a:solidFill>
                  <a:schemeClr val="bg1"/>
                </a:solidFill>
                <a:latin typeface="Montserrat" panose="02000505000000020004" pitchFamily="2" charset="0"/>
              </a:defRPr>
            </a:lvl4pPr>
            <a:lvl5pPr marL="1828800" indent="0">
              <a:buNone/>
              <a:defRPr sz="3600">
                <a:solidFill>
                  <a:schemeClr val="bg1"/>
                </a:solidFill>
                <a:latin typeface="Montserrat" panose="02000505000000020004" pitchFamily="2" charset="0"/>
              </a:defRPr>
            </a:lvl5pPr>
          </a:lstStyle>
          <a:p>
            <a:pPr lvl="0"/>
            <a:r>
              <a:rPr lang="en-US" dirty="0"/>
              <a:t>Add subtitle here</a:t>
            </a:r>
          </a:p>
        </p:txBody>
      </p:sp>
      <p:sp>
        <p:nvSpPr>
          <p:cNvPr id="4" name="Text Placeholder 6">
            <a:extLst>
              <a:ext uri="{FF2B5EF4-FFF2-40B4-BE49-F238E27FC236}">
                <a16:creationId xmlns:a16="http://schemas.microsoft.com/office/drawing/2014/main" id="{8A6CC8CF-0336-5319-0F35-F6BAF2E3E1CF}"/>
              </a:ext>
            </a:extLst>
          </p:cNvPr>
          <p:cNvSpPr>
            <a:spLocks noGrp="1"/>
          </p:cNvSpPr>
          <p:nvPr>
            <p:ph type="body" sz="quarter" idx="11"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5" name="TextBox 4">
            <a:extLst>
              <a:ext uri="{FF2B5EF4-FFF2-40B4-BE49-F238E27FC236}">
                <a16:creationId xmlns:a16="http://schemas.microsoft.com/office/drawing/2014/main" id="{F99F200F-9FA1-2E73-3D1F-8EECF6C61CD6}"/>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11" name="Picture 10">
            <a:extLst>
              <a:ext uri="{FF2B5EF4-FFF2-40B4-BE49-F238E27FC236}">
                <a16:creationId xmlns:a16="http://schemas.microsoft.com/office/drawing/2014/main" id="{D47AD8E0-DEF1-B474-74A2-91883E15B644}"/>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3" name="TextBox 2">
            <a:extLst>
              <a:ext uri="{FF2B5EF4-FFF2-40B4-BE49-F238E27FC236}">
                <a16:creationId xmlns:a16="http://schemas.microsoft.com/office/drawing/2014/main" id="{AF2115EA-2CA1-DC7C-A90E-FB57B79F26A2}"/>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25256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4.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7" name="Rectangle 6"/>
          <p:cNvSpPr/>
          <p:nvPr userDrawn="1"/>
        </p:nvSpPr>
        <p:spPr>
          <a:xfrm>
            <a:off x="0" y="424076"/>
            <a:ext cx="12192000" cy="834911"/>
          </a:xfrm>
          <a:prstGeom prst="rect">
            <a:avLst/>
          </a:prstGeom>
          <a:solidFill>
            <a:srgbClr val="0080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987216964"/>
      </p:ext>
    </p:extLst>
  </p:cSld>
  <p:clrMap bg1="lt1" tx1="dk1" bg2="lt2" tx2="dk2" accent1="accent1" accent2="accent2" accent3="accent3" accent4="accent4" accent5="accent5" accent6="accent6" hlink="hlink" folHlink="folHlink"/>
  <p:sldLayoutIdLst>
    <p:sldLayoutId id="2147483694" r:id="rId1"/>
    <p:sldLayoutId id="2147483697" r:id="rId2"/>
    <p:sldLayoutId id="2147483698" r:id="rId3"/>
    <p:sldLayoutId id="2147483696" r:id="rId4"/>
    <p:sldLayoutId id="2147483699" r:id="rId5"/>
    <p:sldLayoutId id="2147483661" r:id="rId6"/>
    <p:sldLayoutId id="2147483662" r:id="rId7"/>
    <p:sldLayoutId id="2147483663" r:id="rId8"/>
    <p:sldLayoutId id="2147483693" r:id="rId9"/>
    <p:sldLayoutId id="2147483695"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7729"/>
            <a:ext cx="12192000" cy="1143000"/>
          </a:xfrm>
          <a:prstGeom prst="rect">
            <a:avLst/>
          </a:prstGeom>
          <a:solidFill>
            <a:srgbClr val="001F3C"/>
          </a:solidFill>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21"/>
            <a:ext cx="10972800" cy="4525963"/>
          </a:xfrm>
          <a:prstGeom prst="rect">
            <a:avLst/>
          </a:prstGeom>
          <a:solidFill>
            <a:schemeClr val="bg1"/>
          </a:solid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400211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txStyles>
    <p:titleStyle>
      <a:lvl1pPr algn="ctr" defTabSz="545454" rtl="0" eaLnBrk="1" latinLnBrk="0" hangingPunct="1">
        <a:spcBef>
          <a:spcPct val="0"/>
        </a:spcBef>
        <a:buNone/>
        <a:defRPr sz="2993" kern="1200">
          <a:solidFill>
            <a:schemeClr val="bg1"/>
          </a:solidFill>
          <a:latin typeface="Monseratt"/>
          <a:ea typeface="+mj-ea"/>
          <a:cs typeface="+mj-cs"/>
        </a:defRPr>
      </a:lvl1pPr>
    </p:titleStyle>
    <p:bodyStyle>
      <a:lvl1pPr marL="204545" indent="-204545" algn="l" defTabSz="545454" rtl="0" eaLnBrk="1" latinLnBrk="0" hangingPunct="1">
        <a:spcBef>
          <a:spcPct val="20000"/>
        </a:spcBef>
        <a:buFont typeface="Arial" pitchFamily="34" charset="0"/>
        <a:buChar char="•"/>
        <a:defRPr sz="1909" kern="1200">
          <a:solidFill>
            <a:schemeClr val="tx1"/>
          </a:solidFill>
          <a:latin typeface="+mj-lt"/>
          <a:ea typeface="Open Sans" panose="020B0606030504020204" pitchFamily="34" charset="0"/>
          <a:cs typeface="Open Sans" panose="020B0606030504020204" pitchFamily="34" charset="0"/>
        </a:defRPr>
      </a:lvl1pPr>
      <a:lvl2pPr marL="443181" indent="-170454" algn="l" defTabSz="545454" rtl="0" eaLnBrk="1" latinLnBrk="0" hangingPunct="1">
        <a:spcBef>
          <a:spcPct val="20000"/>
        </a:spcBef>
        <a:buFont typeface="Arial" pitchFamily="34" charset="0"/>
        <a:buChar char="–"/>
        <a:defRPr sz="1670" kern="1200">
          <a:solidFill>
            <a:schemeClr val="tx1"/>
          </a:solidFill>
          <a:latin typeface="+mj-lt"/>
          <a:ea typeface="Open Sans" panose="020B0606030504020204" pitchFamily="34" charset="0"/>
          <a:cs typeface="Open Sans" panose="020B0606030504020204" pitchFamily="34" charset="0"/>
        </a:defRPr>
      </a:lvl2pPr>
      <a:lvl3pPr marL="681818" indent="-136364" algn="l" defTabSz="545454" rtl="0" eaLnBrk="1" latinLnBrk="0" hangingPunct="1">
        <a:spcBef>
          <a:spcPct val="20000"/>
        </a:spcBef>
        <a:buFont typeface="Arial" pitchFamily="34" charset="0"/>
        <a:buChar char="•"/>
        <a:defRPr sz="1432" kern="1200">
          <a:solidFill>
            <a:schemeClr val="tx1"/>
          </a:solidFill>
          <a:latin typeface="+mj-lt"/>
          <a:ea typeface="Open Sans" panose="020B0606030504020204" pitchFamily="34" charset="0"/>
          <a:cs typeface="Open Sans" panose="020B0606030504020204" pitchFamily="34" charset="0"/>
        </a:defRPr>
      </a:lvl3pPr>
      <a:lvl4pPr marL="954545" indent="-136364" algn="l" defTabSz="545454" rtl="0" eaLnBrk="1" latinLnBrk="0" hangingPunct="1">
        <a:spcBef>
          <a:spcPct val="20000"/>
        </a:spcBef>
        <a:buFont typeface="Arial" pitchFamily="34" charset="0"/>
        <a:buChar char="–"/>
        <a:defRPr sz="1193" kern="1200">
          <a:solidFill>
            <a:schemeClr val="tx1"/>
          </a:solidFill>
          <a:latin typeface="+mj-lt"/>
          <a:ea typeface="Open Sans" panose="020B0606030504020204" pitchFamily="34" charset="0"/>
          <a:cs typeface="Open Sans" panose="020B0606030504020204" pitchFamily="34" charset="0"/>
        </a:defRPr>
      </a:lvl4pPr>
      <a:lvl5pPr marL="1227272" indent="-136364" algn="l" defTabSz="545454" rtl="0" eaLnBrk="1" latinLnBrk="0" hangingPunct="1">
        <a:spcBef>
          <a:spcPct val="20000"/>
        </a:spcBef>
        <a:buFont typeface="Arial" pitchFamily="34" charset="0"/>
        <a:buChar char="»"/>
        <a:defRPr sz="1193" kern="1200">
          <a:solidFill>
            <a:schemeClr val="tx1"/>
          </a:solidFill>
          <a:latin typeface="+mj-lt"/>
          <a:ea typeface="Open Sans" panose="020B0606030504020204" pitchFamily="34" charset="0"/>
          <a:cs typeface="Open Sans" panose="020B0606030504020204" pitchFamily="34" charset="0"/>
        </a:defRPr>
      </a:lvl5pPr>
      <a:lvl6pPr marL="1499999" indent="-136364" algn="l" defTabSz="545454" rtl="0" eaLnBrk="1" latinLnBrk="0" hangingPunct="1">
        <a:spcBef>
          <a:spcPct val="20000"/>
        </a:spcBef>
        <a:buFont typeface="Arial" pitchFamily="34" charset="0"/>
        <a:buChar char="•"/>
        <a:defRPr sz="1193" kern="1200">
          <a:solidFill>
            <a:schemeClr val="tx1"/>
          </a:solidFill>
          <a:latin typeface="+mn-lt"/>
          <a:ea typeface="+mn-ea"/>
          <a:cs typeface="+mn-cs"/>
        </a:defRPr>
      </a:lvl6pPr>
      <a:lvl7pPr marL="1772726" indent="-136364" algn="l" defTabSz="545454" rtl="0" eaLnBrk="1" latinLnBrk="0" hangingPunct="1">
        <a:spcBef>
          <a:spcPct val="20000"/>
        </a:spcBef>
        <a:buFont typeface="Arial" pitchFamily="34" charset="0"/>
        <a:buChar char="•"/>
        <a:defRPr sz="1193" kern="1200">
          <a:solidFill>
            <a:schemeClr val="tx1"/>
          </a:solidFill>
          <a:latin typeface="+mn-lt"/>
          <a:ea typeface="+mn-ea"/>
          <a:cs typeface="+mn-cs"/>
        </a:defRPr>
      </a:lvl7pPr>
      <a:lvl8pPr marL="2045453" indent="-136364" algn="l" defTabSz="545454" rtl="0" eaLnBrk="1" latinLnBrk="0" hangingPunct="1">
        <a:spcBef>
          <a:spcPct val="20000"/>
        </a:spcBef>
        <a:buFont typeface="Arial" pitchFamily="34" charset="0"/>
        <a:buChar char="•"/>
        <a:defRPr sz="1193" kern="1200">
          <a:solidFill>
            <a:schemeClr val="tx1"/>
          </a:solidFill>
          <a:latin typeface="+mn-lt"/>
          <a:ea typeface="+mn-ea"/>
          <a:cs typeface="+mn-cs"/>
        </a:defRPr>
      </a:lvl8pPr>
      <a:lvl9pPr marL="2318180" indent="-136364" algn="l" defTabSz="545454" rtl="0" eaLnBrk="1" latinLnBrk="0" hangingPunct="1">
        <a:spcBef>
          <a:spcPct val="20000"/>
        </a:spcBef>
        <a:buFont typeface="Arial" pitchFamily="34" charset="0"/>
        <a:buChar char="•"/>
        <a:defRPr sz="1193" kern="1200">
          <a:solidFill>
            <a:schemeClr val="tx1"/>
          </a:solidFill>
          <a:latin typeface="+mn-lt"/>
          <a:ea typeface="+mn-ea"/>
          <a:cs typeface="+mn-cs"/>
        </a:defRPr>
      </a:lvl9pPr>
    </p:bodyStyle>
    <p:otherStyle>
      <a:defPPr>
        <a:defRPr lang="en-US"/>
      </a:defPPr>
      <a:lvl1pPr marL="0" algn="l" defTabSz="545454" rtl="0" eaLnBrk="1" latinLnBrk="0" hangingPunct="1">
        <a:defRPr sz="1074" kern="1200">
          <a:solidFill>
            <a:schemeClr val="tx1"/>
          </a:solidFill>
          <a:latin typeface="+mn-lt"/>
          <a:ea typeface="+mn-ea"/>
          <a:cs typeface="+mn-cs"/>
        </a:defRPr>
      </a:lvl1pPr>
      <a:lvl2pPr marL="272727" algn="l" defTabSz="545454" rtl="0" eaLnBrk="1" latinLnBrk="0" hangingPunct="1">
        <a:defRPr sz="1074" kern="1200">
          <a:solidFill>
            <a:schemeClr val="tx1"/>
          </a:solidFill>
          <a:latin typeface="+mn-lt"/>
          <a:ea typeface="+mn-ea"/>
          <a:cs typeface="+mn-cs"/>
        </a:defRPr>
      </a:lvl2pPr>
      <a:lvl3pPr marL="545454" algn="l" defTabSz="545454" rtl="0" eaLnBrk="1" latinLnBrk="0" hangingPunct="1">
        <a:defRPr sz="1074" kern="1200">
          <a:solidFill>
            <a:schemeClr val="tx1"/>
          </a:solidFill>
          <a:latin typeface="+mn-lt"/>
          <a:ea typeface="+mn-ea"/>
          <a:cs typeface="+mn-cs"/>
        </a:defRPr>
      </a:lvl3pPr>
      <a:lvl4pPr marL="818181" algn="l" defTabSz="545454" rtl="0" eaLnBrk="1" latinLnBrk="0" hangingPunct="1">
        <a:defRPr sz="1074" kern="1200">
          <a:solidFill>
            <a:schemeClr val="tx1"/>
          </a:solidFill>
          <a:latin typeface="+mn-lt"/>
          <a:ea typeface="+mn-ea"/>
          <a:cs typeface="+mn-cs"/>
        </a:defRPr>
      </a:lvl4pPr>
      <a:lvl5pPr marL="1090907" algn="l" defTabSz="545454" rtl="0" eaLnBrk="1" latinLnBrk="0" hangingPunct="1">
        <a:defRPr sz="1074" kern="1200">
          <a:solidFill>
            <a:schemeClr val="tx1"/>
          </a:solidFill>
          <a:latin typeface="+mn-lt"/>
          <a:ea typeface="+mn-ea"/>
          <a:cs typeface="+mn-cs"/>
        </a:defRPr>
      </a:lvl5pPr>
      <a:lvl6pPr marL="1363635" algn="l" defTabSz="545454" rtl="0" eaLnBrk="1" latinLnBrk="0" hangingPunct="1">
        <a:defRPr sz="1074" kern="1200">
          <a:solidFill>
            <a:schemeClr val="tx1"/>
          </a:solidFill>
          <a:latin typeface="+mn-lt"/>
          <a:ea typeface="+mn-ea"/>
          <a:cs typeface="+mn-cs"/>
        </a:defRPr>
      </a:lvl6pPr>
      <a:lvl7pPr marL="1636362" algn="l" defTabSz="545454" rtl="0" eaLnBrk="1" latinLnBrk="0" hangingPunct="1">
        <a:defRPr sz="1074" kern="1200">
          <a:solidFill>
            <a:schemeClr val="tx1"/>
          </a:solidFill>
          <a:latin typeface="+mn-lt"/>
          <a:ea typeface="+mn-ea"/>
          <a:cs typeface="+mn-cs"/>
        </a:defRPr>
      </a:lvl7pPr>
      <a:lvl8pPr marL="1909089" algn="l" defTabSz="545454" rtl="0" eaLnBrk="1" latinLnBrk="0" hangingPunct="1">
        <a:defRPr sz="1074" kern="1200">
          <a:solidFill>
            <a:schemeClr val="tx1"/>
          </a:solidFill>
          <a:latin typeface="+mn-lt"/>
          <a:ea typeface="+mn-ea"/>
          <a:cs typeface="+mn-cs"/>
        </a:defRPr>
      </a:lvl8pPr>
      <a:lvl9pPr marL="2181816" algn="l" defTabSz="545454" rtl="0" eaLnBrk="1" latinLnBrk="0" hangingPunct="1">
        <a:defRPr sz="107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7" name="Rectangle 6"/>
          <p:cNvSpPr/>
          <p:nvPr userDrawn="1"/>
        </p:nvSpPr>
        <p:spPr>
          <a:xfrm>
            <a:off x="0" y="424076"/>
            <a:ext cx="12192000" cy="834911"/>
          </a:xfrm>
          <a:prstGeom prst="rect">
            <a:avLst/>
          </a:prstGeom>
          <a:solidFill>
            <a:srgbClr val="0080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987216964"/>
      </p:ext>
    </p:extLst>
  </p:cSld>
  <p:clrMap bg1="lt1" tx1="dk1" bg2="lt2" tx2="dk2" accent1="accent1" accent2="accent2" accent3="accent3" accent4="accent4" accent5="accent5" accent6="accent6" hlink="hlink" folHlink="folHlink"/>
  <p:sldLayoutIdLst>
    <p:sldLayoutId id="2147483690" r:id="rId1"/>
    <p:sldLayoutId id="2147483682" r:id="rId2"/>
    <p:sldLayoutId id="2147483691" r:id="rId3"/>
    <p:sldLayoutId id="2147483674" r:id="rId4"/>
    <p:sldLayoutId id="2147483683" r:id="rId5"/>
    <p:sldLayoutId id="2147483684" r:id="rId6"/>
    <p:sldLayoutId id="2147483686" r:id="rId7"/>
    <p:sldLayoutId id="2147483687" r:id="rId8"/>
    <p:sldLayoutId id="2147483688" r:id="rId9"/>
    <p:sldLayoutId id="2147483689"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7" name="Rectangle 6"/>
          <p:cNvSpPr/>
          <p:nvPr userDrawn="1"/>
        </p:nvSpPr>
        <p:spPr>
          <a:xfrm>
            <a:off x="0" y="424076"/>
            <a:ext cx="12192000" cy="834911"/>
          </a:xfrm>
          <a:prstGeom prst="rect">
            <a:avLst/>
          </a:prstGeom>
          <a:solidFill>
            <a:srgbClr val="0080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987216964"/>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85" r:id="rId4"/>
    <p:sldLayoutId id="2147483677" r:id="rId5"/>
    <p:sldLayoutId id="2147483678" r:id="rId6"/>
    <p:sldLayoutId id="2147483679" r:id="rId7"/>
    <p:sldLayoutId id="2147483680" r:id="rId8"/>
    <p:sldLayoutId id="2147483671" r:id="rId9"/>
    <p:sldLayoutId id="2147483673"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4AF36E-E6DC-EC99-1EE0-D43F652413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E5E752-E8B4-4659-23DB-3B4CFC8BC1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EF17B8-B0BB-9D33-A9BF-DD48862EBA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49E0A1-A7C9-4AAD-8753-B225AF265249}" type="datetimeFigureOut">
              <a:rPr lang="en-GB" smtClean="0"/>
              <a:t>29/01/2024</a:t>
            </a:fld>
            <a:endParaRPr lang="en-GB"/>
          </a:p>
        </p:txBody>
      </p:sp>
      <p:sp>
        <p:nvSpPr>
          <p:cNvPr id="5" name="Footer Placeholder 4">
            <a:extLst>
              <a:ext uri="{FF2B5EF4-FFF2-40B4-BE49-F238E27FC236}">
                <a16:creationId xmlns:a16="http://schemas.microsoft.com/office/drawing/2014/main" id="{1103CF9C-FE65-261A-08CC-ADD3EAE5CC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C5C41CD-E224-CBB3-755B-3915E5F633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15E62-AED0-4DCF-B41B-29F520287AE7}" type="slidenum">
              <a:rPr lang="en-GB" smtClean="0"/>
              <a:t>‹#›</a:t>
            </a:fld>
            <a:endParaRPr lang="en-GB"/>
          </a:p>
        </p:txBody>
      </p:sp>
    </p:spTree>
    <p:extLst>
      <p:ext uri="{BB962C8B-B14F-4D97-AF65-F5344CB8AC3E}">
        <p14:creationId xmlns:p14="http://schemas.microsoft.com/office/powerpoint/2010/main" val="2145937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2WjO62pPSj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5440" y="2028616"/>
            <a:ext cx="9649072" cy="2123658"/>
          </a:xfrm>
          <a:prstGeom prst="rect">
            <a:avLst/>
          </a:prstGeom>
          <a:noFill/>
        </p:spPr>
        <p:txBody>
          <a:bodyPr wrap="square" lIns="91440" tIns="45720" rIns="91440" bIns="45720" rtlCol="0" anchor="t">
            <a:spAutoFit/>
          </a:bodyPr>
          <a:lstStyle/>
          <a:p>
            <a:pPr algn="ctr"/>
            <a:r>
              <a:rPr lang="en-GB" sz="4400" b="1" dirty="0">
                <a:solidFill>
                  <a:schemeClr val="bg1"/>
                </a:solidFill>
                <a:latin typeface="+mj-lt"/>
              </a:rPr>
              <a:t>Know how to take responsibility for health and safety in a logistic environment</a:t>
            </a:r>
          </a:p>
        </p:txBody>
      </p:sp>
    </p:spTree>
    <p:extLst>
      <p:ext uri="{BB962C8B-B14F-4D97-AF65-F5344CB8AC3E}">
        <p14:creationId xmlns:p14="http://schemas.microsoft.com/office/powerpoint/2010/main" val="2628986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E36BBE-B8F3-4F34-86FF-11C584C4B26B}"/>
              </a:ext>
            </a:extLst>
          </p:cNvPr>
          <p:cNvSpPr>
            <a:spLocks noGrp="1"/>
          </p:cNvSpPr>
          <p:nvPr>
            <p:ph type="body" sz="quarter" idx="10"/>
          </p:nvPr>
        </p:nvSpPr>
        <p:spPr>
          <a:xfrm>
            <a:off x="695400" y="1628800"/>
            <a:ext cx="10801200" cy="4248472"/>
          </a:xfrm>
        </p:spPr>
        <p:txBody>
          <a:bodyPr vert="horz" lIns="91440" tIns="45720" rIns="91440" bIns="45720" rtlCol="0" anchor="t">
            <a:noAutofit/>
          </a:bodyPr>
          <a:lstStyle/>
          <a:p>
            <a:pPr marL="0" indent="0">
              <a:buNone/>
            </a:pPr>
            <a:r>
              <a:rPr lang="en-GB" sz="2400" dirty="0">
                <a:ea typeface="Open Sans"/>
                <a:cs typeface="Open Sans"/>
              </a:rPr>
              <a:t>Stress at the wheel is a major problem for many drivers. A Direct Line survey of UK drivers found that 71% had lost concentration at the wheel in the past year due to stress or annoyance. This risks the lives of drivers and other road users. Combating stress while driving is essential.</a:t>
            </a:r>
          </a:p>
          <a:p>
            <a:pPr marL="0" indent="0">
              <a:buNone/>
            </a:pPr>
            <a:r>
              <a:rPr lang="en-GB" sz="2400" dirty="0">
                <a:ea typeface="Open Sans"/>
                <a:cs typeface="Open Sans"/>
                <a:hlinkClick r:id="rId3"/>
              </a:rPr>
              <a:t>https://youtu.be/2WjO62pPSjs</a:t>
            </a:r>
            <a:endParaRPr lang="en-GB" sz="2400" dirty="0">
              <a:ea typeface="Open Sans"/>
              <a:cs typeface="Open Sans"/>
            </a:endParaRPr>
          </a:p>
          <a:p>
            <a:pPr marL="0" indent="0">
              <a:buNone/>
            </a:pPr>
            <a:endParaRPr lang="en-GB" sz="2400" dirty="0"/>
          </a:p>
          <a:p>
            <a:pPr marL="0" indent="0">
              <a:buNone/>
            </a:pPr>
            <a:r>
              <a:rPr lang="en-GB" sz="2400" dirty="0">
                <a:ea typeface="Open Sans"/>
                <a:cs typeface="Open Sans"/>
              </a:rPr>
              <a:t>Activity:</a:t>
            </a:r>
            <a:endParaRPr lang="en-GB" sz="2400" dirty="0"/>
          </a:p>
          <a:p>
            <a:pPr marL="0" indent="0">
              <a:buNone/>
            </a:pPr>
            <a:r>
              <a:rPr lang="en-GB" sz="2400" dirty="0">
                <a:ea typeface="Open Sans"/>
                <a:cs typeface="Open Sans"/>
              </a:rPr>
              <a:t>What do you think could be some of the causes of stress as a lorry driver?</a:t>
            </a:r>
          </a:p>
          <a:p>
            <a:pPr marL="0" indent="0">
              <a:buNone/>
            </a:pPr>
            <a:r>
              <a:rPr lang="en-GB" sz="2400" dirty="0">
                <a:ea typeface="Open Sans"/>
                <a:cs typeface="Open Sans"/>
              </a:rPr>
              <a:t>What could be some of the signs and symptoms that we are stressed? </a:t>
            </a:r>
            <a:endParaRPr lang="en-GB" sz="2400" dirty="0"/>
          </a:p>
          <a:p>
            <a:pPr marL="0" indent="0">
              <a:buNone/>
            </a:pPr>
            <a:r>
              <a:rPr lang="en-GB" sz="2400" dirty="0">
                <a:ea typeface="Open Sans"/>
                <a:cs typeface="Open Sans"/>
              </a:rPr>
              <a:t>What do you feel we can do to combat the feeling of stress and who can help us?.</a:t>
            </a:r>
          </a:p>
        </p:txBody>
      </p:sp>
      <p:sp>
        <p:nvSpPr>
          <p:cNvPr id="4" name="Text Placeholder 3">
            <a:extLst>
              <a:ext uri="{FF2B5EF4-FFF2-40B4-BE49-F238E27FC236}">
                <a16:creationId xmlns:a16="http://schemas.microsoft.com/office/drawing/2014/main" id="{9AB38989-BEB3-78F2-280C-CF833E7D1868}"/>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C5A9CBDC-E2F4-1B0F-794D-A290E5FEF3DE}"/>
              </a:ext>
            </a:extLst>
          </p:cNvPr>
          <p:cNvSpPr>
            <a:spLocks noGrp="1"/>
          </p:cNvSpPr>
          <p:nvPr>
            <p:ph type="body" sz="quarter" idx="12"/>
          </p:nvPr>
        </p:nvSpPr>
        <p:spPr/>
        <p:txBody>
          <a:bodyPr/>
          <a:lstStyle/>
          <a:p>
            <a:endParaRPr lang="en-GB"/>
          </a:p>
        </p:txBody>
      </p:sp>
      <p:sp>
        <p:nvSpPr>
          <p:cNvPr id="2" name="Title 1">
            <a:extLst>
              <a:ext uri="{FF2B5EF4-FFF2-40B4-BE49-F238E27FC236}">
                <a16:creationId xmlns:a16="http://schemas.microsoft.com/office/drawing/2014/main" id="{544AA652-8D6C-486E-8B41-8DDAC1384EF3}"/>
              </a:ext>
            </a:extLst>
          </p:cNvPr>
          <p:cNvSpPr>
            <a:spLocks noGrp="1"/>
          </p:cNvSpPr>
          <p:nvPr>
            <p:ph type="title" idx="4294967295"/>
          </p:nvPr>
        </p:nvSpPr>
        <p:spPr>
          <a:xfrm>
            <a:off x="-10320" y="270098"/>
            <a:ext cx="12212638" cy="1143000"/>
          </a:xfrm>
        </p:spPr>
        <p:txBody>
          <a:bodyPr>
            <a:normAutofit/>
          </a:bodyPr>
          <a:lstStyle/>
          <a:p>
            <a:r>
              <a:rPr lang="en-GB" b="1" dirty="0">
                <a:solidFill>
                  <a:schemeClr val="bg1"/>
                </a:solidFill>
              </a:rPr>
              <a:t>Drivers Health and Welfare (Stress)</a:t>
            </a:r>
          </a:p>
        </p:txBody>
      </p:sp>
    </p:spTree>
    <p:extLst>
      <p:ext uri="{BB962C8B-B14F-4D97-AF65-F5344CB8AC3E}">
        <p14:creationId xmlns:p14="http://schemas.microsoft.com/office/powerpoint/2010/main" val="30292556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7CC2ED-FA55-45BD-4E4C-CA27B57DAEA4}"/>
              </a:ext>
            </a:extLst>
          </p:cNvPr>
          <p:cNvSpPr>
            <a:spLocks noGrp="1"/>
          </p:cNvSpPr>
          <p:nvPr>
            <p:ph type="body" sz="quarter" idx="11"/>
          </p:nvPr>
        </p:nvSpPr>
        <p:spPr/>
        <p:txBody>
          <a:bodyPr lIns="91440" tIns="45720" rIns="91440" bIns="45720" anchor="t">
            <a:noAutofit/>
          </a:bodyPr>
          <a:lstStyle/>
          <a:p>
            <a:r>
              <a:rPr lang="en-GB" sz="4400" dirty="0">
                <a:latin typeface="+mj-lt"/>
              </a:rPr>
              <a:t>Maintaining the workspace</a:t>
            </a:r>
          </a:p>
        </p:txBody>
      </p:sp>
      <p:sp>
        <p:nvSpPr>
          <p:cNvPr id="5" name="Text Placeholder 4">
            <a:extLst>
              <a:ext uri="{FF2B5EF4-FFF2-40B4-BE49-F238E27FC236}">
                <a16:creationId xmlns:a16="http://schemas.microsoft.com/office/drawing/2014/main" id="{57B57BC2-9387-4888-717C-8217E2750311}"/>
              </a:ext>
            </a:extLst>
          </p:cNvPr>
          <p:cNvSpPr>
            <a:spLocks noGrp="1"/>
          </p:cNvSpPr>
          <p:nvPr>
            <p:ph type="body" sz="quarter" idx="13"/>
          </p:nvPr>
        </p:nvSpPr>
        <p:spPr>
          <a:xfrm>
            <a:off x="671875" y="1772816"/>
            <a:ext cx="10848248" cy="4320000"/>
          </a:xfrm>
        </p:spPr>
        <p:txBody>
          <a:bodyPr/>
          <a:lstStyle/>
          <a:p>
            <a:pPr marL="0" indent="0" algn="ctr">
              <a:buNone/>
            </a:pPr>
            <a:r>
              <a:rPr lang="en-GB" dirty="0"/>
              <a:t>Outline ways in which to maintain own workspace in a clean and tidy condition in a logistic environment</a:t>
            </a:r>
          </a:p>
          <a:p>
            <a:endParaRPr lang="en-GB" dirty="0"/>
          </a:p>
        </p:txBody>
      </p:sp>
    </p:spTree>
    <p:extLst>
      <p:ext uri="{BB962C8B-B14F-4D97-AF65-F5344CB8AC3E}">
        <p14:creationId xmlns:p14="http://schemas.microsoft.com/office/powerpoint/2010/main" val="658808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7CC2ED-FA55-45BD-4E4C-CA27B57DAEA4}"/>
              </a:ext>
            </a:extLst>
          </p:cNvPr>
          <p:cNvSpPr>
            <a:spLocks noGrp="1"/>
          </p:cNvSpPr>
          <p:nvPr>
            <p:ph type="body" sz="quarter" idx="11"/>
          </p:nvPr>
        </p:nvSpPr>
        <p:spPr>
          <a:xfrm>
            <a:off x="2279811" y="445191"/>
            <a:ext cx="7632377" cy="648716"/>
          </a:xfrm>
        </p:spPr>
        <p:txBody>
          <a:bodyPr>
            <a:noAutofit/>
          </a:bodyPr>
          <a:lstStyle/>
          <a:p>
            <a:r>
              <a:rPr lang="en-GB" sz="4400" dirty="0">
                <a:latin typeface="+mj-lt"/>
              </a:rPr>
              <a:t>Maintain own workspace</a:t>
            </a:r>
          </a:p>
        </p:txBody>
      </p:sp>
      <p:sp>
        <p:nvSpPr>
          <p:cNvPr id="5" name="Text Placeholder 4">
            <a:extLst>
              <a:ext uri="{FF2B5EF4-FFF2-40B4-BE49-F238E27FC236}">
                <a16:creationId xmlns:a16="http://schemas.microsoft.com/office/drawing/2014/main" id="{57B57BC2-9387-4888-717C-8217E2750311}"/>
              </a:ext>
            </a:extLst>
          </p:cNvPr>
          <p:cNvSpPr>
            <a:spLocks noGrp="1"/>
          </p:cNvSpPr>
          <p:nvPr>
            <p:ph type="body" sz="quarter" idx="13"/>
          </p:nvPr>
        </p:nvSpPr>
        <p:spPr>
          <a:xfrm>
            <a:off x="263352" y="1377200"/>
            <a:ext cx="11809312" cy="5156630"/>
          </a:xfrm>
        </p:spPr>
        <p:txBody>
          <a:bodyPr lIns="91440" tIns="45720" rIns="91440" bIns="45720" anchor="t"/>
          <a:lstStyle/>
          <a:p>
            <a:pPr marL="0" indent="0">
              <a:buNone/>
            </a:pPr>
            <a:r>
              <a:rPr lang="en-GB" sz="2800" dirty="0"/>
              <a:t>Important for avoiding accidents and maintaining effective and efficient productivity</a:t>
            </a:r>
            <a:endParaRPr lang="en-US" sz="2800" dirty="0"/>
          </a:p>
          <a:p>
            <a:r>
              <a:rPr lang="en-GB" sz="2800" dirty="0"/>
              <a:t>Throw away rubbish correctly</a:t>
            </a:r>
          </a:p>
          <a:p>
            <a:r>
              <a:rPr lang="en-GB" sz="2800" dirty="0"/>
              <a:t>Clean work area at least daily</a:t>
            </a:r>
          </a:p>
          <a:p>
            <a:r>
              <a:rPr lang="en-GB" sz="2800" dirty="0"/>
              <a:t>Don’t eat at place of work</a:t>
            </a:r>
          </a:p>
          <a:p>
            <a:r>
              <a:rPr lang="en-GB" sz="2800" dirty="0"/>
              <a:t>Don’t stock pile </a:t>
            </a:r>
            <a:endParaRPr lang="en-GB" sz="2800" dirty="0">
              <a:cs typeface="Calibri"/>
            </a:endParaRPr>
          </a:p>
          <a:p>
            <a:r>
              <a:rPr lang="en-GB" sz="2800" dirty="0"/>
              <a:t>Follow organisational guidelines</a:t>
            </a:r>
          </a:p>
          <a:p>
            <a:r>
              <a:rPr lang="en-GB" sz="2800" dirty="0"/>
              <a:t>Reduce clutter</a:t>
            </a:r>
          </a:p>
          <a:p>
            <a:r>
              <a:rPr lang="en-GB" sz="2800" dirty="0"/>
              <a:t>Store equipment safely</a:t>
            </a:r>
          </a:p>
        </p:txBody>
      </p:sp>
      <p:sp>
        <p:nvSpPr>
          <p:cNvPr id="2" name="Text Placeholder 1">
            <a:extLst>
              <a:ext uri="{FF2B5EF4-FFF2-40B4-BE49-F238E27FC236}">
                <a16:creationId xmlns:a16="http://schemas.microsoft.com/office/drawing/2014/main" id="{19456A38-77EF-6BDF-DE96-55ED2BA4ABFD}"/>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68253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7CC2ED-FA55-45BD-4E4C-CA27B57DAEA4}"/>
              </a:ext>
            </a:extLst>
          </p:cNvPr>
          <p:cNvSpPr>
            <a:spLocks noGrp="1"/>
          </p:cNvSpPr>
          <p:nvPr>
            <p:ph type="body" sz="quarter" idx="11"/>
          </p:nvPr>
        </p:nvSpPr>
        <p:spPr>
          <a:xfrm>
            <a:off x="2279810" y="440826"/>
            <a:ext cx="7632377" cy="648716"/>
          </a:xfrm>
        </p:spPr>
        <p:txBody>
          <a:bodyPr lIns="91440" tIns="45720" rIns="91440" bIns="45720" anchor="t">
            <a:noAutofit/>
          </a:bodyPr>
          <a:lstStyle/>
          <a:p>
            <a:r>
              <a:rPr lang="en-GB" sz="4400" dirty="0">
                <a:latin typeface="+mj-lt"/>
              </a:rPr>
              <a:t>Employee responsibility</a:t>
            </a:r>
          </a:p>
        </p:txBody>
      </p:sp>
      <p:sp>
        <p:nvSpPr>
          <p:cNvPr id="5" name="Text Placeholder 4">
            <a:extLst>
              <a:ext uri="{FF2B5EF4-FFF2-40B4-BE49-F238E27FC236}">
                <a16:creationId xmlns:a16="http://schemas.microsoft.com/office/drawing/2014/main" id="{57B57BC2-9387-4888-717C-8217E2750311}"/>
              </a:ext>
            </a:extLst>
          </p:cNvPr>
          <p:cNvSpPr>
            <a:spLocks noGrp="1"/>
          </p:cNvSpPr>
          <p:nvPr>
            <p:ph type="body" sz="quarter" idx="13"/>
          </p:nvPr>
        </p:nvSpPr>
        <p:spPr>
          <a:xfrm>
            <a:off x="779887" y="1772816"/>
            <a:ext cx="10632224" cy="4320000"/>
          </a:xfrm>
        </p:spPr>
        <p:txBody>
          <a:bodyPr/>
          <a:lstStyle/>
          <a:p>
            <a:pPr marL="0" indent="0" algn="ctr">
              <a:buNone/>
            </a:pPr>
            <a:r>
              <a:rPr lang="en-GB" dirty="0"/>
              <a:t>Give examples of ways in which an employee is responsible for the health and safety of themselves and others in a logistic environment</a:t>
            </a:r>
          </a:p>
        </p:txBody>
      </p:sp>
    </p:spTree>
    <p:extLst>
      <p:ext uri="{BB962C8B-B14F-4D97-AF65-F5344CB8AC3E}">
        <p14:creationId xmlns:p14="http://schemas.microsoft.com/office/powerpoint/2010/main" val="123346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7CC2ED-FA55-45BD-4E4C-CA27B57DAEA4}"/>
              </a:ext>
            </a:extLst>
          </p:cNvPr>
          <p:cNvSpPr>
            <a:spLocks noGrp="1"/>
          </p:cNvSpPr>
          <p:nvPr>
            <p:ph type="body" sz="quarter" idx="11"/>
          </p:nvPr>
        </p:nvSpPr>
        <p:spPr>
          <a:xfrm>
            <a:off x="2279810" y="482340"/>
            <a:ext cx="7632377" cy="648716"/>
          </a:xfrm>
        </p:spPr>
        <p:txBody>
          <a:bodyPr lIns="91440" tIns="45720" rIns="91440" bIns="45720" anchor="t">
            <a:noAutofit/>
          </a:bodyPr>
          <a:lstStyle/>
          <a:p>
            <a:r>
              <a:rPr lang="en-GB" sz="4400" dirty="0">
                <a:latin typeface="+mj-lt"/>
              </a:rPr>
              <a:t>Employee responsibility</a:t>
            </a:r>
          </a:p>
        </p:txBody>
      </p:sp>
      <p:sp>
        <p:nvSpPr>
          <p:cNvPr id="5" name="Text Placeholder 4">
            <a:extLst>
              <a:ext uri="{FF2B5EF4-FFF2-40B4-BE49-F238E27FC236}">
                <a16:creationId xmlns:a16="http://schemas.microsoft.com/office/drawing/2014/main" id="{57B57BC2-9387-4888-717C-8217E2750311}"/>
              </a:ext>
            </a:extLst>
          </p:cNvPr>
          <p:cNvSpPr>
            <a:spLocks noGrp="1"/>
          </p:cNvSpPr>
          <p:nvPr>
            <p:ph type="body" sz="quarter" idx="13"/>
          </p:nvPr>
        </p:nvSpPr>
        <p:spPr>
          <a:xfrm>
            <a:off x="635871" y="1412776"/>
            <a:ext cx="10920256" cy="5112568"/>
          </a:xfrm>
        </p:spPr>
        <p:txBody>
          <a:bodyPr/>
          <a:lstStyle/>
          <a:p>
            <a:r>
              <a:rPr lang="en-GB" dirty="0"/>
              <a:t>Take reasonable care</a:t>
            </a:r>
          </a:p>
          <a:p>
            <a:r>
              <a:rPr lang="en-GB" dirty="0"/>
              <a:t>Co-operate with an employer</a:t>
            </a:r>
          </a:p>
          <a:p>
            <a:r>
              <a:rPr lang="en-GB" dirty="0"/>
              <a:t>Report incidents/accidents</a:t>
            </a:r>
          </a:p>
          <a:p>
            <a:r>
              <a:rPr lang="en-GB" dirty="0"/>
              <a:t>Report hazards</a:t>
            </a:r>
          </a:p>
          <a:p>
            <a:r>
              <a:rPr lang="en-GB" dirty="0"/>
              <a:t>Avoid wearing inappropriate clothing</a:t>
            </a:r>
          </a:p>
          <a:p>
            <a:r>
              <a:rPr lang="en-GB" dirty="0"/>
              <a:t>Cover long hair</a:t>
            </a:r>
          </a:p>
          <a:p>
            <a:r>
              <a:rPr lang="en-GB" dirty="0"/>
              <a:t>Insist on proper training</a:t>
            </a:r>
          </a:p>
          <a:p>
            <a:r>
              <a:rPr lang="en-GB" dirty="0"/>
              <a:t>Using protective equipment where provided</a:t>
            </a:r>
          </a:p>
          <a:p>
            <a:r>
              <a:rPr lang="en-GB" dirty="0"/>
              <a:t>Report the use of medication</a:t>
            </a:r>
          </a:p>
        </p:txBody>
      </p:sp>
    </p:spTree>
    <p:extLst>
      <p:ext uri="{BB962C8B-B14F-4D97-AF65-F5344CB8AC3E}">
        <p14:creationId xmlns:p14="http://schemas.microsoft.com/office/powerpoint/2010/main" val="391824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E685AD-F3AC-4665-9F7D-5C049D31D13D}"/>
              </a:ext>
            </a:extLst>
          </p:cNvPr>
          <p:cNvSpPr>
            <a:spLocks noGrp="1"/>
          </p:cNvSpPr>
          <p:nvPr>
            <p:ph type="body" sz="quarter" idx="10"/>
          </p:nvPr>
        </p:nvSpPr>
        <p:spPr/>
        <p:txBody>
          <a:bodyPr lIns="91440" tIns="45720" rIns="91440" bIns="45720" anchor="t">
            <a:normAutofit fontScale="55000" lnSpcReduction="20000"/>
          </a:bodyPr>
          <a:lstStyle/>
          <a:p>
            <a:pPr marL="0" indent="0">
              <a:buNone/>
            </a:pPr>
            <a:endParaRPr lang="en-GB" sz="3300" i="1" dirty="0">
              <a:solidFill>
                <a:schemeClr val="tx1">
                  <a:lumMod val="75000"/>
                  <a:lumOff val="25000"/>
                </a:schemeClr>
              </a:solidFill>
            </a:endParaRPr>
          </a:p>
          <a:p>
            <a:pPr marL="0" indent="0">
              <a:buNone/>
            </a:pPr>
            <a:endParaRPr lang="en-GB" dirty="0"/>
          </a:p>
        </p:txBody>
      </p:sp>
      <p:sp>
        <p:nvSpPr>
          <p:cNvPr id="2" name="Title 1">
            <a:extLst>
              <a:ext uri="{FF2B5EF4-FFF2-40B4-BE49-F238E27FC236}">
                <a16:creationId xmlns:a16="http://schemas.microsoft.com/office/drawing/2014/main" id="{08483AF4-16C3-4671-8A4D-C797B0B14172}"/>
              </a:ext>
            </a:extLst>
          </p:cNvPr>
          <p:cNvSpPr>
            <a:spLocks noGrp="1"/>
          </p:cNvSpPr>
          <p:nvPr>
            <p:ph type="title" idx="4294967295"/>
          </p:nvPr>
        </p:nvSpPr>
        <p:spPr>
          <a:xfrm>
            <a:off x="1631504" y="575157"/>
            <a:ext cx="9064625" cy="566737"/>
          </a:xfrm>
        </p:spPr>
        <p:txBody>
          <a:bodyPr>
            <a:noAutofit/>
          </a:bodyPr>
          <a:lstStyle/>
          <a:p>
            <a:pPr algn="ctr"/>
            <a:r>
              <a:rPr lang="en-GB" b="1" dirty="0">
                <a:solidFill>
                  <a:schemeClr val="bg1"/>
                </a:solidFill>
              </a:rPr>
              <a:t>Five Types of Signs</a:t>
            </a:r>
          </a:p>
        </p:txBody>
      </p:sp>
      <p:pic>
        <p:nvPicPr>
          <p:cNvPr id="4" name="Picture 3">
            <a:extLst>
              <a:ext uri="{FF2B5EF4-FFF2-40B4-BE49-F238E27FC236}">
                <a16:creationId xmlns:a16="http://schemas.microsoft.com/office/drawing/2014/main" id="{ECEC8C93-9E36-4632-9583-922B9DECC583}"/>
              </a:ext>
            </a:extLst>
          </p:cNvPr>
          <p:cNvPicPr>
            <a:picLocks noChangeAspect="1"/>
          </p:cNvPicPr>
          <p:nvPr/>
        </p:nvPicPr>
        <p:blipFill>
          <a:blip r:embed="rId2"/>
          <a:stretch>
            <a:fillRect/>
          </a:stretch>
        </p:blipFill>
        <p:spPr>
          <a:xfrm>
            <a:off x="4490263" y="1691530"/>
            <a:ext cx="1888437" cy="1921567"/>
          </a:xfrm>
          <a:prstGeom prst="rect">
            <a:avLst/>
          </a:prstGeom>
        </p:spPr>
      </p:pic>
      <p:pic>
        <p:nvPicPr>
          <p:cNvPr id="5" name="Picture 4">
            <a:extLst>
              <a:ext uri="{FF2B5EF4-FFF2-40B4-BE49-F238E27FC236}">
                <a16:creationId xmlns:a16="http://schemas.microsoft.com/office/drawing/2014/main" id="{C7CFA361-E287-435F-8C0D-F9F6A78E10FE}"/>
              </a:ext>
            </a:extLst>
          </p:cNvPr>
          <p:cNvPicPr>
            <a:picLocks noChangeAspect="1"/>
          </p:cNvPicPr>
          <p:nvPr/>
        </p:nvPicPr>
        <p:blipFill>
          <a:blip r:embed="rId3"/>
          <a:stretch>
            <a:fillRect/>
          </a:stretch>
        </p:blipFill>
        <p:spPr>
          <a:xfrm>
            <a:off x="4490261" y="4190276"/>
            <a:ext cx="1894908" cy="2105933"/>
          </a:xfrm>
          <a:prstGeom prst="rect">
            <a:avLst/>
          </a:prstGeom>
        </p:spPr>
      </p:pic>
      <p:pic>
        <p:nvPicPr>
          <p:cNvPr id="6" name="Picture 5">
            <a:extLst>
              <a:ext uri="{FF2B5EF4-FFF2-40B4-BE49-F238E27FC236}">
                <a16:creationId xmlns:a16="http://schemas.microsoft.com/office/drawing/2014/main" id="{51F3E0A2-EA90-4EB3-9C82-C44A353B7B5A}"/>
              </a:ext>
            </a:extLst>
          </p:cNvPr>
          <p:cNvPicPr>
            <a:picLocks noChangeAspect="1"/>
          </p:cNvPicPr>
          <p:nvPr/>
        </p:nvPicPr>
        <p:blipFill>
          <a:blip r:embed="rId4"/>
          <a:stretch>
            <a:fillRect/>
          </a:stretch>
        </p:blipFill>
        <p:spPr>
          <a:xfrm>
            <a:off x="6652613" y="1695175"/>
            <a:ext cx="1698450" cy="1921567"/>
          </a:xfrm>
          <a:prstGeom prst="rect">
            <a:avLst/>
          </a:prstGeom>
        </p:spPr>
      </p:pic>
      <p:pic>
        <p:nvPicPr>
          <p:cNvPr id="7" name="Picture 6">
            <a:extLst>
              <a:ext uri="{FF2B5EF4-FFF2-40B4-BE49-F238E27FC236}">
                <a16:creationId xmlns:a16="http://schemas.microsoft.com/office/drawing/2014/main" id="{E4DEE546-AEF5-4729-ACC4-8A1EB9C3B5B8}"/>
              </a:ext>
            </a:extLst>
          </p:cNvPr>
          <p:cNvPicPr>
            <a:picLocks noChangeAspect="1"/>
          </p:cNvPicPr>
          <p:nvPr/>
        </p:nvPicPr>
        <p:blipFill>
          <a:blip r:embed="rId5"/>
          <a:stretch>
            <a:fillRect/>
          </a:stretch>
        </p:blipFill>
        <p:spPr>
          <a:xfrm>
            <a:off x="6652611" y="4192598"/>
            <a:ext cx="1699574" cy="2103611"/>
          </a:xfrm>
          <a:prstGeom prst="rect">
            <a:avLst/>
          </a:prstGeom>
        </p:spPr>
      </p:pic>
      <p:sp>
        <p:nvSpPr>
          <p:cNvPr id="8" name="Rectangle 7">
            <a:extLst>
              <a:ext uri="{FF2B5EF4-FFF2-40B4-BE49-F238E27FC236}">
                <a16:creationId xmlns:a16="http://schemas.microsoft.com/office/drawing/2014/main" id="{46C519ED-B3DA-4383-AD19-A4AA08D31969}"/>
              </a:ext>
            </a:extLst>
          </p:cNvPr>
          <p:cNvSpPr/>
          <p:nvPr/>
        </p:nvSpPr>
        <p:spPr>
          <a:xfrm>
            <a:off x="661643" y="3894503"/>
            <a:ext cx="3917190" cy="1938992"/>
          </a:xfrm>
          <a:prstGeom prst="rect">
            <a:avLst/>
          </a:prstGeom>
        </p:spPr>
        <p:txBody>
          <a:bodyPr wrap="square" lIns="91440" tIns="45720" rIns="91440" bIns="45720" anchor="t">
            <a:spAutoFit/>
          </a:bodyPr>
          <a:lstStyle/>
          <a:p>
            <a:r>
              <a:rPr lang="en-GB" sz="2400" b="1" i="1" dirty="0">
                <a:solidFill>
                  <a:srgbClr val="FF0000"/>
                </a:solidFill>
                <a:latin typeface="Montserrat"/>
              </a:rPr>
              <a:t>Prohibition</a:t>
            </a:r>
            <a:r>
              <a:rPr lang="en-GB" sz="2400" b="1" i="1" dirty="0">
                <a:solidFill>
                  <a:prstClr val="black"/>
                </a:solidFill>
                <a:latin typeface="Montserrat"/>
              </a:rPr>
              <a:t> </a:t>
            </a:r>
          </a:p>
          <a:p>
            <a:r>
              <a:rPr lang="en-GB" sz="2400" b="1" i="1" dirty="0">
                <a:solidFill>
                  <a:srgbClr val="FFFF00"/>
                </a:solidFill>
                <a:highlight>
                  <a:srgbClr val="000000"/>
                </a:highlight>
                <a:latin typeface="Montserrat"/>
              </a:rPr>
              <a:t>Warning</a:t>
            </a:r>
          </a:p>
          <a:p>
            <a:r>
              <a:rPr lang="en-GB" sz="2400" b="1" i="1" dirty="0">
                <a:solidFill>
                  <a:srgbClr val="0080DB"/>
                </a:solidFill>
                <a:latin typeface="Montserrat"/>
              </a:rPr>
              <a:t>Mandatory</a:t>
            </a:r>
          </a:p>
          <a:p>
            <a:r>
              <a:rPr lang="en-GB" sz="2400" b="1" i="1" dirty="0">
                <a:solidFill>
                  <a:srgbClr val="00B050"/>
                </a:solidFill>
                <a:latin typeface="Montserrat"/>
              </a:rPr>
              <a:t>Safety</a:t>
            </a:r>
          </a:p>
          <a:p>
            <a:r>
              <a:rPr lang="en-GB" sz="2400" b="1" i="1" dirty="0">
                <a:solidFill>
                  <a:srgbClr val="FF0000"/>
                </a:solidFill>
                <a:latin typeface="Montserrat"/>
              </a:rPr>
              <a:t>COSHH</a:t>
            </a:r>
          </a:p>
        </p:txBody>
      </p:sp>
      <p:pic>
        <p:nvPicPr>
          <p:cNvPr id="9" name="Content Placeholder 4">
            <a:extLst>
              <a:ext uri="{FF2B5EF4-FFF2-40B4-BE49-F238E27FC236}">
                <a16:creationId xmlns:a16="http://schemas.microsoft.com/office/drawing/2014/main" id="{AF8E5339-D84B-657D-D74F-6F26C50CDC58}"/>
              </a:ext>
            </a:extLst>
          </p:cNvPr>
          <p:cNvPicPr>
            <a:picLocks noChangeAspect="1"/>
          </p:cNvPicPr>
          <p:nvPr/>
        </p:nvPicPr>
        <p:blipFill>
          <a:blip r:embed="rId6"/>
          <a:stretch>
            <a:fillRect/>
          </a:stretch>
        </p:blipFill>
        <p:spPr>
          <a:xfrm>
            <a:off x="8834802" y="2987262"/>
            <a:ext cx="1784007" cy="1829574"/>
          </a:xfrm>
          <a:prstGeom prst="rect">
            <a:avLst/>
          </a:prstGeom>
        </p:spPr>
      </p:pic>
      <p:sp>
        <p:nvSpPr>
          <p:cNvPr id="10" name="TextBox 9">
            <a:extLst>
              <a:ext uri="{FF2B5EF4-FFF2-40B4-BE49-F238E27FC236}">
                <a16:creationId xmlns:a16="http://schemas.microsoft.com/office/drawing/2014/main" id="{01E6DB0D-2025-D9AF-BAD1-55F4A366E17A}"/>
              </a:ext>
            </a:extLst>
          </p:cNvPr>
          <p:cNvSpPr txBox="1"/>
          <p:nvPr/>
        </p:nvSpPr>
        <p:spPr>
          <a:xfrm>
            <a:off x="594139" y="1565965"/>
            <a:ext cx="352728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i="1" dirty="0">
                <a:solidFill>
                  <a:srgbClr val="404040"/>
                </a:solidFill>
                <a:latin typeface="Montserrat"/>
              </a:rPr>
              <a:t>Most safety signs, flooring instructions and symbols fall into one of four categories:</a:t>
            </a:r>
            <a:endParaRPr lang="en-GB" sz="2400" dirty="0">
              <a:latin typeface="Montserrat"/>
            </a:endParaRPr>
          </a:p>
        </p:txBody>
      </p:sp>
    </p:spTree>
    <p:extLst>
      <p:ext uri="{BB962C8B-B14F-4D97-AF65-F5344CB8AC3E}">
        <p14:creationId xmlns:p14="http://schemas.microsoft.com/office/powerpoint/2010/main" val="72340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ECB11-FB22-73D1-DE4E-28ECCFDABF8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E328A8A-6A91-B91B-A957-99276D8E7E65}"/>
              </a:ext>
            </a:extLst>
          </p:cNvPr>
          <p:cNvSpPr>
            <a:spLocks noGrp="1"/>
          </p:cNvSpPr>
          <p:nvPr>
            <p:ph type="body" sz="quarter" idx="10"/>
          </p:nvPr>
        </p:nvSpPr>
        <p:spPr/>
        <p:txBody>
          <a:bodyPr/>
          <a:lstStyle/>
          <a:p>
            <a:endParaRPr lang="en-GB" dirty="0"/>
          </a:p>
        </p:txBody>
      </p:sp>
      <p:sp>
        <p:nvSpPr>
          <p:cNvPr id="4" name="Text Placeholder 3">
            <a:extLst>
              <a:ext uri="{FF2B5EF4-FFF2-40B4-BE49-F238E27FC236}">
                <a16:creationId xmlns:a16="http://schemas.microsoft.com/office/drawing/2014/main" id="{2E450086-8B8E-0EF5-D0E0-359F5120D7FC}"/>
              </a:ext>
            </a:extLst>
          </p:cNvPr>
          <p:cNvSpPr>
            <a:spLocks noGrp="1"/>
          </p:cNvSpPr>
          <p:nvPr>
            <p:ph type="body" sz="quarter" idx="11"/>
          </p:nvPr>
        </p:nvSpPr>
        <p:spPr>
          <a:xfrm>
            <a:off x="2292586" y="411373"/>
            <a:ext cx="7632377" cy="648716"/>
          </a:xfrm>
        </p:spPr>
        <p:txBody>
          <a:bodyPr>
            <a:noAutofit/>
          </a:bodyPr>
          <a:lstStyle/>
          <a:p>
            <a:r>
              <a:rPr lang="en-GB" sz="4400" dirty="0">
                <a:latin typeface="+mj-lt"/>
              </a:rPr>
              <a:t>Signs</a:t>
            </a:r>
          </a:p>
        </p:txBody>
      </p:sp>
      <p:sp>
        <p:nvSpPr>
          <p:cNvPr id="6" name="Text Placeholder 5">
            <a:extLst>
              <a:ext uri="{FF2B5EF4-FFF2-40B4-BE49-F238E27FC236}">
                <a16:creationId xmlns:a16="http://schemas.microsoft.com/office/drawing/2014/main" id="{66223958-DD95-9F97-8E58-D12CC4A522F0}"/>
              </a:ext>
            </a:extLst>
          </p:cNvPr>
          <p:cNvSpPr>
            <a:spLocks noGrp="1"/>
          </p:cNvSpPr>
          <p:nvPr>
            <p:ph type="body" sz="quarter" idx="12"/>
          </p:nvPr>
        </p:nvSpPr>
        <p:spPr/>
        <p:txBody>
          <a:bodyPr/>
          <a:lstStyle/>
          <a:p>
            <a:endParaRPr lang="en-GB"/>
          </a:p>
        </p:txBody>
      </p:sp>
      <p:pic>
        <p:nvPicPr>
          <p:cNvPr id="5" name="Content Placeholder 4">
            <a:extLst>
              <a:ext uri="{FF2B5EF4-FFF2-40B4-BE49-F238E27FC236}">
                <a16:creationId xmlns:a16="http://schemas.microsoft.com/office/drawing/2014/main" id="{51950ACD-6D58-B884-9056-0BF23AC49B50}"/>
              </a:ext>
            </a:extLst>
          </p:cNvPr>
          <p:cNvPicPr>
            <a:picLocks noGrp="1" noChangeAspect="1"/>
          </p:cNvPicPr>
          <p:nvPr>
            <p:ph idx="4294967295"/>
          </p:nvPr>
        </p:nvPicPr>
        <p:blipFill>
          <a:blip r:embed="rId3"/>
          <a:stretch>
            <a:fillRect/>
          </a:stretch>
        </p:blipFill>
        <p:spPr>
          <a:xfrm>
            <a:off x="290800" y="1492416"/>
            <a:ext cx="1276905" cy="1313798"/>
          </a:xfrm>
          <a:prstGeom prst="rect">
            <a:avLst/>
          </a:prstGeom>
        </p:spPr>
      </p:pic>
      <p:pic>
        <p:nvPicPr>
          <p:cNvPr id="7" name="Picture 6">
            <a:extLst>
              <a:ext uri="{FF2B5EF4-FFF2-40B4-BE49-F238E27FC236}">
                <a16:creationId xmlns:a16="http://schemas.microsoft.com/office/drawing/2014/main" id="{15E17166-3F5C-5F18-F150-A9A7E16EACF5}"/>
              </a:ext>
            </a:extLst>
          </p:cNvPr>
          <p:cNvPicPr>
            <a:picLocks noChangeAspect="1"/>
          </p:cNvPicPr>
          <p:nvPr/>
        </p:nvPicPr>
        <p:blipFill>
          <a:blip r:embed="rId4"/>
          <a:stretch>
            <a:fillRect/>
          </a:stretch>
        </p:blipFill>
        <p:spPr>
          <a:xfrm>
            <a:off x="8651233" y="4512431"/>
            <a:ext cx="1297519" cy="1285934"/>
          </a:xfrm>
          <a:prstGeom prst="rect">
            <a:avLst/>
          </a:prstGeom>
        </p:spPr>
      </p:pic>
      <p:pic>
        <p:nvPicPr>
          <p:cNvPr id="9" name="Picture 8">
            <a:extLst>
              <a:ext uri="{FF2B5EF4-FFF2-40B4-BE49-F238E27FC236}">
                <a16:creationId xmlns:a16="http://schemas.microsoft.com/office/drawing/2014/main" id="{E6CB4568-835D-8EFE-0FE8-886D79A334B7}"/>
              </a:ext>
            </a:extLst>
          </p:cNvPr>
          <p:cNvPicPr>
            <a:picLocks noChangeAspect="1"/>
          </p:cNvPicPr>
          <p:nvPr/>
        </p:nvPicPr>
        <p:blipFill>
          <a:blip r:embed="rId5"/>
          <a:stretch>
            <a:fillRect/>
          </a:stretch>
        </p:blipFill>
        <p:spPr>
          <a:xfrm>
            <a:off x="8617657" y="1446027"/>
            <a:ext cx="1383187" cy="1396488"/>
          </a:xfrm>
          <a:prstGeom prst="rect">
            <a:avLst/>
          </a:prstGeom>
        </p:spPr>
      </p:pic>
      <p:pic>
        <p:nvPicPr>
          <p:cNvPr id="11" name="Picture 10">
            <a:extLst>
              <a:ext uri="{FF2B5EF4-FFF2-40B4-BE49-F238E27FC236}">
                <a16:creationId xmlns:a16="http://schemas.microsoft.com/office/drawing/2014/main" id="{1F6C0B22-B909-0B0C-D983-5550C8EBECC2}"/>
              </a:ext>
            </a:extLst>
          </p:cNvPr>
          <p:cNvPicPr>
            <a:picLocks noChangeAspect="1"/>
          </p:cNvPicPr>
          <p:nvPr/>
        </p:nvPicPr>
        <p:blipFill>
          <a:blip r:embed="rId6"/>
          <a:stretch>
            <a:fillRect/>
          </a:stretch>
        </p:blipFill>
        <p:spPr>
          <a:xfrm>
            <a:off x="8590645" y="2938689"/>
            <a:ext cx="1383187" cy="1358040"/>
          </a:xfrm>
          <a:prstGeom prst="rect">
            <a:avLst/>
          </a:prstGeom>
        </p:spPr>
      </p:pic>
      <p:pic>
        <p:nvPicPr>
          <p:cNvPr id="13" name="Picture 12">
            <a:extLst>
              <a:ext uri="{FF2B5EF4-FFF2-40B4-BE49-F238E27FC236}">
                <a16:creationId xmlns:a16="http://schemas.microsoft.com/office/drawing/2014/main" id="{1AFF6530-5A3E-36AA-4B0A-56992EF7EBEE}"/>
              </a:ext>
            </a:extLst>
          </p:cNvPr>
          <p:cNvPicPr>
            <a:picLocks noChangeAspect="1"/>
          </p:cNvPicPr>
          <p:nvPr/>
        </p:nvPicPr>
        <p:blipFill>
          <a:blip r:embed="rId7"/>
          <a:stretch>
            <a:fillRect/>
          </a:stretch>
        </p:blipFill>
        <p:spPr>
          <a:xfrm>
            <a:off x="4517201" y="4486371"/>
            <a:ext cx="1332429" cy="1308421"/>
          </a:xfrm>
          <a:prstGeom prst="rect">
            <a:avLst/>
          </a:prstGeom>
        </p:spPr>
      </p:pic>
      <p:pic>
        <p:nvPicPr>
          <p:cNvPr id="15" name="Picture 14">
            <a:extLst>
              <a:ext uri="{FF2B5EF4-FFF2-40B4-BE49-F238E27FC236}">
                <a16:creationId xmlns:a16="http://schemas.microsoft.com/office/drawing/2014/main" id="{1DC0351B-84D8-7703-50BA-5514B41A72CD}"/>
              </a:ext>
            </a:extLst>
          </p:cNvPr>
          <p:cNvPicPr>
            <a:picLocks noChangeAspect="1"/>
          </p:cNvPicPr>
          <p:nvPr/>
        </p:nvPicPr>
        <p:blipFill>
          <a:blip r:embed="rId8"/>
          <a:stretch>
            <a:fillRect/>
          </a:stretch>
        </p:blipFill>
        <p:spPr>
          <a:xfrm>
            <a:off x="4459839" y="3035977"/>
            <a:ext cx="1383188" cy="1308421"/>
          </a:xfrm>
          <a:prstGeom prst="rect">
            <a:avLst/>
          </a:prstGeom>
        </p:spPr>
      </p:pic>
      <p:pic>
        <p:nvPicPr>
          <p:cNvPr id="17" name="Picture 16">
            <a:extLst>
              <a:ext uri="{FF2B5EF4-FFF2-40B4-BE49-F238E27FC236}">
                <a16:creationId xmlns:a16="http://schemas.microsoft.com/office/drawing/2014/main" id="{9190881F-5081-39BF-0CE1-A606E6A53319}"/>
              </a:ext>
            </a:extLst>
          </p:cNvPr>
          <p:cNvPicPr>
            <a:picLocks noChangeAspect="1"/>
          </p:cNvPicPr>
          <p:nvPr/>
        </p:nvPicPr>
        <p:blipFill>
          <a:blip r:embed="rId9"/>
          <a:stretch>
            <a:fillRect/>
          </a:stretch>
        </p:blipFill>
        <p:spPr>
          <a:xfrm>
            <a:off x="327308" y="3006582"/>
            <a:ext cx="1203891" cy="1192535"/>
          </a:xfrm>
          <a:prstGeom prst="rect">
            <a:avLst/>
          </a:prstGeom>
        </p:spPr>
      </p:pic>
      <p:pic>
        <p:nvPicPr>
          <p:cNvPr id="19" name="Picture 18">
            <a:extLst>
              <a:ext uri="{FF2B5EF4-FFF2-40B4-BE49-F238E27FC236}">
                <a16:creationId xmlns:a16="http://schemas.microsoft.com/office/drawing/2014/main" id="{A18B22EA-58F7-53F5-02A8-F138B0B20026}"/>
              </a:ext>
            </a:extLst>
          </p:cNvPr>
          <p:cNvPicPr>
            <a:picLocks noChangeAspect="1"/>
          </p:cNvPicPr>
          <p:nvPr/>
        </p:nvPicPr>
        <p:blipFill>
          <a:blip r:embed="rId10"/>
          <a:stretch>
            <a:fillRect/>
          </a:stretch>
        </p:blipFill>
        <p:spPr>
          <a:xfrm>
            <a:off x="363446" y="4563530"/>
            <a:ext cx="1203892" cy="1192641"/>
          </a:xfrm>
          <a:prstGeom prst="rect">
            <a:avLst/>
          </a:prstGeom>
        </p:spPr>
      </p:pic>
      <p:pic>
        <p:nvPicPr>
          <p:cNvPr id="21" name="Picture 20">
            <a:extLst>
              <a:ext uri="{FF2B5EF4-FFF2-40B4-BE49-F238E27FC236}">
                <a16:creationId xmlns:a16="http://schemas.microsoft.com/office/drawing/2014/main" id="{11919B8E-7603-AFC2-57DA-5CE117112D7F}"/>
              </a:ext>
            </a:extLst>
          </p:cNvPr>
          <p:cNvPicPr>
            <a:picLocks noChangeAspect="1"/>
          </p:cNvPicPr>
          <p:nvPr/>
        </p:nvPicPr>
        <p:blipFill>
          <a:blip r:embed="rId11"/>
          <a:stretch>
            <a:fillRect/>
          </a:stretch>
        </p:blipFill>
        <p:spPr>
          <a:xfrm>
            <a:off x="4517201" y="1530280"/>
            <a:ext cx="1276905" cy="1229611"/>
          </a:xfrm>
          <a:prstGeom prst="rect">
            <a:avLst/>
          </a:prstGeom>
        </p:spPr>
      </p:pic>
      <p:sp>
        <p:nvSpPr>
          <p:cNvPr id="22" name="TextBox 21">
            <a:extLst>
              <a:ext uri="{FF2B5EF4-FFF2-40B4-BE49-F238E27FC236}">
                <a16:creationId xmlns:a16="http://schemas.microsoft.com/office/drawing/2014/main" id="{988A24B1-9C34-A9E4-8496-BC6E6DF1B03E}"/>
              </a:ext>
            </a:extLst>
          </p:cNvPr>
          <p:cNvSpPr txBox="1"/>
          <p:nvPr/>
        </p:nvSpPr>
        <p:spPr>
          <a:xfrm>
            <a:off x="5947942" y="1809839"/>
            <a:ext cx="1874980" cy="461665"/>
          </a:xfrm>
          <a:prstGeom prst="rect">
            <a:avLst/>
          </a:prstGeom>
          <a:noFill/>
        </p:spPr>
        <p:txBody>
          <a:bodyPr wrap="square" rtlCol="0">
            <a:spAutoFit/>
          </a:bodyPr>
          <a:lstStyle/>
          <a:p>
            <a:pPr marL="0" marR="0" lvl="0" indent="0" algn="l" defTabSz="438912"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ontserrat" panose="00000500000000000000" pitchFamily="2" charset="0"/>
              </a:rPr>
              <a:t>Explosives</a:t>
            </a:r>
          </a:p>
        </p:txBody>
      </p:sp>
      <p:sp>
        <p:nvSpPr>
          <p:cNvPr id="25" name="TextBox 24">
            <a:extLst>
              <a:ext uri="{FF2B5EF4-FFF2-40B4-BE49-F238E27FC236}">
                <a16:creationId xmlns:a16="http://schemas.microsoft.com/office/drawing/2014/main" id="{4211DE72-50AD-685C-8D07-3B4B2A5F4C3D}"/>
              </a:ext>
            </a:extLst>
          </p:cNvPr>
          <p:cNvSpPr txBox="1"/>
          <p:nvPr/>
        </p:nvSpPr>
        <p:spPr>
          <a:xfrm>
            <a:off x="1711651" y="4893769"/>
            <a:ext cx="2192150" cy="461665"/>
          </a:xfrm>
          <a:prstGeom prst="rect">
            <a:avLst/>
          </a:prstGeom>
          <a:noFill/>
        </p:spPr>
        <p:txBody>
          <a:bodyPr wrap="square" rtlCol="0">
            <a:spAutoFit/>
          </a:bodyPr>
          <a:lstStyle/>
          <a:p>
            <a:pPr marL="0" marR="0" lvl="0" indent="0" algn="l" defTabSz="438912"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ontserrat" panose="00000500000000000000" pitchFamily="2" charset="0"/>
              </a:rPr>
              <a:t>Oxidising</a:t>
            </a:r>
          </a:p>
        </p:txBody>
      </p:sp>
      <p:sp>
        <p:nvSpPr>
          <p:cNvPr id="26" name="TextBox 25">
            <a:extLst>
              <a:ext uri="{FF2B5EF4-FFF2-40B4-BE49-F238E27FC236}">
                <a16:creationId xmlns:a16="http://schemas.microsoft.com/office/drawing/2014/main" id="{B82A999E-F50F-9802-0F4F-55BBCA88EDA2}"/>
              </a:ext>
            </a:extLst>
          </p:cNvPr>
          <p:cNvSpPr txBox="1"/>
          <p:nvPr/>
        </p:nvSpPr>
        <p:spPr>
          <a:xfrm>
            <a:off x="1743166" y="3045368"/>
            <a:ext cx="2317742" cy="1200329"/>
          </a:xfrm>
          <a:prstGeom prst="rect">
            <a:avLst/>
          </a:prstGeom>
          <a:noFill/>
        </p:spPr>
        <p:txBody>
          <a:bodyPr wrap="square" rtlCol="0">
            <a:spAutoFit/>
          </a:bodyPr>
          <a:lstStyle/>
          <a:p>
            <a:pPr marL="0" marR="0" lvl="0" indent="0" algn="l" defTabSz="438912"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ontserrat" panose="00000500000000000000" pitchFamily="2" charset="0"/>
              </a:rPr>
              <a:t>Dangerous for the environment</a:t>
            </a:r>
          </a:p>
        </p:txBody>
      </p:sp>
      <p:sp>
        <p:nvSpPr>
          <p:cNvPr id="27" name="TextBox 26">
            <a:extLst>
              <a:ext uri="{FF2B5EF4-FFF2-40B4-BE49-F238E27FC236}">
                <a16:creationId xmlns:a16="http://schemas.microsoft.com/office/drawing/2014/main" id="{7068E337-C6EF-A3EF-E283-C79AB384F8E9}"/>
              </a:ext>
            </a:extLst>
          </p:cNvPr>
          <p:cNvSpPr txBox="1"/>
          <p:nvPr/>
        </p:nvSpPr>
        <p:spPr>
          <a:xfrm>
            <a:off x="5992101" y="3357315"/>
            <a:ext cx="2146480" cy="461665"/>
          </a:xfrm>
          <a:prstGeom prst="rect">
            <a:avLst/>
          </a:prstGeom>
          <a:noFill/>
        </p:spPr>
        <p:txBody>
          <a:bodyPr wrap="square" rtlCol="0">
            <a:spAutoFit/>
          </a:bodyPr>
          <a:lstStyle/>
          <a:p>
            <a:pPr marL="0" marR="0" lvl="0" indent="0" algn="l" defTabSz="438912"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ontserrat" panose="00000500000000000000" pitchFamily="2" charset="0"/>
              </a:rPr>
              <a:t>Corrosive</a:t>
            </a:r>
          </a:p>
        </p:txBody>
      </p:sp>
      <p:sp>
        <p:nvSpPr>
          <p:cNvPr id="28" name="TextBox 27">
            <a:extLst>
              <a:ext uri="{FF2B5EF4-FFF2-40B4-BE49-F238E27FC236}">
                <a16:creationId xmlns:a16="http://schemas.microsoft.com/office/drawing/2014/main" id="{7699B7B7-23AF-6885-8BFE-1F09F664AC8E}"/>
              </a:ext>
            </a:extLst>
          </p:cNvPr>
          <p:cNvSpPr txBox="1"/>
          <p:nvPr/>
        </p:nvSpPr>
        <p:spPr>
          <a:xfrm>
            <a:off x="5992101" y="4893088"/>
            <a:ext cx="2146480" cy="461665"/>
          </a:xfrm>
          <a:prstGeom prst="rect">
            <a:avLst/>
          </a:prstGeom>
          <a:noFill/>
        </p:spPr>
        <p:txBody>
          <a:bodyPr wrap="square" rtlCol="0">
            <a:spAutoFit/>
          </a:bodyPr>
          <a:lstStyle/>
          <a:p>
            <a:pPr marL="0" marR="0" lvl="0" indent="0" algn="l" defTabSz="438912"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ontserrat" panose="00000500000000000000" pitchFamily="2" charset="0"/>
              </a:rPr>
              <a:t>Toxic</a:t>
            </a:r>
          </a:p>
        </p:txBody>
      </p:sp>
      <p:sp>
        <p:nvSpPr>
          <p:cNvPr id="29" name="TextBox 28">
            <a:extLst>
              <a:ext uri="{FF2B5EF4-FFF2-40B4-BE49-F238E27FC236}">
                <a16:creationId xmlns:a16="http://schemas.microsoft.com/office/drawing/2014/main" id="{3B99273F-D538-8B7C-A8F3-E1D50F1329E6}"/>
              </a:ext>
            </a:extLst>
          </p:cNvPr>
          <p:cNvSpPr txBox="1"/>
          <p:nvPr/>
        </p:nvSpPr>
        <p:spPr>
          <a:xfrm>
            <a:off x="9974956" y="3183572"/>
            <a:ext cx="2157898" cy="830997"/>
          </a:xfrm>
          <a:prstGeom prst="rect">
            <a:avLst/>
          </a:prstGeom>
          <a:noFill/>
        </p:spPr>
        <p:txBody>
          <a:bodyPr wrap="square" rtlCol="0">
            <a:spAutoFit/>
          </a:bodyPr>
          <a:lstStyle/>
          <a:p>
            <a:pPr marL="0" marR="0" lvl="0" indent="0" algn="l" defTabSz="438912"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ontserrat" panose="00000500000000000000" pitchFamily="2" charset="0"/>
              </a:rPr>
              <a:t>Gas under pressure</a:t>
            </a:r>
          </a:p>
        </p:txBody>
      </p:sp>
      <p:sp>
        <p:nvSpPr>
          <p:cNvPr id="30" name="TextBox 29">
            <a:extLst>
              <a:ext uri="{FF2B5EF4-FFF2-40B4-BE49-F238E27FC236}">
                <a16:creationId xmlns:a16="http://schemas.microsoft.com/office/drawing/2014/main" id="{4696DF33-64D9-8C4F-D274-9D03EABBAC44}"/>
              </a:ext>
            </a:extLst>
          </p:cNvPr>
          <p:cNvSpPr txBox="1"/>
          <p:nvPr/>
        </p:nvSpPr>
        <p:spPr>
          <a:xfrm>
            <a:off x="10017071" y="1559562"/>
            <a:ext cx="1952384" cy="1200329"/>
          </a:xfrm>
          <a:prstGeom prst="rect">
            <a:avLst/>
          </a:prstGeom>
          <a:noFill/>
        </p:spPr>
        <p:txBody>
          <a:bodyPr wrap="square" rtlCol="0">
            <a:spAutoFit/>
          </a:bodyPr>
          <a:lstStyle/>
          <a:p>
            <a:pPr marL="0" marR="0" lvl="0" indent="0" algn="l" defTabSz="438912"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ontserrat" panose="00000500000000000000" pitchFamily="2" charset="0"/>
              </a:rPr>
              <a:t>Long term health Hazard</a:t>
            </a:r>
          </a:p>
        </p:txBody>
      </p:sp>
      <p:sp>
        <p:nvSpPr>
          <p:cNvPr id="31" name="TextBox 30">
            <a:extLst>
              <a:ext uri="{FF2B5EF4-FFF2-40B4-BE49-F238E27FC236}">
                <a16:creationId xmlns:a16="http://schemas.microsoft.com/office/drawing/2014/main" id="{81E6B32D-E440-E668-D253-C8DCB36FF24F}"/>
              </a:ext>
            </a:extLst>
          </p:cNvPr>
          <p:cNvSpPr txBox="1"/>
          <p:nvPr/>
        </p:nvSpPr>
        <p:spPr>
          <a:xfrm>
            <a:off x="1723016" y="1854330"/>
            <a:ext cx="2009136" cy="461665"/>
          </a:xfrm>
          <a:prstGeom prst="rect">
            <a:avLst/>
          </a:prstGeom>
          <a:noFill/>
        </p:spPr>
        <p:txBody>
          <a:bodyPr wrap="square" rtlCol="0">
            <a:spAutoFit/>
          </a:bodyPr>
          <a:lstStyle/>
          <a:p>
            <a:pPr marL="0" marR="0" lvl="0" indent="0" algn="l" defTabSz="438912"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ontserrat" panose="00000500000000000000" pitchFamily="2" charset="0"/>
              </a:rPr>
              <a:t>Flammable</a:t>
            </a:r>
          </a:p>
        </p:txBody>
      </p:sp>
      <p:sp>
        <p:nvSpPr>
          <p:cNvPr id="32" name="TextBox 31">
            <a:extLst>
              <a:ext uri="{FF2B5EF4-FFF2-40B4-BE49-F238E27FC236}">
                <a16:creationId xmlns:a16="http://schemas.microsoft.com/office/drawing/2014/main" id="{ED9379F3-D451-60D9-95E4-559C4266D2C6}"/>
              </a:ext>
            </a:extLst>
          </p:cNvPr>
          <p:cNvSpPr txBox="1"/>
          <p:nvPr/>
        </p:nvSpPr>
        <p:spPr>
          <a:xfrm>
            <a:off x="10052002" y="4724465"/>
            <a:ext cx="2329160" cy="830997"/>
          </a:xfrm>
          <a:prstGeom prst="rect">
            <a:avLst/>
          </a:prstGeom>
          <a:noFill/>
        </p:spPr>
        <p:txBody>
          <a:bodyPr wrap="square" rtlCol="0">
            <a:spAutoFit/>
          </a:bodyPr>
          <a:lstStyle/>
          <a:p>
            <a:pPr marL="0" marR="0" lvl="0" indent="0" algn="l" defTabSz="438912"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ontserrat" panose="00000500000000000000" pitchFamily="2" charset="0"/>
              </a:rPr>
              <a:t>Health Hazard</a:t>
            </a:r>
          </a:p>
        </p:txBody>
      </p:sp>
      <p:sp>
        <p:nvSpPr>
          <p:cNvPr id="34" name="TextBox 33">
            <a:extLst>
              <a:ext uri="{FF2B5EF4-FFF2-40B4-BE49-F238E27FC236}">
                <a16:creationId xmlns:a16="http://schemas.microsoft.com/office/drawing/2014/main" id="{0B0CE2A4-D642-72D8-8747-03AE9B90C837}"/>
              </a:ext>
            </a:extLst>
          </p:cNvPr>
          <p:cNvSpPr txBox="1"/>
          <p:nvPr/>
        </p:nvSpPr>
        <p:spPr>
          <a:xfrm>
            <a:off x="643467" y="5756171"/>
            <a:ext cx="10905066" cy="830997"/>
          </a:xfrm>
          <a:prstGeom prst="rect">
            <a:avLst/>
          </a:prstGeom>
          <a:noFill/>
        </p:spPr>
        <p:txBody>
          <a:bodyPr wrap="square" rtlCol="0">
            <a:spAutoFit/>
          </a:bodyPr>
          <a:lstStyle/>
          <a:p>
            <a:pPr marL="0" marR="0" lvl="0" indent="0" algn="ctr" defTabSz="438912"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ontserrat" panose="00000500000000000000" pitchFamily="2" charset="0"/>
              </a:rPr>
              <a:t>These should all be taken into consideration when writing up your Risk Assessment</a:t>
            </a:r>
          </a:p>
        </p:txBody>
      </p:sp>
    </p:spTree>
    <p:extLst>
      <p:ext uri="{BB962C8B-B14F-4D97-AF65-F5344CB8AC3E}">
        <p14:creationId xmlns:p14="http://schemas.microsoft.com/office/powerpoint/2010/main" val="287704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B41C9-41C4-C341-BC65-AA53B935E68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DB947C9-2AC2-44FE-4D19-6AF392E33615}"/>
              </a:ext>
            </a:extLst>
          </p:cNvPr>
          <p:cNvPicPr>
            <a:picLocks noChangeAspect="1"/>
          </p:cNvPicPr>
          <p:nvPr/>
        </p:nvPicPr>
        <p:blipFill>
          <a:blip r:embed="rId2"/>
          <a:stretch>
            <a:fillRect/>
          </a:stretch>
        </p:blipFill>
        <p:spPr>
          <a:xfrm>
            <a:off x="1564524" y="2384423"/>
            <a:ext cx="1864376" cy="1835472"/>
          </a:xfrm>
          <a:prstGeom prst="rect">
            <a:avLst/>
          </a:prstGeom>
        </p:spPr>
      </p:pic>
      <p:pic>
        <p:nvPicPr>
          <p:cNvPr id="7" name="Picture 6">
            <a:extLst>
              <a:ext uri="{FF2B5EF4-FFF2-40B4-BE49-F238E27FC236}">
                <a16:creationId xmlns:a16="http://schemas.microsoft.com/office/drawing/2014/main" id="{D9B0CA49-9CAD-2B2A-C79F-8478D0951272}"/>
              </a:ext>
            </a:extLst>
          </p:cNvPr>
          <p:cNvPicPr>
            <a:picLocks noChangeAspect="1"/>
          </p:cNvPicPr>
          <p:nvPr/>
        </p:nvPicPr>
        <p:blipFill>
          <a:blip r:embed="rId3"/>
          <a:stretch>
            <a:fillRect/>
          </a:stretch>
        </p:blipFill>
        <p:spPr>
          <a:xfrm>
            <a:off x="1564524" y="4452643"/>
            <a:ext cx="1864376" cy="1864376"/>
          </a:xfrm>
          <a:prstGeom prst="rect">
            <a:avLst/>
          </a:prstGeom>
        </p:spPr>
      </p:pic>
      <p:pic>
        <p:nvPicPr>
          <p:cNvPr id="9" name="Picture 8">
            <a:extLst>
              <a:ext uri="{FF2B5EF4-FFF2-40B4-BE49-F238E27FC236}">
                <a16:creationId xmlns:a16="http://schemas.microsoft.com/office/drawing/2014/main" id="{22231D53-EF16-7AD5-6564-364E2042AB0A}"/>
              </a:ext>
            </a:extLst>
          </p:cNvPr>
          <p:cNvPicPr>
            <a:picLocks noChangeAspect="1"/>
          </p:cNvPicPr>
          <p:nvPr/>
        </p:nvPicPr>
        <p:blipFill>
          <a:blip r:embed="rId4"/>
          <a:stretch>
            <a:fillRect/>
          </a:stretch>
        </p:blipFill>
        <p:spPr>
          <a:xfrm>
            <a:off x="6556766" y="1077055"/>
            <a:ext cx="1864376" cy="1935536"/>
          </a:xfrm>
          <a:prstGeom prst="rect">
            <a:avLst/>
          </a:prstGeom>
        </p:spPr>
      </p:pic>
      <p:pic>
        <p:nvPicPr>
          <p:cNvPr id="11" name="Picture 10">
            <a:extLst>
              <a:ext uri="{FF2B5EF4-FFF2-40B4-BE49-F238E27FC236}">
                <a16:creationId xmlns:a16="http://schemas.microsoft.com/office/drawing/2014/main" id="{2C50D334-889F-E96A-CCEE-B40B627B2631}"/>
              </a:ext>
            </a:extLst>
          </p:cNvPr>
          <p:cNvPicPr>
            <a:picLocks noChangeAspect="1"/>
          </p:cNvPicPr>
          <p:nvPr/>
        </p:nvPicPr>
        <p:blipFill>
          <a:blip r:embed="rId5"/>
          <a:stretch>
            <a:fillRect/>
          </a:stretch>
        </p:blipFill>
        <p:spPr>
          <a:xfrm>
            <a:off x="6556766" y="3312560"/>
            <a:ext cx="1998908" cy="1929980"/>
          </a:xfrm>
          <a:prstGeom prst="rect">
            <a:avLst/>
          </a:prstGeom>
        </p:spPr>
      </p:pic>
      <p:pic>
        <p:nvPicPr>
          <p:cNvPr id="13" name="Picture 12">
            <a:extLst>
              <a:ext uri="{FF2B5EF4-FFF2-40B4-BE49-F238E27FC236}">
                <a16:creationId xmlns:a16="http://schemas.microsoft.com/office/drawing/2014/main" id="{F8778FD8-82A6-69CA-FB6B-8155A9D29603}"/>
              </a:ext>
            </a:extLst>
          </p:cNvPr>
          <p:cNvPicPr>
            <a:picLocks noChangeAspect="1"/>
          </p:cNvPicPr>
          <p:nvPr/>
        </p:nvPicPr>
        <p:blipFill>
          <a:blip r:embed="rId6"/>
          <a:stretch>
            <a:fillRect/>
          </a:stretch>
        </p:blipFill>
        <p:spPr>
          <a:xfrm>
            <a:off x="1564524" y="234707"/>
            <a:ext cx="1864376" cy="1926939"/>
          </a:xfrm>
          <a:prstGeom prst="rect">
            <a:avLst/>
          </a:prstGeom>
        </p:spPr>
      </p:pic>
      <p:sp>
        <p:nvSpPr>
          <p:cNvPr id="14" name="TextBox 13">
            <a:extLst>
              <a:ext uri="{FF2B5EF4-FFF2-40B4-BE49-F238E27FC236}">
                <a16:creationId xmlns:a16="http://schemas.microsoft.com/office/drawing/2014/main" id="{29422FD7-96B4-44DF-0300-58D1DC8E6AD0}"/>
              </a:ext>
            </a:extLst>
          </p:cNvPr>
          <p:cNvSpPr txBox="1"/>
          <p:nvPr/>
        </p:nvSpPr>
        <p:spPr>
          <a:xfrm>
            <a:off x="3809058" y="2649864"/>
            <a:ext cx="1998909" cy="830997"/>
          </a:xfrm>
          <a:prstGeom prst="rect">
            <a:avLst/>
          </a:prstGeom>
          <a:noFill/>
        </p:spPr>
        <p:txBody>
          <a:bodyPr wrap="square" rtlCol="0">
            <a:spAutoFit/>
          </a:bodyPr>
          <a:lstStyle/>
          <a:p>
            <a:r>
              <a:rPr lang="en-GB" sz="2400" dirty="0">
                <a:solidFill>
                  <a:prstClr val="black"/>
                </a:solidFill>
                <a:latin typeface="Montserrat" panose="00000500000000000000" pitchFamily="2" charset="0"/>
              </a:rPr>
              <a:t>No pedestrians</a:t>
            </a:r>
          </a:p>
        </p:txBody>
      </p:sp>
      <p:sp>
        <p:nvSpPr>
          <p:cNvPr id="15" name="TextBox 14">
            <a:extLst>
              <a:ext uri="{FF2B5EF4-FFF2-40B4-BE49-F238E27FC236}">
                <a16:creationId xmlns:a16="http://schemas.microsoft.com/office/drawing/2014/main" id="{803F8F0C-0566-24BE-6302-C7C85DB558D3}"/>
              </a:ext>
            </a:extLst>
          </p:cNvPr>
          <p:cNvSpPr txBox="1"/>
          <p:nvPr/>
        </p:nvSpPr>
        <p:spPr>
          <a:xfrm>
            <a:off x="3817658" y="598013"/>
            <a:ext cx="2350350" cy="1200329"/>
          </a:xfrm>
          <a:prstGeom prst="rect">
            <a:avLst/>
          </a:prstGeom>
          <a:noFill/>
        </p:spPr>
        <p:txBody>
          <a:bodyPr wrap="square" rtlCol="0">
            <a:spAutoFit/>
          </a:bodyPr>
          <a:lstStyle/>
          <a:p>
            <a:r>
              <a:rPr lang="en-GB" sz="2400" dirty="0">
                <a:solidFill>
                  <a:prstClr val="black"/>
                </a:solidFill>
                <a:latin typeface="Montserrat" panose="00000500000000000000" pitchFamily="2" charset="0"/>
              </a:rPr>
              <a:t>Scaffolding incomplete Do not use</a:t>
            </a:r>
          </a:p>
        </p:txBody>
      </p:sp>
      <p:sp>
        <p:nvSpPr>
          <p:cNvPr id="18" name="TextBox 17">
            <a:extLst>
              <a:ext uri="{FF2B5EF4-FFF2-40B4-BE49-F238E27FC236}">
                <a16:creationId xmlns:a16="http://schemas.microsoft.com/office/drawing/2014/main" id="{6BE9741D-9D26-9E34-F4D3-B7AEBA901701}"/>
              </a:ext>
            </a:extLst>
          </p:cNvPr>
          <p:cNvSpPr txBox="1"/>
          <p:nvPr/>
        </p:nvSpPr>
        <p:spPr>
          <a:xfrm>
            <a:off x="3817658" y="5094365"/>
            <a:ext cx="2350350" cy="461665"/>
          </a:xfrm>
          <a:prstGeom prst="rect">
            <a:avLst/>
          </a:prstGeom>
          <a:noFill/>
        </p:spPr>
        <p:txBody>
          <a:bodyPr wrap="square" rtlCol="0">
            <a:spAutoFit/>
          </a:bodyPr>
          <a:lstStyle/>
          <a:p>
            <a:r>
              <a:rPr lang="en-GB" sz="2400" dirty="0">
                <a:solidFill>
                  <a:prstClr val="black"/>
                </a:solidFill>
                <a:latin typeface="Montserrat" panose="00000500000000000000" pitchFamily="2" charset="0"/>
              </a:rPr>
              <a:t>No Smoking</a:t>
            </a:r>
          </a:p>
        </p:txBody>
      </p:sp>
      <p:sp>
        <p:nvSpPr>
          <p:cNvPr id="23" name="TextBox 22">
            <a:extLst>
              <a:ext uri="{FF2B5EF4-FFF2-40B4-BE49-F238E27FC236}">
                <a16:creationId xmlns:a16="http://schemas.microsoft.com/office/drawing/2014/main" id="{2F65E93E-DD61-1672-8149-24B1CF84C6AB}"/>
              </a:ext>
            </a:extLst>
          </p:cNvPr>
          <p:cNvSpPr txBox="1"/>
          <p:nvPr/>
        </p:nvSpPr>
        <p:spPr>
          <a:xfrm>
            <a:off x="8976261" y="1540121"/>
            <a:ext cx="1864377" cy="830997"/>
          </a:xfrm>
          <a:prstGeom prst="rect">
            <a:avLst/>
          </a:prstGeom>
          <a:noFill/>
        </p:spPr>
        <p:txBody>
          <a:bodyPr wrap="square" rtlCol="0">
            <a:spAutoFit/>
          </a:bodyPr>
          <a:lstStyle/>
          <a:p>
            <a:r>
              <a:rPr lang="en-GB" sz="2400" dirty="0">
                <a:solidFill>
                  <a:prstClr val="black"/>
                </a:solidFill>
                <a:latin typeface="Montserrat" panose="00000500000000000000" pitchFamily="2" charset="0"/>
              </a:rPr>
              <a:t>No escape route</a:t>
            </a:r>
          </a:p>
        </p:txBody>
      </p:sp>
      <p:sp>
        <p:nvSpPr>
          <p:cNvPr id="24" name="TextBox 23">
            <a:extLst>
              <a:ext uri="{FF2B5EF4-FFF2-40B4-BE49-F238E27FC236}">
                <a16:creationId xmlns:a16="http://schemas.microsoft.com/office/drawing/2014/main" id="{CEB78FE7-3B9D-BB9C-69B3-E49DBC578A40}"/>
              </a:ext>
            </a:extLst>
          </p:cNvPr>
          <p:cNvSpPr txBox="1"/>
          <p:nvPr/>
        </p:nvSpPr>
        <p:spPr>
          <a:xfrm>
            <a:off x="8944432" y="3743331"/>
            <a:ext cx="2343681" cy="1200329"/>
          </a:xfrm>
          <a:prstGeom prst="rect">
            <a:avLst/>
          </a:prstGeom>
          <a:noFill/>
        </p:spPr>
        <p:txBody>
          <a:bodyPr wrap="square" rtlCol="0">
            <a:spAutoFit/>
          </a:bodyPr>
          <a:lstStyle/>
          <a:p>
            <a:r>
              <a:rPr lang="en-GB" sz="2400" dirty="0">
                <a:solidFill>
                  <a:prstClr val="black"/>
                </a:solidFill>
                <a:latin typeface="Montserrat" panose="00000500000000000000" pitchFamily="2" charset="0"/>
              </a:rPr>
              <a:t>Children must not play on this site</a:t>
            </a:r>
          </a:p>
        </p:txBody>
      </p:sp>
      <p:sp>
        <p:nvSpPr>
          <p:cNvPr id="2" name="Text Placeholder 1">
            <a:extLst>
              <a:ext uri="{FF2B5EF4-FFF2-40B4-BE49-F238E27FC236}">
                <a16:creationId xmlns:a16="http://schemas.microsoft.com/office/drawing/2014/main" id="{A9C3C8A3-088F-FC33-1C98-047134E24F59}"/>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85713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91485E-D62F-57A2-03CF-A987F40A6A8B}"/>
              </a:ext>
            </a:extLst>
          </p:cNvPr>
          <p:cNvSpPr>
            <a:spLocks noGrp="1"/>
          </p:cNvSpPr>
          <p:nvPr>
            <p:ph type="body" sz="quarter" idx="10"/>
          </p:nvPr>
        </p:nvSpPr>
        <p:spPr/>
        <p:txBody>
          <a:bodyPr/>
          <a:lstStyle/>
          <a:p>
            <a:endParaRPr lang="en-GB"/>
          </a:p>
        </p:txBody>
      </p:sp>
      <p:sp>
        <p:nvSpPr>
          <p:cNvPr id="2" name="Title 1">
            <a:extLst>
              <a:ext uri="{FF2B5EF4-FFF2-40B4-BE49-F238E27FC236}">
                <a16:creationId xmlns:a16="http://schemas.microsoft.com/office/drawing/2014/main" id="{18569C7F-4BF4-4802-BD36-555932B8D534}"/>
              </a:ext>
            </a:extLst>
          </p:cNvPr>
          <p:cNvSpPr>
            <a:spLocks noGrp="1"/>
          </p:cNvSpPr>
          <p:nvPr>
            <p:ph type="title" idx="4294967295"/>
          </p:nvPr>
        </p:nvSpPr>
        <p:spPr>
          <a:xfrm>
            <a:off x="1563687" y="485999"/>
            <a:ext cx="9064625" cy="566737"/>
          </a:xfrm>
        </p:spPr>
        <p:txBody>
          <a:bodyPr>
            <a:noAutofit/>
          </a:bodyPr>
          <a:lstStyle/>
          <a:p>
            <a:pPr algn="ctr"/>
            <a:r>
              <a:rPr lang="en-GB" b="1" dirty="0">
                <a:solidFill>
                  <a:schemeClr val="bg1"/>
                </a:solidFill>
              </a:rPr>
              <a:t>Prohibited Signs</a:t>
            </a:r>
          </a:p>
        </p:txBody>
      </p:sp>
      <p:graphicFrame>
        <p:nvGraphicFramePr>
          <p:cNvPr id="4" name="Table 4">
            <a:extLst>
              <a:ext uri="{FF2B5EF4-FFF2-40B4-BE49-F238E27FC236}">
                <a16:creationId xmlns:a16="http://schemas.microsoft.com/office/drawing/2014/main" id="{0BA36499-D628-4CF0-930D-DC6301344C81}"/>
              </a:ext>
            </a:extLst>
          </p:cNvPr>
          <p:cNvGraphicFramePr>
            <a:graphicFrameLocks noGrp="1"/>
          </p:cNvGraphicFramePr>
          <p:nvPr>
            <p:extLst>
              <p:ext uri="{D42A27DB-BD31-4B8C-83A1-F6EECF244321}">
                <p14:modId xmlns:p14="http://schemas.microsoft.com/office/powerpoint/2010/main" val="3032052339"/>
              </p:ext>
            </p:extLst>
          </p:nvPr>
        </p:nvGraphicFramePr>
        <p:xfrm>
          <a:off x="618434" y="1413565"/>
          <a:ext cx="10939485" cy="4752528"/>
        </p:xfrm>
        <a:graphic>
          <a:graphicData uri="http://schemas.openxmlformats.org/drawingml/2006/table">
            <a:tbl>
              <a:tblPr firstRow="1" bandRow="1">
                <a:tableStyleId>{5C22544A-7EE6-4342-B048-85BDC9FD1C3A}</a:tableStyleId>
              </a:tblPr>
              <a:tblGrid>
                <a:gridCol w="2158571">
                  <a:extLst>
                    <a:ext uri="{9D8B030D-6E8A-4147-A177-3AD203B41FA5}">
                      <a16:colId xmlns:a16="http://schemas.microsoft.com/office/drawing/2014/main" val="3980315265"/>
                    </a:ext>
                  </a:extLst>
                </a:gridCol>
                <a:gridCol w="1755258">
                  <a:extLst>
                    <a:ext uri="{9D8B030D-6E8A-4147-A177-3AD203B41FA5}">
                      <a16:colId xmlns:a16="http://schemas.microsoft.com/office/drawing/2014/main" val="4232752859"/>
                    </a:ext>
                  </a:extLst>
                </a:gridCol>
                <a:gridCol w="2206650">
                  <a:extLst>
                    <a:ext uri="{9D8B030D-6E8A-4147-A177-3AD203B41FA5}">
                      <a16:colId xmlns:a16="http://schemas.microsoft.com/office/drawing/2014/main" val="3174572064"/>
                    </a:ext>
                  </a:extLst>
                </a:gridCol>
                <a:gridCol w="2738096">
                  <a:extLst>
                    <a:ext uri="{9D8B030D-6E8A-4147-A177-3AD203B41FA5}">
                      <a16:colId xmlns:a16="http://schemas.microsoft.com/office/drawing/2014/main" val="978190973"/>
                    </a:ext>
                  </a:extLst>
                </a:gridCol>
                <a:gridCol w="2080910">
                  <a:extLst>
                    <a:ext uri="{9D8B030D-6E8A-4147-A177-3AD203B41FA5}">
                      <a16:colId xmlns:a16="http://schemas.microsoft.com/office/drawing/2014/main" val="2035700209"/>
                    </a:ext>
                  </a:extLst>
                </a:gridCol>
              </a:tblGrid>
              <a:tr h="1368157">
                <a:tc>
                  <a:txBody>
                    <a:bodyPr/>
                    <a:lstStyle/>
                    <a:p>
                      <a:pPr algn="ctr" fontAlgn="ctr"/>
                      <a:r>
                        <a:rPr lang="en-GB" sz="2400" b="1" dirty="0">
                          <a:effectLst/>
                          <a:latin typeface="Montserrat"/>
                        </a:rPr>
                        <a:t>Category</a:t>
                      </a:r>
                      <a:endParaRPr lang="en-GB" sz="2400">
                        <a:effectLst/>
                        <a:latin typeface="Montserrat"/>
                      </a:endParaRPr>
                    </a:p>
                  </a:txBody>
                  <a:tcPr marL="58043" marR="58043" marT="58043" marB="58043" anchor="ctr">
                    <a:solidFill>
                      <a:srgbClr val="FF0000"/>
                    </a:solidFill>
                  </a:tcPr>
                </a:tc>
                <a:tc>
                  <a:txBody>
                    <a:bodyPr/>
                    <a:lstStyle/>
                    <a:p>
                      <a:pPr algn="ctr" fontAlgn="ctr"/>
                      <a:r>
                        <a:rPr lang="en-GB" sz="2400" b="1" dirty="0">
                          <a:effectLst/>
                          <a:latin typeface="Montserrat"/>
                        </a:rPr>
                        <a:t>Colour</a:t>
                      </a:r>
                      <a:endParaRPr lang="en-GB" sz="2400">
                        <a:effectLst/>
                        <a:latin typeface="Montserrat"/>
                      </a:endParaRPr>
                    </a:p>
                  </a:txBody>
                  <a:tcPr marL="58043" marR="58043" marT="58043" marB="58043" anchor="ctr">
                    <a:solidFill>
                      <a:srgbClr val="FF0000"/>
                    </a:solidFill>
                  </a:tcPr>
                </a:tc>
                <a:tc>
                  <a:txBody>
                    <a:bodyPr/>
                    <a:lstStyle/>
                    <a:p>
                      <a:pPr algn="ctr" fontAlgn="ctr"/>
                      <a:r>
                        <a:rPr lang="en-GB" sz="2400" b="1" dirty="0">
                          <a:effectLst/>
                          <a:latin typeface="Montserrat"/>
                        </a:rPr>
                        <a:t>Information/</a:t>
                      </a:r>
                      <a:endParaRPr lang="en-GB" sz="2400">
                        <a:effectLst/>
                        <a:latin typeface="Montserrat"/>
                      </a:endParaRPr>
                    </a:p>
                    <a:p>
                      <a:pPr algn="ctr" fontAlgn="ctr"/>
                      <a:r>
                        <a:rPr lang="en-GB" sz="2400" b="1" dirty="0">
                          <a:effectLst/>
                          <a:latin typeface="Montserrat"/>
                        </a:rPr>
                        <a:t>Instruction</a:t>
                      </a:r>
                      <a:endParaRPr lang="en-GB" sz="2400">
                        <a:effectLst/>
                        <a:latin typeface="Montserrat"/>
                      </a:endParaRPr>
                    </a:p>
                  </a:txBody>
                  <a:tcPr marL="58043" marR="58043" marT="58043" marB="58043" anchor="ctr">
                    <a:solidFill>
                      <a:srgbClr val="FF0000"/>
                    </a:solidFill>
                  </a:tcPr>
                </a:tc>
                <a:tc>
                  <a:txBody>
                    <a:bodyPr/>
                    <a:lstStyle/>
                    <a:p>
                      <a:pPr algn="ctr" fontAlgn="ctr"/>
                      <a:r>
                        <a:rPr lang="en-GB" sz="2400" b="1" dirty="0">
                          <a:effectLst/>
                          <a:latin typeface="Montserrat"/>
                        </a:rPr>
                        <a:t>Features</a:t>
                      </a:r>
                      <a:endParaRPr lang="en-GB" sz="2400">
                        <a:effectLst/>
                        <a:latin typeface="Montserrat"/>
                      </a:endParaRPr>
                    </a:p>
                  </a:txBody>
                  <a:tcPr marL="58043" marR="58043" marT="58043" marB="58043" anchor="ctr">
                    <a:solidFill>
                      <a:srgbClr val="FF0000"/>
                    </a:solidFill>
                  </a:tcPr>
                </a:tc>
                <a:tc>
                  <a:txBody>
                    <a:bodyPr/>
                    <a:lstStyle/>
                    <a:p>
                      <a:pPr algn="ctr" fontAlgn="ctr"/>
                      <a:r>
                        <a:rPr lang="en-GB" sz="2400" b="1" dirty="0">
                          <a:effectLst/>
                          <a:latin typeface="Montserrat"/>
                        </a:rPr>
                        <a:t>Examples</a:t>
                      </a:r>
                      <a:endParaRPr lang="en-GB" sz="2400">
                        <a:effectLst/>
                        <a:latin typeface="Montserrat"/>
                      </a:endParaRPr>
                    </a:p>
                  </a:txBody>
                  <a:tcPr marL="58043" marR="58043" marT="58043" marB="58043" anchor="ctr">
                    <a:solidFill>
                      <a:srgbClr val="FF0000"/>
                    </a:solidFill>
                  </a:tcPr>
                </a:tc>
                <a:extLst>
                  <a:ext uri="{0D108BD9-81ED-4DB2-BD59-A6C34878D82A}">
                    <a16:rowId xmlns:a16="http://schemas.microsoft.com/office/drawing/2014/main" val="3146925820"/>
                  </a:ext>
                </a:extLst>
              </a:tr>
              <a:tr h="3384371">
                <a:tc>
                  <a:txBody>
                    <a:bodyPr/>
                    <a:lstStyle/>
                    <a:p>
                      <a:pPr algn="ctr"/>
                      <a:r>
                        <a:rPr lang="en-GB" sz="2400" dirty="0">
                          <a:solidFill>
                            <a:schemeClr val="bg1"/>
                          </a:solidFill>
                          <a:effectLst/>
                          <a:latin typeface="Montserrat"/>
                        </a:rPr>
                        <a:t>Prohibition</a:t>
                      </a:r>
                    </a:p>
                  </a:txBody>
                  <a:tcPr marL="58043" marR="58043" marT="58043" marB="58043" anchor="ctr">
                    <a:solidFill>
                      <a:srgbClr val="FF0000"/>
                    </a:solidFill>
                  </a:tcPr>
                </a:tc>
                <a:tc>
                  <a:txBody>
                    <a:bodyPr/>
                    <a:lstStyle/>
                    <a:p>
                      <a:pPr algn="ctr"/>
                      <a:r>
                        <a:rPr lang="en-GB" sz="2400" dirty="0">
                          <a:solidFill>
                            <a:schemeClr val="bg1"/>
                          </a:solidFill>
                          <a:effectLst/>
                          <a:latin typeface="Montserrat"/>
                        </a:rPr>
                        <a:t>Red</a:t>
                      </a:r>
                    </a:p>
                  </a:txBody>
                  <a:tcPr marL="58043" marR="58043" marT="58043" marB="58043" anchor="ctr">
                    <a:solidFill>
                      <a:srgbClr val="FF0000"/>
                    </a:solidFill>
                  </a:tcPr>
                </a:tc>
                <a:tc>
                  <a:txBody>
                    <a:bodyPr/>
                    <a:lstStyle/>
                    <a:p>
                      <a:pPr>
                        <a:buFont typeface="Arial" panose="020B0604020202020204" pitchFamily="34" charset="0"/>
                        <a:buChar char="•"/>
                      </a:pPr>
                      <a:r>
                        <a:rPr lang="en-GB" sz="2400" dirty="0">
                          <a:solidFill>
                            <a:schemeClr val="bg1"/>
                          </a:solidFill>
                          <a:effectLst/>
                          <a:latin typeface="Montserrat"/>
                        </a:rPr>
                        <a:t>Dangerous behaviour</a:t>
                      </a:r>
                    </a:p>
                    <a:p>
                      <a:pPr>
                        <a:buFont typeface="Arial" panose="020B0604020202020204" pitchFamily="34" charset="0"/>
                        <a:buChar char="•"/>
                      </a:pPr>
                      <a:r>
                        <a:rPr lang="en-GB" sz="2400" dirty="0">
                          <a:solidFill>
                            <a:schemeClr val="bg1"/>
                          </a:solidFill>
                          <a:effectLst/>
                          <a:latin typeface="Montserrat"/>
                        </a:rPr>
                        <a:t>Stop</a:t>
                      </a:r>
                    </a:p>
                    <a:p>
                      <a:pPr>
                        <a:buFont typeface="Arial" panose="020B0604020202020204" pitchFamily="34" charset="0"/>
                        <a:buChar char="•"/>
                      </a:pPr>
                      <a:r>
                        <a:rPr lang="en-GB" sz="2400" dirty="0">
                          <a:solidFill>
                            <a:schemeClr val="bg1"/>
                          </a:solidFill>
                          <a:effectLst/>
                          <a:latin typeface="Montserrat"/>
                        </a:rPr>
                        <a:t>Shutdown</a:t>
                      </a:r>
                    </a:p>
                    <a:p>
                      <a:pPr>
                        <a:buFont typeface="Arial" panose="020B0604020202020204" pitchFamily="34" charset="0"/>
                        <a:buChar char="•"/>
                      </a:pPr>
                      <a:r>
                        <a:rPr lang="en-GB" sz="2400" dirty="0">
                          <a:solidFill>
                            <a:schemeClr val="bg1"/>
                          </a:solidFill>
                          <a:effectLst/>
                          <a:latin typeface="Montserrat"/>
                        </a:rPr>
                        <a:t>Emergency cut-out devices</a:t>
                      </a:r>
                    </a:p>
                    <a:p>
                      <a:pPr>
                        <a:buFont typeface="Arial" panose="020B0604020202020204" pitchFamily="34" charset="0"/>
                        <a:buChar char="•"/>
                      </a:pPr>
                      <a:r>
                        <a:rPr lang="en-GB" sz="2400" dirty="0">
                          <a:solidFill>
                            <a:schemeClr val="bg1"/>
                          </a:solidFill>
                          <a:effectLst/>
                          <a:latin typeface="Montserrat"/>
                        </a:rPr>
                        <a:t>Evacuate</a:t>
                      </a:r>
                    </a:p>
                  </a:txBody>
                  <a:tcPr marL="58043" marR="58043" marT="58043" marB="58043" anchor="ctr">
                    <a:solidFill>
                      <a:srgbClr val="FF0000"/>
                    </a:solidFill>
                  </a:tcPr>
                </a:tc>
                <a:tc>
                  <a:txBody>
                    <a:bodyPr/>
                    <a:lstStyle/>
                    <a:p>
                      <a:pPr>
                        <a:buFont typeface="Arial" panose="020B0604020202020204" pitchFamily="34" charset="0"/>
                        <a:buChar char="•"/>
                      </a:pPr>
                      <a:r>
                        <a:rPr lang="en-GB" sz="2400" dirty="0">
                          <a:solidFill>
                            <a:schemeClr val="bg1"/>
                          </a:solidFill>
                          <a:effectLst/>
                          <a:latin typeface="Montserrat"/>
                        </a:rPr>
                        <a:t>Round </a:t>
                      </a:r>
                      <a:r>
                        <a:rPr lang="en-GB" sz="2400" u="none" dirty="0">
                          <a:solidFill>
                            <a:schemeClr val="bg1"/>
                          </a:solidFill>
                          <a:effectLst/>
                          <a:latin typeface="Montserrat"/>
                        </a:rPr>
                        <a:t>shape</a:t>
                      </a:r>
                    </a:p>
                    <a:p>
                      <a:pPr>
                        <a:buFont typeface="Arial" panose="020B0604020202020204" pitchFamily="34" charset="0"/>
                        <a:buChar char="•"/>
                      </a:pPr>
                      <a:r>
                        <a:rPr lang="en-GB" sz="2400" u="none" dirty="0">
                          <a:solidFill>
                            <a:schemeClr val="bg1"/>
                          </a:solidFill>
                          <a:effectLst/>
                          <a:latin typeface="Montserrat"/>
                        </a:rPr>
                        <a:t>Black Pictogram </a:t>
                      </a:r>
                      <a:r>
                        <a:rPr lang="en-GB" sz="2400" dirty="0">
                          <a:solidFill>
                            <a:schemeClr val="bg1"/>
                          </a:solidFill>
                          <a:effectLst/>
                          <a:latin typeface="Montserrat"/>
                        </a:rPr>
                        <a:t>on white background</a:t>
                      </a:r>
                    </a:p>
                    <a:p>
                      <a:pPr>
                        <a:buFont typeface="Arial" panose="020B0604020202020204" pitchFamily="34" charset="0"/>
                        <a:buChar char="•"/>
                      </a:pPr>
                      <a:r>
                        <a:rPr lang="en-GB" sz="2400" dirty="0">
                          <a:solidFill>
                            <a:schemeClr val="bg1"/>
                          </a:solidFill>
                          <a:effectLst/>
                          <a:latin typeface="Montserrat"/>
                        </a:rPr>
                        <a:t>Red edging with a red diagonal line</a:t>
                      </a:r>
                    </a:p>
                  </a:txBody>
                  <a:tcPr marL="58043" marR="58043" marT="58043" marB="58043" anchor="ctr">
                    <a:solidFill>
                      <a:srgbClr val="FF0000"/>
                    </a:solidFill>
                  </a:tcPr>
                </a:tc>
                <a:tc>
                  <a:txBody>
                    <a:bodyPr/>
                    <a:lstStyle/>
                    <a:p>
                      <a:pPr>
                        <a:buFont typeface="Arial" panose="020B0604020202020204" pitchFamily="34" charset="0"/>
                        <a:buChar char="•"/>
                      </a:pPr>
                      <a:r>
                        <a:rPr lang="en-GB" sz="2400" dirty="0">
                          <a:solidFill>
                            <a:schemeClr val="bg1"/>
                          </a:solidFill>
                          <a:effectLst/>
                          <a:latin typeface="Montserrat"/>
                        </a:rPr>
                        <a:t>Do not touch</a:t>
                      </a:r>
                    </a:p>
                    <a:p>
                      <a:pPr>
                        <a:buFont typeface="Arial" panose="020B0604020202020204" pitchFamily="34" charset="0"/>
                        <a:buChar char="•"/>
                      </a:pPr>
                      <a:r>
                        <a:rPr lang="en-GB" sz="2400" dirty="0">
                          <a:solidFill>
                            <a:schemeClr val="bg1"/>
                          </a:solidFill>
                          <a:effectLst/>
                          <a:latin typeface="Montserrat"/>
                        </a:rPr>
                        <a:t>No access for unauthorised persons</a:t>
                      </a:r>
                    </a:p>
                    <a:p>
                      <a:pPr>
                        <a:buFont typeface="Arial" panose="020B0604020202020204" pitchFamily="34" charset="0"/>
                        <a:buChar char="•"/>
                      </a:pPr>
                      <a:r>
                        <a:rPr lang="en-GB" sz="2400" dirty="0">
                          <a:solidFill>
                            <a:schemeClr val="bg1"/>
                          </a:solidFill>
                          <a:effectLst/>
                          <a:latin typeface="Montserrat"/>
                        </a:rPr>
                        <a:t>Do not enter</a:t>
                      </a:r>
                    </a:p>
                  </a:txBody>
                  <a:tcPr marL="58043" marR="58043" marT="58043" marB="58043" anchor="ctr">
                    <a:solidFill>
                      <a:srgbClr val="FF0000"/>
                    </a:solidFill>
                  </a:tcPr>
                </a:tc>
                <a:extLst>
                  <a:ext uri="{0D108BD9-81ED-4DB2-BD59-A6C34878D82A}">
                    <a16:rowId xmlns:a16="http://schemas.microsoft.com/office/drawing/2014/main" val="2683900242"/>
                  </a:ext>
                </a:extLst>
              </a:tr>
            </a:tbl>
          </a:graphicData>
        </a:graphic>
      </p:graphicFrame>
    </p:spTree>
    <p:extLst>
      <p:ext uri="{BB962C8B-B14F-4D97-AF65-F5344CB8AC3E}">
        <p14:creationId xmlns:p14="http://schemas.microsoft.com/office/powerpoint/2010/main" val="3314411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D13DC5-AB30-B95A-8BA3-2ED27A37FE9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59BCC03-102C-858F-8C51-4AD2C624C169}"/>
              </a:ext>
            </a:extLst>
          </p:cNvPr>
          <p:cNvPicPr>
            <a:picLocks noChangeAspect="1"/>
          </p:cNvPicPr>
          <p:nvPr/>
        </p:nvPicPr>
        <p:blipFill>
          <a:blip r:embed="rId2"/>
          <a:stretch>
            <a:fillRect/>
          </a:stretch>
        </p:blipFill>
        <p:spPr>
          <a:xfrm>
            <a:off x="2000211" y="3209366"/>
            <a:ext cx="1929901" cy="1821478"/>
          </a:xfrm>
          <a:prstGeom prst="rect">
            <a:avLst/>
          </a:prstGeom>
        </p:spPr>
      </p:pic>
      <p:pic>
        <p:nvPicPr>
          <p:cNvPr id="7" name="Picture 6">
            <a:extLst>
              <a:ext uri="{FF2B5EF4-FFF2-40B4-BE49-F238E27FC236}">
                <a16:creationId xmlns:a16="http://schemas.microsoft.com/office/drawing/2014/main" id="{13521A4B-AA20-60FE-3CFE-80AB8D78920D}"/>
              </a:ext>
            </a:extLst>
          </p:cNvPr>
          <p:cNvPicPr>
            <a:picLocks noChangeAspect="1"/>
          </p:cNvPicPr>
          <p:nvPr/>
        </p:nvPicPr>
        <p:blipFill>
          <a:blip r:embed="rId3"/>
          <a:stretch>
            <a:fillRect/>
          </a:stretch>
        </p:blipFill>
        <p:spPr>
          <a:xfrm>
            <a:off x="1806790" y="1558279"/>
            <a:ext cx="2316744" cy="1853395"/>
          </a:xfrm>
          <a:prstGeom prst="rect">
            <a:avLst/>
          </a:prstGeom>
        </p:spPr>
      </p:pic>
      <p:pic>
        <p:nvPicPr>
          <p:cNvPr id="11" name="Picture 10">
            <a:extLst>
              <a:ext uri="{FF2B5EF4-FFF2-40B4-BE49-F238E27FC236}">
                <a16:creationId xmlns:a16="http://schemas.microsoft.com/office/drawing/2014/main" id="{1585A1C4-8ACA-5B37-5674-A4D5D741A40F}"/>
              </a:ext>
            </a:extLst>
          </p:cNvPr>
          <p:cNvPicPr>
            <a:picLocks noChangeAspect="1"/>
          </p:cNvPicPr>
          <p:nvPr/>
        </p:nvPicPr>
        <p:blipFill>
          <a:blip r:embed="rId4"/>
          <a:stretch>
            <a:fillRect/>
          </a:stretch>
        </p:blipFill>
        <p:spPr>
          <a:xfrm>
            <a:off x="6360108" y="4904818"/>
            <a:ext cx="1832290" cy="1766459"/>
          </a:xfrm>
          <a:prstGeom prst="rect">
            <a:avLst/>
          </a:prstGeom>
        </p:spPr>
      </p:pic>
      <p:pic>
        <p:nvPicPr>
          <p:cNvPr id="15" name="Picture 14">
            <a:extLst>
              <a:ext uri="{FF2B5EF4-FFF2-40B4-BE49-F238E27FC236}">
                <a16:creationId xmlns:a16="http://schemas.microsoft.com/office/drawing/2014/main" id="{08713CDE-66E6-5A10-15DE-D0C0C465B9B4}"/>
              </a:ext>
            </a:extLst>
          </p:cNvPr>
          <p:cNvPicPr>
            <a:picLocks noChangeAspect="1"/>
          </p:cNvPicPr>
          <p:nvPr/>
        </p:nvPicPr>
        <p:blipFill>
          <a:blip r:embed="rId5"/>
          <a:stretch>
            <a:fillRect/>
          </a:stretch>
        </p:blipFill>
        <p:spPr>
          <a:xfrm>
            <a:off x="2113794" y="-19182"/>
            <a:ext cx="1789363" cy="1704799"/>
          </a:xfrm>
          <a:prstGeom prst="rect">
            <a:avLst/>
          </a:prstGeom>
        </p:spPr>
      </p:pic>
      <p:pic>
        <p:nvPicPr>
          <p:cNvPr id="17" name="Picture 16">
            <a:extLst>
              <a:ext uri="{FF2B5EF4-FFF2-40B4-BE49-F238E27FC236}">
                <a16:creationId xmlns:a16="http://schemas.microsoft.com/office/drawing/2014/main" id="{65C8DA69-AEE2-DBD2-D51F-4B974284CCC8}"/>
              </a:ext>
            </a:extLst>
          </p:cNvPr>
          <p:cNvPicPr>
            <a:picLocks noChangeAspect="1"/>
          </p:cNvPicPr>
          <p:nvPr/>
        </p:nvPicPr>
        <p:blipFill>
          <a:blip r:embed="rId6"/>
          <a:stretch>
            <a:fillRect/>
          </a:stretch>
        </p:blipFill>
        <p:spPr>
          <a:xfrm>
            <a:off x="6423647" y="3335157"/>
            <a:ext cx="1705213" cy="1695687"/>
          </a:xfrm>
          <a:prstGeom prst="rect">
            <a:avLst/>
          </a:prstGeom>
        </p:spPr>
      </p:pic>
      <p:pic>
        <p:nvPicPr>
          <p:cNvPr id="19" name="Picture 18">
            <a:extLst>
              <a:ext uri="{FF2B5EF4-FFF2-40B4-BE49-F238E27FC236}">
                <a16:creationId xmlns:a16="http://schemas.microsoft.com/office/drawing/2014/main" id="{9CB54FD7-0111-55FC-DEFB-41914BDD99AB}"/>
              </a:ext>
            </a:extLst>
          </p:cNvPr>
          <p:cNvPicPr>
            <a:picLocks noChangeAspect="1"/>
          </p:cNvPicPr>
          <p:nvPr/>
        </p:nvPicPr>
        <p:blipFill>
          <a:blip r:embed="rId7"/>
          <a:stretch>
            <a:fillRect/>
          </a:stretch>
        </p:blipFill>
        <p:spPr>
          <a:xfrm>
            <a:off x="2055896" y="4920936"/>
            <a:ext cx="1805239" cy="1698419"/>
          </a:xfrm>
          <a:prstGeom prst="rect">
            <a:avLst/>
          </a:prstGeom>
        </p:spPr>
      </p:pic>
      <p:pic>
        <p:nvPicPr>
          <p:cNvPr id="21" name="Picture 20">
            <a:extLst>
              <a:ext uri="{FF2B5EF4-FFF2-40B4-BE49-F238E27FC236}">
                <a16:creationId xmlns:a16="http://schemas.microsoft.com/office/drawing/2014/main" id="{8CFC6BB0-E5D5-2303-0C66-6B72CA7E03A7}"/>
              </a:ext>
            </a:extLst>
          </p:cNvPr>
          <p:cNvPicPr>
            <a:picLocks noChangeAspect="1"/>
          </p:cNvPicPr>
          <p:nvPr/>
        </p:nvPicPr>
        <p:blipFill>
          <a:blip r:embed="rId8"/>
          <a:stretch>
            <a:fillRect/>
          </a:stretch>
        </p:blipFill>
        <p:spPr>
          <a:xfrm>
            <a:off x="6380584" y="1631522"/>
            <a:ext cx="1842673" cy="1916804"/>
          </a:xfrm>
          <a:prstGeom prst="rect">
            <a:avLst/>
          </a:prstGeom>
        </p:spPr>
      </p:pic>
      <p:pic>
        <p:nvPicPr>
          <p:cNvPr id="23" name="Picture 22">
            <a:extLst>
              <a:ext uri="{FF2B5EF4-FFF2-40B4-BE49-F238E27FC236}">
                <a16:creationId xmlns:a16="http://schemas.microsoft.com/office/drawing/2014/main" id="{676C9C94-BA5E-3150-F327-5B83DF66C8AA}"/>
              </a:ext>
            </a:extLst>
          </p:cNvPr>
          <p:cNvPicPr>
            <a:picLocks noChangeAspect="1"/>
          </p:cNvPicPr>
          <p:nvPr/>
        </p:nvPicPr>
        <p:blipFill>
          <a:blip r:embed="rId9"/>
          <a:stretch>
            <a:fillRect/>
          </a:stretch>
        </p:blipFill>
        <p:spPr>
          <a:xfrm>
            <a:off x="6384032" y="18757"/>
            <a:ext cx="1744828" cy="1683245"/>
          </a:xfrm>
          <a:prstGeom prst="rect">
            <a:avLst/>
          </a:prstGeom>
        </p:spPr>
      </p:pic>
      <p:sp>
        <p:nvSpPr>
          <p:cNvPr id="24" name="TextBox 23">
            <a:extLst>
              <a:ext uri="{FF2B5EF4-FFF2-40B4-BE49-F238E27FC236}">
                <a16:creationId xmlns:a16="http://schemas.microsoft.com/office/drawing/2014/main" id="{D00E84C9-B4A7-8905-550A-B9342FAB7591}"/>
              </a:ext>
            </a:extLst>
          </p:cNvPr>
          <p:cNvSpPr txBox="1"/>
          <p:nvPr/>
        </p:nvSpPr>
        <p:spPr>
          <a:xfrm>
            <a:off x="3839450" y="641567"/>
            <a:ext cx="2000529" cy="523220"/>
          </a:xfrm>
          <a:prstGeom prst="rect">
            <a:avLst/>
          </a:prstGeom>
          <a:noFill/>
        </p:spPr>
        <p:txBody>
          <a:bodyPr wrap="square" lIns="91440" tIns="45720" rIns="91440" bIns="45720" rtlCol="0" anchor="t">
            <a:spAutoFit/>
          </a:bodyPr>
          <a:lstStyle/>
          <a:p>
            <a:r>
              <a:rPr lang="en-GB" sz="2800" dirty="0">
                <a:solidFill>
                  <a:prstClr val="black"/>
                </a:solidFill>
                <a:latin typeface="Calibri" panose="020F0502020204030204"/>
              </a:rPr>
              <a:t>Explosive</a:t>
            </a:r>
          </a:p>
        </p:txBody>
      </p:sp>
      <p:sp>
        <p:nvSpPr>
          <p:cNvPr id="25" name="TextBox 24">
            <a:extLst>
              <a:ext uri="{FF2B5EF4-FFF2-40B4-BE49-F238E27FC236}">
                <a16:creationId xmlns:a16="http://schemas.microsoft.com/office/drawing/2014/main" id="{E5D49B16-42D8-1AE2-6722-34F4D43966B7}"/>
              </a:ext>
            </a:extLst>
          </p:cNvPr>
          <p:cNvSpPr txBox="1"/>
          <p:nvPr/>
        </p:nvSpPr>
        <p:spPr>
          <a:xfrm>
            <a:off x="8226705" y="641567"/>
            <a:ext cx="1952346" cy="523220"/>
          </a:xfrm>
          <a:prstGeom prst="rect">
            <a:avLst/>
          </a:prstGeom>
          <a:noFill/>
        </p:spPr>
        <p:txBody>
          <a:bodyPr wrap="square" lIns="91440" tIns="45720" rIns="91440" bIns="45720" rtlCol="0" anchor="t">
            <a:spAutoFit/>
          </a:bodyPr>
          <a:lstStyle/>
          <a:p>
            <a:r>
              <a:rPr lang="en-GB" sz="2800" dirty="0">
                <a:solidFill>
                  <a:prstClr val="black"/>
                </a:solidFill>
                <a:latin typeface="Calibri" panose="020F0502020204030204"/>
              </a:rPr>
              <a:t>Fragile roof</a:t>
            </a:r>
          </a:p>
        </p:txBody>
      </p:sp>
      <p:sp>
        <p:nvSpPr>
          <p:cNvPr id="26" name="TextBox 25">
            <a:extLst>
              <a:ext uri="{FF2B5EF4-FFF2-40B4-BE49-F238E27FC236}">
                <a16:creationId xmlns:a16="http://schemas.microsoft.com/office/drawing/2014/main" id="{6CAAB9DF-ABA1-E23F-398F-9EA4463C8325}"/>
              </a:ext>
            </a:extLst>
          </p:cNvPr>
          <p:cNvSpPr txBox="1"/>
          <p:nvPr/>
        </p:nvSpPr>
        <p:spPr>
          <a:xfrm>
            <a:off x="8280907" y="2255044"/>
            <a:ext cx="1952346" cy="523220"/>
          </a:xfrm>
          <a:prstGeom prst="rect">
            <a:avLst/>
          </a:prstGeom>
          <a:noFill/>
        </p:spPr>
        <p:txBody>
          <a:bodyPr wrap="square" lIns="91440" tIns="45720" rIns="91440" bIns="45720" rtlCol="0" anchor="t">
            <a:spAutoFit/>
          </a:bodyPr>
          <a:lstStyle/>
          <a:p>
            <a:r>
              <a:rPr lang="en-GB" sz="2800" dirty="0">
                <a:solidFill>
                  <a:prstClr val="black"/>
                </a:solidFill>
                <a:latin typeface="Calibri" panose="020F0502020204030204"/>
              </a:rPr>
              <a:t>Corrosive</a:t>
            </a:r>
          </a:p>
        </p:txBody>
      </p:sp>
      <p:sp>
        <p:nvSpPr>
          <p:cNvPr id="28" name="TextBox 27">
            <a:extLst>
              <a:ext uri="{FF2B5EF4-FFF2-40B4-BE49-F238E27FC236}">
                <a16:creationId xmlns:a16="http://schemas.microsoft.com/office/drawing/2014/main" id="{81F441A1-76A6-0C77-2DE2-BD578D4EB34A}"/>
              </a:ext>
            </a:extLst>
          </p:cNvPr>
          <p:cNvSpPr txBox="1"/>
          <p:nvPr/>
        </p:nvSpPr>
        <p:spPr>
          <a:xfrm>
            <a:off x="8262532" y="3851065"/>
            <a:ext cx="2125503" cy="954107"/>
          </a:xfrm>
          <a:prstGeom prst="rect">
            <a:avLst/>
          </a:prstGeom>
          <a:noFill/>
        </p:spPr>
        <p:txBody>
          <a:bodyPr wrap="square" lIns="91440" tIns="45720" rIns="91440" bIns="45720" rtlCol="0" anchor="t">
            <a:spAutoFit/>
          </a:bodyPr>
          <a:lstStyle/>
          <a:p>
            <a:r>
              <a:rPr lang="en-GB" sz="2800" dirty="0">
                <a:solidFill>
                  <a:prstClr val="black"/>
                </a:solidFill>
                <a:latin typeface="Calibri" panose="020F0502020204030204"/>
              </a:rPr>
              <a:t>Forklifts at work</a:t>
            </a:r>
          </a:p>
        </p:txBody>
      </p:sp>
      <p:sp>
        <p:nvSpPr>
          <p:cNvPr id="29" name="TextBox 28">
            <a:extLst>
              <a:ext uri="{FF2B5EF4-FFF2-40B4-BE49-F238E27FC236}">
                <a16:creationId xmlns:a16="http://schemas.microsoft.com/office/drawing/2014/main" id="{22104273-B0D9-1684-89E3-94A508AD4AEF}"/>
              </a:ext>
            </a:extLst>
          </p:cNvPr>
          <p:cNvSpPr txBox="1"/>
          <p:nvPr/>
        </p:nvSpPr>
        <p:spPr>
          <a:xfrm>
            <a:off x="8280907" y="5494140"/>
            <a:ext cx="1705213" cy="523220"/>
          </a:xfrm>
          <a:prstGeom prst="rect">
            <a:avLst/>
          </a:prstGeom>
          <a:noFill/>
        </p:spPr>
        <p:txBody>
          <a:bodyPr wrap="square" lIns="91440" tIns="45720" rIns="91440" bIns="45720" rtlCol="0" anchor="t">
            <a:spAutoFit/>
          </a:bodyPr>
          <a:lstStyle/>
          <a:p>
            <a:r>
              <a:rPr lang="en-GB" sz="2800" dirty="0">
                <a:solidFill>
                  <a:prstClr val="black"/>
                </a:solidFill>
                <a:latin typeface="Calibri" panose="020F0502020204030204"/>
              </a:rPr>
              <a:t>Toxic</a:t>
            </a:r>
          </a:p>
        </p:txBody>
      </p:sp>
      <p:sp>
        <p:nvSpPr>
          <p:cNvPr id="30" name="TextBox 29">
            <a:extLst>
              <a:ext uri="{FF2B5EF4-FFF2-40B4-BE49-F238E27FC236}">
                <a16:creationId xmlns:a16="http://schemas.microsoft.com/office/drawing/2014/main" id="{40D8A713-2F6E-95CC-7785-5DAF3F84FBAB}"/>
              </a:ext>
            </a:extLst>
          </p:cNvPr>
          <p:cNvSpPr txBox="1"/>
          <p:nvPr/>
        </p:nvSpPr>
        <p:spPr>
          <a:xfrm>
            <a:off x="3892776" y="2099836"/>
            <a:ext cx="2195817" cy="954107"/>
          </a:xfrm>
          <a:prstGeom prst="rect">
            <a:avLst/>
          </a:prstGeom>
          <a:noFill/>
        </p:spPr>
        <p:txBody>
          <a:bodyPr wrap="square" lIns="91440" tIns="45720" rIns="91440" bIns="45720" rtlCol="0" anchor="t">
            <a:spAutoFit/>
          </a:bodyPr>
          <a:lstStyle/>
          <a:p>
            <a:r>
              <a:rPr lang="en-GB" sz="2800" dirty="0">
                <a:solidFill>
                  <a:prstClr val="black"/>
                </a:solidFill>
                <a:latin typeface="Calibri" panose="020F0502020204030204"/>
              </a:rPr>
              <a:t>General Warning</a:t>
            </a:r>
          </a:p>
        </p:txBody>
      </p:sp>
      <p:sp>
        <p:nvSpPr>
          <p:cNvPr id="31" name="TextBox 30">
            <a:extLst>
              <a:ext uri="{FF2B5EF4-FFF2-40B4-BE49-F238E27FC236}">
                <a16:creationId xmlns:a16="http://schemas.microsoft.com/office/drawing/2014/main" id="{7E22135C-D7E4-294E-3649-B5831F25E051}"/>
              </a:ext>
            </a:extLst>
          </p:cNvPr>
          <p:cNvSpPr txBox="1"/>
          <p:nvPr/>
        </p:nvSpPr>
        <p:spPr>
          <a:xfrm>
            <a:off x="3848047" y="3681870"/>
            <a:ext cx="2404009" cy="954107"/>
          </a:xfrm>
          <a:prstGeom prst="rect">
            <a:avLst/>
          </a:prstGeom>
          <a:noFill/>
        </p:spPr>
        <p:txBody>
          <a:bodyPr wrap="square" lIns="91440" tIns="45720" rIns="91440" bIns="45720" rtlCol="0" anchor="t">
            <a:spAutoFit/>
          </a:bodyPr>
          <a:lstStyle/>
          <a:p>
            <a:r>
              <a:rPr lang="en-GB" sz="2800" dirty="0">
                <a:solidFill>
                  <a:prstClr val="black"/>
                </a:solidFill>
                <a:latin typeface="Calibri" panose="020F0502020204030204"/>
              </a:rPr>
              <a:t>Danger of electrocution</a:t>
            </a:r>
          </a:p>
        </p:txBody>
      </p:sp>
      <p:sp>
        <p:nvSpPr>
          <p:cNvPr id="32" name="TextBox 31">
            <a:extLst>
              <a:ext uri="{FF2B5EF4-FFF2-40B4-BE49-F238E27FC236}">
                <a16:creationId xmlns:a16="http://schemas.microsoft.com/office/drawing/2014/main" id="{217A3156-C56A-E1EF-05A9-56547FDF258E}"/>
              </a:ext>
            </a:extLst>
          </p:cNvPr>
          <p:cNvSpPr txBox="1"/>
          <p:nvPr/>
        </p:nvSpPr>
        <p:spPr>
          <a:xfrm>
            <a:off x="3847916" y="5581887"/>
            <a:ext cx="2404009" cy="523220"/>
          </a:xfrm>
          <a:prstGeom prst="rect">
            <a:avLst/>
          </a:prstGeom>
          <a:noFill/>
        </p:spPr>
        <p:txBody>
          <a:bodyPr wrap="square" lIns="91440" tIns="45720" rIns="91440" bIns="45720" rtlCol="0" anchor="t">
            <a:spAutoFit/>
          </a:bodyPr>
          <a:lstStyle/>
          <a:p>
            <a:r>
              <a:rPr lang="en-GB" sz="2800" dirty="0">
                <a:solidFill>
                  <a:prstClr val="black"/>
                </a:solidFill>
                <a:latin typeface="Calibri" panose="020F0502020204030204"/>
              </a:rPr>
              <a:t>Flammable</a:t>
            </a:r>
          </a:p>
        </p:txBody>
      </p:sp>
      <p:sp>
        <p:nvSpPr>
          <p:cNvPr id="3" name="Text Placeholder 2">
            <a:extLst>
              <a:ext uri="{FF2B5EF4-FFF2-40B4-BE49-F238E27FC236}">
                <a16:creationId xmlns:a16="http://schemas.microsoft.com/office/drawing/2014/main" id="{7BD23D34-440B-A9E6-0C8E-C4EC8D294E73}"/>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69787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4529AC-6350-605C-7C16-1AF79578B201}"/>
              </a:ext>
            </a:extLst>
          </p:cNvPr>
          <p:cNvSpPr>
            <a:spLocks noGrp="1"/>
          </p:cNvSpPr>
          <p:nvPr>
            <p:ph type="body" sz="quarter" idx="10"/>
          </p:nvPr>
        </p:nvSpPr>
        <p:spPr>
          <a:xfrm>
            <a:off x="305767" y="1576224"/>
            <a:ext cx="6002624" cy="4464496"/>
          </a:xfrm>
        </p:spPr>
        <p:txBody>
          <a:bodyPr lIns="91440" tIns="45720" rIns="91440" bIns="45720" anchor="t"/>
          <a:lstStyle/>
          <a:p>
            <a:r>
              <a:rPr lang="en-GB" sz="2400" dirty="0">
                <a:latin typeface="Calibri"/>
                <a:cs typeface="Calibri Light"/>
              </a:rPr>
              <a:t>Give examples of ways in which an employee can improve own personal wellbeing in a logistics environment (4.1)</a:t>
            </a:r>
            <a:endParaRPr lang="en-US" sz="2400">
              <a:latin typeface="Calibri"/>
              <a:cs typeface="Calibri Light"/>
            </a:endParaRPr>
          </a:p>
          <a:p>
            <a:endParaRPr lang="en-GB" sz="2400" dirty="0">
              <a:latin typeface="Calibri"/>
              <a:cs typeface="Calibri Light"/>
            </a:endParaRPr>
          </a:p>
          <a:p>
            <a:r>
              <a:rPr lang="en-GB" sz="2400" dirty="0">
                <a:latin typeface="Calibri"/>
                <a:cs typeface="Calibri Light"/>
              </a:rPr>
              <a:t>Outline ways in which to maintain own workspace in a clean and tidy condition in a logistic environment (4.2)</a:t>
            </a:r>
          </a:p>
          <a:p>
            <a:endParaRPr lang="en-GB" sz="2400" dirty="0">
              <a:latin typeface="Calibri"/>
              <a:cs typeface="Calibri Light"/>
            </a:endParaRPr>
          </a:p>
          <a:p>
            <a:r>
              <a:rPr lang="en-GB" sz="2400" dirty="0">
                <a:latin typeface="Calibri"/>
                <a:cs typeface="Calibri Light"/>
              </a:rPr>
              <a:t>Give examples of ways in which an employee is responsible for the health and safety of themselves and others in a logistic environment (4.3)</a:t>
            </a:r>
          </a:p>
        </p:txBody>
      </p:sp>
      <p:sp>
        <p:nvSpPr>
          <p:cNvPr id="3" name="Text Placeholder 2">
            <a:extLst>
              <a:ext uri="{FF2B5EF4-FFF2-40B4-BE49-F238E27FC236}">
                <a16:creationId xmlns:a16="http://schemas.microsoft.com/office/drawing/2014/main" id="{45208D69-80AC-9CEA-95DD-61583155656C}"/>
              </a:ext>
            </a:extLst>
          </p:cNvPr>
          <p:cNvSpPr>
            <a:spLocks noGrp="1"/>
          </p:cNvSpPr>
          <p:nvPr>
            <p:ph type="body" sz="quarter" idx="11"/>
          </p:nvPr>
        </p:nvSpPr>
        <p:spPr/>
        <p:txBody>
          <a:bodyPr lIns="91440" tIns="45720" rIns="91440" bIns="45720" anchor="t">
            <a:noAutofit/>
          </a:bodyPr>
          <a:lstStyle/>
          <a:p>
            <a:r>
              <a:rPr lang="en-GB" sz="4400" dirty="0">
                <a:latin typeface="+mj-lt"/>
              </a:rPr>
              <a:t>Learning outcomes</a:t>
            </a:r>
          </a:p>
        </p:txBody>
      </p:sp>
    </p:spTree>
    <p:extLst>
      <p:ext uri="{BB962C8B-B14F-4D97-AF65-F5344CB8AC3E}">
        <p14:creationId xmlns:p14="http://schemas.microsoft.com/office/powerpoint/2010/main" val="3973644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C97BCF-2F8E-A81C-B59C-7E4E488E43C2}"/>
              </a:ext>
            </a:extLst>
          </p:cNvPr>
          <p:cNvSpPr>
            <a:spLocks noGrp="1"/>
          </p:cNvSpPr>
          <p:nvPr>
            <p:ph type="body" sz="quarter" idx="10"/>
          </p:nvPr>
        </p:nvSpPr>
        <p:spPr/>
        <p:txBody>
          <a:bodyPr/>
          <a:lstStyle/>
          <a:p>
            <a:endParaRPr lang="en-GB"/>
          </a:p>
        </p:txBody>
      </p:sp>
      <p:sp>
        <p:nvSpPr>
          <p:cNvPr id="2" name="Title 1">
            <a:extLst>
              <a:ext uri="{FF2B5EF4-FFF2-40B4-BE49-F238E27FC236}">
                <a16:creationId xmlns:a16="http://schemas.microsoft.com/office/drawing/2014/main" id="{18569C7F-4BF4-4802-BD36-555932B8D534}"/>
              </a:ext>
            </a:extLst>
          </p:cNvPr>
          <p:cNvSpPr>
            <a:spLocks noGrp="1"/>
          </p:cNvSpPr>
          <p:nvPr>
            <p:ph type="title" idx="4294967295"/>
          </p:nvPr>
        </p:nvSpPr>
        <p:spPr>
          <a:xfrm>
            <a:off x="1563687" y="508357"/>
            <a:ext cx="9351755" cy="666128"/>
          </a:xfrm>
        </p:spPr>
        <p:txBody>
          <a:bodyPr>
            <a:noAutofit/>
          </a:bodyPr>
          <a:lstStyle/>
          <a:p>
            <a:pPr algn="ctr"/>
            <a:r>
              <a:rPr lang="en-GB" b="1" dirty="0">
                <a:solidFill>
                  <a:schemeClr val="bg1"/>
                </a:solidFill>
              </a:rPr>
              <a:t>Warning Signs</a:t>
            </a:r>
          </a:p>
        </p:txBody>
      </p:sp>
      <p:graphicFrame>
        <p:nvGraphicFramePr>
          <p:cNvPr id="4" name="Table 4">
            <a:extLst>
              <a:ext uri="{FF2B5EF4-FFF2-40B4-BE49-F238E27FC236}">
                <a16:creationId xmlns:a16="http://schemas.microsoft.com/office/drawing/2014/main" id="{0BA36499-D628-4CF0-930D-DC6301344C81}"/>
              </a:ext>
            </a:extLst>
          </p:cNvPr>
          <p:cNvGraphicFramePr>
            <a:graphicFrameLocks noGrp="1"/>
          </p:cNvGraphicFramePr>
          <p:nvPr>
            <p:extLst>
              <p:ext uri="{D42A27DB-BD31-4B8C-83A1-F6EECF244321}">
                <p14:modId xmlns:p14="http://schemas.microsoft.com/office/powerpoint/2010/main" val="4258418166"/>
              </p:ext>
            </p:extLst>
          </p:nvPr>
        </p:nvGraphicFramePr>
        <p:xfrm>
          <a:off x="949739" y="1557130"/>
          <a:ext cx="10354486" cy="5004689"/>
        </p:xfrm>
        <a:graphic>
          <a:graphicData uri="http://schemas.openxmlformats.org/drawingml/2006/table">
            <a:tbl>
              <a:tblPr firstRow="1" bandRow="1">
                <a:tableStyleId>{5C22544A-7EE6-4342-B048-85BDC9FD1C3A}</a:tableStyleId>
              </a:tblPr>
              <a:tblGrid>
                <a:gridCol w="2070898">
                  <a:extLst>
                    <a:ext uri="{9D8B030D-6E8A-4147-A177-3AD203B41FA5}">
                      <a16:colId xmlns:a16="http://schemas.microsoft.com/office/drawing/2014/main" val="3980315265"/>
                    </a:ext>
                  </a:extLst>
                </a:gridCol>
                <a:gridCol w="1595037">
                  <a:extLst>
                    <a:ext uri="{9D8B030D-6E8A-4147-A177-3AD203B41FA5}">
                      <a16:colId xmlns:a16="http://schemas.microsoft.com/office/drawing/2014/main" val="4232752859"/>
                    </a:ext>
                  </a:extLst>
                </a:gridCol>
                <a:gridCol w="2386316">
                  <a:extLst>
                    <a:ext uri="{9D8B030D-6E8A-4147-A177-3AD203B41FA5}">
                      <a16:colId xmlns:a16="http://schemas.microsoft.com/office/drawing/2014/main" val="3174572064"/>
                    </a:ext>
                  </a:extLst>
                </a:gridCol>
                <a:gridCol w="2231337">
                  <a:extLst>
                    <a:ext uri="{9D8B030D-6E8A-4147-A177-3AD203B41FA5}">
                      <a16:colId xmlns:a16="http://schemas.microsoft.com/office/drawing/2014/main" val="978190973"/>
                    </a:ext>
                  </a:extLst>
                </a:gridCol>
                <a:gridCol w="2070898">
                  <a:extLst>
                    <a:ext uri="{9D8B030D-6E8A-4147-A177-3AD203B41FA5}">
                      <a16:colId xmlns:a16="http://schemas.microsoft.com/office/drawing/2014/main" val="2035700209"/>
                    </a:ext>
                  </a:extLst>
                </a:gridCol>
              </a:tblGrid>
              <a:tr h="1474843">
                <a:tc>
                  <a:txBody>
                    <a:bodyPr/>
                    <a:lstStyle/>
                    <a:p>
                      <a:pPr algn="ctr" fontAlgn="ctr"/>
                      <a:r>
                        <a:rPr lang="en-GB" sz="2800" b="1" dirty="0">
                          <a:solidFill>
                            <a:schemeClr val="tx1"/>
                          </a:solidFill>
                          <a:effectLst/>
                          <a:latin typeface="+mn-lt"/>
                        </a:rPr>
                        <a:t>Category</a:t>
                      </a:r>
                      <a:endParaRPr lang="en-GB" sz="2800" dirty="0">
                        <a:solidFill>
                          <a:schemeClr val="tx1"/>
                        </a:solidFill>
                        <a:effectLst/>
                        <a:latin typeface="+mn-lt"/>
                      </a:endParaRPr>
                    </a:p>
                  </a:txBody>
                  <a:tcPr marL="58043" marR="58043" marT="58043" marB="58043" anchor="ctr">
                    <a:solidFill>
                      <a:srgbClr val="FFFF00"/>
                    </a:solidFill>
                  </a:tcPr>
                </a:tc>
                <a:tc>
                  <a:txBody>
                    <a:bodyPr/>
                    <a:lstStyle/>
                    <a:p>
                      <a:pPr algn="ctr" fontAlgn="ctr"/>
                      <a:r>
                        <a:rPr lang="en-GB" sz="2800" b="1" dirty="0">
                          <a:solidFill>
                            <a:schemeClr val="tx1"/>
                          </a:solidFill>
                          <a:effectLst/>
                          <a:latin typeface="+mn-lt"/>
                        </a:rPr>
                        <a:t>Colour</a:t>
                      </a:r>
                      <a:endParaRPr lang="en-GB" sz="2800" dirty="0">
                        <a:solidFill>
                          <a:schemeClr val="tx1"/>
                        </a:solidFill>
                        <a:effectLst/>
                        <a:latin typeface="+mn-lt"/>
                      </a:endParaRPr>
                    </a:p>
                  </a:txBody>
                  <a:tcPr marL="58043" marR="58043" marT="58043" marB="58043" anchor="ctr">
                    <a:solidFill>
                      <a:srgbClr val="FFFF00"/>
                    </a:solidFill>
                  </a:tcPr>
                </a:tc>
                <a:tc>
                  <a:txBody>
                    <a:bodyPr/>
                    <a:lstStyle/>
                    <a:p>
                      <a:pPr algn="ctr" fontAlgn="ctr"/>
                      <a:r>
                        <a:rPr lang="en-GB" sz="2800" b="1" dirty="0">
                          <a:solidFill>
                            <a:schemeClr val="tx1"/>
                          </a:solidFill>
                          <a:effectLst/>
                          <a:latin typeface="+mn-lt"/>
                        </a:rPr>
                        <a:t>Information/</a:t>
                      </a:r>
                      <a:endParaRPr lang="en-GB" sz="2800" dirty="0">
                        <a:solidFill>
                          <a:schemeClr val="tx1"/>
                        </a:solidFill>
                        <a:effectLst/>
                        <a:latin typeface="+mn-lt"/>
                      </a:endParaRPr>
                    </a:p>
                    <a:p>
                      <a:pPr algn="ctr" fontAlgn="ctr"/>
                      <a:r>
                        <a:rPr lang="en-GB" sz="2800" b="1" dirty="0">
                          <a:solidFill>
                            <a:schemeClr val="tx1"/>
                          </a:solidFill>
                          <a:effectLst/>
                          <a:latin typeface="+mn-lt"/>
                        </a:rPr>
                        <a:t>Instruction</a:t>
                      </a:r>
                      <a:endParaRPr lang="en-GB" sz="2800" dirty="0">
                        <a:solidFill>
                          <a:schemeClr val="tx1"/>
                        </a:solidFill>
                        <a:effectLst/>
                        <a:latin typeface="+mn-lt"/>
                      </a:endParaRPr>
                    </a:p>
                  </a:txBody>
                  <a:tcPr marL="58043" marR="58043" marT="58043" marB="58043" anchor="ctr">
                    <a:solidFill>
                      <a:srgbClr val="FFFF00"/>
                    </a:solidFill>
                  </a:tcPr>
                </a:tc>
                <a:tc>
                  <a:txBody>
                    <a:bodyPr/>
                    <a:lstStyle/>
                    <a:p>
                      <a:pPr algn="ctr" fontAlgn="ctr"/>
                      <a:r>
                        <a:rPr lang="en-GB" sz="2800" b="1" dirty="0">
                          <a:solidFill>
                            <a:schemeClr val="tx1"/>
                          </a:solidFill>
                          <a:effectLst/>
                          <a:latin typeface="+mn-lt"/>
                        </a:rPr>
                        <a:t>Features</a:t>
                      </a:r>
                      <a:endParaRPr lang="en-GB" sz="2800">
                        <a:solidFill>
                          <a:schemeClr val="tx1"/>
                        </a:solidFill>
                        <a:effectLst/>
                        <a:latin typeface="+mn-lt"/>
                      </a:endParaRPr>
                    </a:p>
                  </a:txBody>
                  <a:tcPr marL="58043" marR="58043" marT="58043" marB="58043" anchor="ctr">
                    <a:solidFill>
                      <a:srgbClr val="FFFF00"/>
                    </a:solidFill>
                  </a:tcPr>
                </a:tc>
                <a:tc>
                  <a:txBody>
                    <a:bodyPr/>
                    <a:lstStyle/>
                    <a:p>
                      <a:pPr algn="ctr" fontAlgn="ctr"/>
                      <a:r>
                        <a:rPr lang="en-GB" sz="2800" b="1" dirty="0">
                          <a:solidFill>
                            <a:schemeClr val="tx1"/>
                          </a:solidFill>
                          <a:effectLst/>
                          <a:latin typeface="+mn-lt"/>
                        </a:rPr>
                        <a:t>Examples</a:t>
                      </a:r>
                      <a:endParaRPr lang="en-GB" sz="2800">
                        <a:solidFill>
                          <a:schemeClr val="tx1"/>
                        </a:solidFill>
                        <a:effectLst/>
                        <a:latin typeface="+mn-lt"/>
                      </a:endParaRPr>
                    </a:p>
                  </a:txBody>
                  <a:tcPr marL="58043" marR="58043" marT="58043" marB="58043" anchor="ctr">
                    <a:solidFill>
                      <a:srgbClr val="FFFF00"/>
                    </a:solidFill>
                  </a:tcPr>
                </a:tc>
                <a:extLst>
                  <a:ext uri="{0D108BD9-81ED-4DB2-BD59-A6C34878D82A}">
                    <a16:rowId xmlns:a16="http://schemas.microsoft.com/office/drawing/2014/main" val="3146925820"/>
                  </a:ext>
                </a:extLst>
              </a:tr>
              <a:tr h="3349693">
                <a:tc>
                  <a:txBody>
                    <a:bodyPr/>
                    <a:lstStyle/>
                    <a:p>
                      <a:pPr algn="ctr"/>
                      <a:r>
                        <a:rPr lang="en-GB" sz="2800" dirty="0">
                          <a:solidFill>
                            <a:schemeClr val="tx1"/>
                          </a:solidFill>
                          <a:effectLst/>
                          <a:latin typeface="+mn-lt"/>
                        </a:rPr>
                        <a:t>Warning</a:t>
                      </a:r>
                    </a:p>
                  </a:txBody>
                  <a:tcPr marL="58043" marR="58043" marT="58043" marB="58043" anchor="ctr">
                    <a:solidFill>
                      <a:srgbClr val="FFFF00"/>
                    </a:solidFill>
                  </a:tcPr>
                </a:tc>
                <a:tc>
                  <a:txBody>
                    <a:bodyPr/>
                    <a:lstStyle/>
                    <a:p>
                      <a:pPr algn="ctr"/>
                      <a:r>
                        <a:rPr lang="en-GB" sz="2800" dirty="0">
                          <a:solidFill>
                            <a:schemeClr val="tx1"/>
                          </a:solidFill>
                          <a:effectLst/>
                          <a:latin typeface="+mn-lt"/>
                        </a:rPr>
                        <a:t>Yellow</a:t>
                      </a:r>
                    </a:p>
                  </a:txBody>
                  <a:tcPr marL="58043" marR="58043" marT="58043" marB="58043" anchor="ctr">
                    <a:solidFill>
                      <a:srgbClr val="FFFF00"/>
                    </a:solidFill>
                  </a:tcPr>
                </a:tc>
                <a:tc>
                  <a:txBody>
                    <a:bodyPr/>
                    <a:lstStyle/>
                    <a:p>
                      <a:pPr>
                        <a:buFont typeface="Arial" panose="020B0604020202020204" pitchFamily="34" charset="0"/>
                        <a:buChar char="•"/>
                      </a:pPr>
                      <a:r>
                        <a:rPr lang="en-GB" sz="2800" dirty="0">
                          <a:solidFill>
                            <a:schemeClr val="tx1"/>
                          </a:solidFill>
                          <a:effectLst/>
                          <a:latin typeface="+mn-lt"/>
                        </a:rPr>
                        <a:t>Be careful</a:t>
                      </a:r>
                    </a:p>
                    <a:p>
                      <a:pPr>
                        <a:buFont typeface="Arial" panose="020B0604020202020204" pitchFamily="34" charset="0"/>
                        <a:buChar char="•"/>
                      </a:pPr>
                      <a:r>
                        <a:rPr lang="en-GB" sz="2800" dirty="0">
                          <a:solidFill>
                            <a:schemeClr val="tx1"/>
                          </a:solidFill>
                          <a:effectLst/>
                          <a:latin typeface="+mn-lt"/>
                        </a:rPr>
                        <a:t>Take precautions</a:t>
                      </a:r>
                    </a:p>
                    <a:p>
                      <a:pPr>
                        <a:buFont typeface="Arial" panose="020B0604020202020204" pitchFamily="34" charset="0"/>
                        <a:buChar char="•"/>
                      </a:pPr>
                      <a:r>
                        <a:rPr lang="en-GB" sz="2800" dirty="0">
                          <a:solidFill>
                            <a:schemeClr val="tx1"/>
                          </a:solidFill>
                          <a:effectLst/>
                          <a:latin typeface="+mn-lt"/>
                        </a:rPr>
                        <a:t>Hazard nearby</a:t>
                      </a:r>
                    </a:p>
                  </a:txBody>
                  <a:tcPr marL="58043" marR="58043" marT="58043" marB="58043" anchor="ctr">
                    <a:solidFill>
                      <a:srgbClr val="FFFF00"/>
                    </a:solidFill>
                  </a:tcPr>
                </a:tc>
                <a:tc>
                  <a:txBody>
                    <a:bodyPr/>
                    <a:lstStyle/>
                    <a:p>
                      <a:pPr>
                        <a:buFont typeface="Arial" panose="020B0604020202020204" pitchFamily="34" charset="0"/>
                        <a:buChar char="•"/>
                      </a:pPr>
                      <a:r>
                        <a:rPr lang="en-GB" sz="2800" dirty="0">
                          <a:solidFill>
                            <a:schemeClr val="tx1"/>
                          </a:solidFill>
                          <a:effectLst/>
                          <a:latin typeface="+mn-lt"/>
                        </a:rPr>
                        <a:t>Triangular shape</a:t>
                      </a:r>
                    </a:p>
                    <a:p>
                      <a:pPr>
                        <a:buFont typeface="Arial" panose="020B0604020202020204" pitchFamily="34" charset="0"/>
                        <a:buChar char="•"/>
                      </a:pPr>
                      <a:r>
                        <a:rPr lang="en-GB" sz="2800" dirty="0">
                          <a:solidFill>
                            <a:schemeClr val="tx1"/>
                          </a:solidFill>
                          <a:effectLst/>
                          <a:latin typeface="+mn-lt"/>
                        </a:rPr>
                        <a:t>Black pictogram on yellow background</a:t>
                      </a:r>
                    </a:p>
                    <a:p>
                      <a:pPr>
                        <a:buFont typeface="Arial" panose="020B0604020202020204" pitchFamily="34" charset="0"/>
                        <a:buChar char="•"/>
                      </a:pPr>
                      <a:r>
                        <a:rPr lang="en-GB" sz="2800" dirty="0">
                          <a:solidFill>
                            <a:schemeClr val="tx1"/>
                          </a:solidFill>
                          <a:effectLst/>
                          <a:latin typeface="+mn-lt"/>
                        </a:rPr>
                        <a:t>Black edging</a:t>
                      </a:r>
                    </a:p>
                  </a:txBody>
                  <a:tcPr marL="58043" marR="58043" marT="58043" marB="58043" anchor="ctr">
                    <a:solidFill>
                      <a:srgbClr val="FFFF00"/>
                    </a:solidFill>
                  </a:tcPr>
                </a:tc>
                <a:tc>
                  <a:txBody>
                    <a:bodyPr/>
                    <a:lstStyle/>
                    <a:p>
                      <a:pPr>
                        <a:buFont typeface="Arial" panose="020B0604020202020204" pitchFamily="34" charset="0"/>
                        <a:buChar char="•"/>
                      </a:pPr>
                      <a:r>
                        <a:rPr lang="en-GB" sz="2800" dirty="0">
                          <a:solidFill>
                            <a:schemeClr val="tx1"/>
                          </a:solidFill>
                          <a:effectLst/>
                          <a:latin typeface="+mn-lt"/>
                        </a:rPr>
                        <a:t>Electric shock</a:t>
                      </a:r>
                    </a:p>
                    <a:p>
                      <a:pPr>
                        <a:buFont typeface="Arial" panose="020B0604020202020204" pitchFamily="34" charset="0"/>
                        <a:buChar char="•"/>
                      </a:pPr>
                      <a:r>
                        <a:rPr lang="en-GB" sz="2800" dirty="0">
                          <a:solidFill>
                            <a:schemeClr val="tx1"/>
                          </a:solidFill>
                          <a:effectLst/>
                          <a:latin typeface="+mn-lt"/>
                        </a:rPr>
                        <a:t>General warning</a:t>
                      </a:r>
                    </a:p>
                    <a:p>
                      <a:pPr>
                        <a:buFont typeface="Arial" panose="020B0604020202020204" pitchFamily="34" charset="0"/>
                        <a:buChar char="•"/>
                      </a:pPr>
                      <a:r>
                        <a:rPr lang="en-GB" sz="2800" dirty="0">
                          <a:solidFill>
                            <a:schemeClr val="tx1"/>
                          </a:solidFill>
                          <a:effectLst/>
                          <a:latin typeface="+mn-lt"/>
                        </a:rPr>
                        <a:t>Magnetic Field</a:t>
                      </a:r>
                    </a:p>
                    <a:p>
                      <a:pPr>
                        <a:buFont typeface="Arial" panose="020B0604020202020204" pitchFamily="34" charset="0"/>
                        <a:buChar char="•"/>
                      </a:pPr>
                      <a:r>
                        <a:rPr lang="en-GB" sz="2800" dirty="0">
                          <a:solidFill>
                            <a:schemeClr val="tx1"/>
                          </a:solidFill>
                          <a:effectLst/>
                          <a:latin typeface="+mn-lt"/>
                        </a:rPr>
                        <a:t>Biological Hazards</a:t>
                      </a:r>
                    </a:p>
                  </a:txBody>
                  <a:tcPr marL="58043" marR="58043" marT="58043" marB="58043" anchor="ctr">
                    <a:solidFill>
                      <a:srgbClr val="FFFF00"/>
                    </a:solidFill>
                  </a:tcPr>
                </a:tc>
                <a:extLst>
                  <a:ext uri="{0D108BD9-81ED-4DB2-BD59-A6C34878D82A}">
                    <a16:rowId xmlns:a16="http://schemas.microsoft.com/office/drawing/2014/main" val="2683900242"/>
                  </a:ext>
                </a:extLst>
              </a:tr>
            </a:tbl>
          </a:graphicData>
        </a:graphic>
      </p:graphicFrame>
    </p:spTree>
    <p:extLst>
      <p:ext uri="{BB962C8B-B14F-4D97-AF65-F5344CB8AC3E}">
        <p14:creationId xmlns:p14="http://schemas.microsoft.com/office/powerpoint/2010/main" val="1884120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1E7790-F9DD-6A8E-1727-109A73DE8CD4}"/>
              </a:ext>
            </a:extLst>
          </p:cNvPr>
          <p:cNvPicPr>
            <a:picLocks noChangeAspect="1"/>
          </p:cNvPicPr>
          <p:nvPr/>
        </p:nvPicPr>
        <p:blipFill>
          <a:blip r:embed="rId2"/>
          <a:stretch>
            <a:fillRect/>
          </a:stretch>
        </p:blipFill>
        <p:spPr>
          <a:xfrm>
            <a:off x="5303912" y="437732"/>
            <a:ext cx="5940152" cy="5982535"/>
          </a:xfrm>
          <a:prstGeom prst="rect">
            <a:avLst/>
          </a:prstGeom>
        </p:spPr>
      </p:pic>
      <p:sp>
        <p:nvSpPr>
          <p:cNvPr id="6" name="TextBox 5">
            <a:extLst>
              <a:ext uri="{FF2B5EF4-FFF2-40B4-BE49-F238E27FC236}">
                <a16:creationId xmlns:a16="http://schemas.microsoft.com/office/drawing/2014/main" id="{C34117BC-6544-E504-7CE8-3D6B75459B25}"/>
              </a:ext>
            </a:extLst>
          </p:cNvPr>
          <p:cNvSpPr txBox="1"/>
          <p:nvPr/>
        </p:nvSpPr>
        <p:spPr>
          <a:xfrm>
            <a:off x="568960" y="661252"/>
            <a:ext cx="4734952" cy="61247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M1</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 General Mandatory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M2</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 Safety helmet must be worn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M3</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 Safety glasses must be worn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M4</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 Face shield must be worn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M5</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–Face mask must be worn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M6</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 Respirators must be worn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M7</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 Ear protection must be worn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M8</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 Hand protection must be worn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M9</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 Safety boots must be worn </a:t>
            </a:r>
          </a:p>
        </p:txBody>
      </p:sp>
    </p:spTree>
    <p:extLst>
      <p:ext uri="{BB962C8B-B14F-4D97-AF65-F5344CB8AC3E}">
        <p14:creationId xmlns:p14="http://schemas.microsoft.com/office/powerpoint/2010/main" val="2125731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08EC7E-BE78-6B58-37F0-0D1029FAAE25}"/>
              </a:ext>
            </a:extLst>
          </p:cNvPr>
          <p:cNvSpPr>
            <a:spLocks noGrp="1"/>
          </p:cNvSpPr>
          <p:nvPr>
            <p:ph type="body" sz="quarter" idx="10"/>
          </p:nvPr>
        </p:nvSpPr>
        <p:spPr/>
        <p:txBody>
          <a:bodyPr/>
          <a:lstStyle/>
          <a:p>
            <a:endParaRPr lang="en-GB"/>
          </a:p>
        </p:txBody>
      </p:sp>
      <p:sp>
        <p:nvSpPr>
          <p:cNvPr id="2" name="Title 1">
            <a:extLst>
              <a:ext uri="{FF2B5EF4-FFF2-40B4-BE49-F238E27FC236}">
                <a16:creationId xmlns:a16="http://schemas.microsoft.com/office/drawing/2014/main" id="{18569C7F-4BF4-4802-BD36-555932B8D534}"/>
              </a:ext>
            </a:extLst>
          </p:cNvPr>
          <p:cNvSpPr>
            <a:spLocks noGrp="1"/>
          </p:cNvSpPr>
          <p:nvPr>
            <p:ph type="title" idx="4294967295"/>
          </p:nvPr>
        </p:nvSpPr>
        <p:spPr>
          <a:xfrm>
            <a:off x="1563687" y="485093"/>
            <a:ext cx="9064625" cy="566737"/>
          </a:xfrm>
        </p:spPr>
        <p:txBody>
          <a:bodyPr>
            <a:noAutofit/>
          </a:bodyPr>
          <a:lstStyle/>
          <a:p>
            <a:pPr algn="ctr"/>
            <a:r>
              <a:rPr lang="en-GB" b="1" dirty="0">
                <a:solidFill>
                  <a:schemeClr val="bg1"/>
                </a:solidFill>
              </a:rPr>
              <a:t>Mandatory Signs</a:t>
            </a:r>
          </a:p>
        </p:txBody>
      </p:sp>
      <p:graphicFrame>
        <p:nvGraphicFramePr>
          <p:cNvPr id="4" name="Table 4">
            <a:extLst>
              <a:ext uri="{FF2B5EF4-FFF2-40B4-BE49-F238E27FC236}">
                <a16:creationId xmlns:a16="http://schemas.microsoft.com/office/drawing/2014/main" id="{0BA36499-D628-4CF0-930D-DC6301344C81}"/>
              </a:ext>
            </a:extLst>
          </p:cNvPr>
          <p:cNvGraphicFramePr>
            <a:graphicFrameLocks noGrp="1"/>
          </p:cNvGraphicFramePr>
          <p:nvPr>
            <p:extLst>
              <p:ext uri="{D42A27DB-BD31-4B8C-83A1-F6EECF244321}">
                <p14:modId xmlns:p14="http://schemas.microsoft.com/office/powerpoint/2010/main" val="2942060336"/>
              </p:ext>
            </p:extLst>
          </p:nvPr>
        </p:nvGraphicFramePr>
        <p:xfrm>
          <a:off x="629478" y="1479826"/>
          <a:ext cx="10891524" cy="4845212"/>
        </p:xfrm>
        <a:graphic>
          <a:graphicData uri="http://schemas.openxmlformats.org/drawingml/2006/table">
            <a:tbl>
              <a:tblPr firstRow="1" bandRow="1">
                <a:tableStyleId>{5C22544A-7EE6-4342-B048-85BDC9FD1C3A}</a:tableStyleId>
              </a:tblPr>
              <a:tblGrid>
                <a:gridCol w="2178305">
                  <a:extLst>
                    <a:ext uri="{9D8B030D-6E8A-4147-A177-3AD203B41FA5}">
                      <a16:colId xmlns:a16="http://schemas.microsoft.com/office/drawing/2014/main" val="3980315265"/>
                    </a:ext>
                  </a:extLst>
                </a:gridCol>
                <a:gridCol w="1896032">
                  <a:extLst>
                    <a:ext uri="{9D8B030D-6E8A-4147-A177-3AD203B41FA5}">
                      <a16:colId xmlns:a16="http://schemas.microsoft.com/office/drawing/2014/main" val="4232752859"/>
                    </a:ext>
                  </a:extLst>
                </a:gridCol>
                <a:gridCol w="2460577">
                  <a:extLst>
                    <a:ext uri="{9D8B030D-6E8A-4147-A177-3AD203B41FA5}">
                      <a16:colId xmlns:a16="http://schemas.microsoft.com/office/drawing/2014/main" val="3174572064"/>
                    </a:ext>
                  </a:extLst>
                </a:gridCol>
                <a:gridCol w="2178305">
                  <a:extLst>
                    <a:ext uri="{9D8B030D-6E8A-4147-A177-3AD203B41FA5}">
                      <a16:colId xmlns:a16="http://schemas.microsoft.com/office/drawing/2014/main" val="978190973"/>
                    </a:ext>
                  </a:extLst>
                </a:gridCol>
                <a:gridCol w="2178305">
                  <a:extLst>
                    <a:ext uri="{9D8B030D-6E8A-4147-A177-3AD203B41FA5}">
                      <a16:colId xmlns:a16="http://schemas.microsoft.com/office/drawing/2014/main" val="2035700209"/>
                    </a:ext>
                  </a:extLst>
                </a:gridCol>
              </a:tblGrid>
              <a:tr h="1482328">
                <a:tc>
                  <a:txBody>
                    <a:bodyPr/>
                    <a:lstStyle/>
                    <a:p>
                      <a:pPr algn="ctr" fontAlgn="ctr"/>
                      <a:r>
                        <a:rPr lang="en-GB" sz="2800" b="1" dirty="0">
                          <a:solidFill>
                            <a:schemeClr val="bg1"/>
                          </a:solidFill>
                          <a:effectLst/>
                          <a:latin typeface="+mn-lt"/>
                        </a:rPr>
                        <a:t>Category</a:t>
                      </a:r>
                      <a:endParaRPr lang="en-GB" sz="2800" dirty="0">
                        <a:solidFill>
                          <a:schemeClr val="bg1"/>
                        </a:solidFill>
                        <a:effectLst/>
                        <a:latin typeface="+mn-lt"/>
                      </a:endParaRPr>
                    </a:p>
                  </a:txBody>
                  <a:tcPr marL="58043" marR="58043" marT="58043" marB="58043" anchor="ctr">
                    <a:solidFill>
                      <a:srgbClr val="0070C0"/>
                    </a:solidFill>
                  </a:tcPr>
                </a:tc>
                <a:tc>
                  <a:txBody>
                    <a:bodyPr/>
                    <a:lstStyle/>
                    <a:p>
                      <a:pPr algn="ctr" fontAlgn="ctr"/>
                      <a:r>
                        <a:rPr lang="en-GB" sz="2800" b="1" dirty="0">
                          <a:solidFill>
                            <a:schemeClr val="bg1"/>
                          </a:solidFill>
                          <a:effectLst/>
                          <a:latin typeface="+mn-lt"/>
                        </a:rPr>
                        <a:t>Colour</a:t>
                      </a:r>
                      <a:endParaRPr lang="en-GB" sz="2800" dirty="0">
                        <a:solidFill>
                          <a:schemeClr val="bg1"/>
                        </a:solidFill>
                        <a:effectLst/>
                        <a:latin typeface="+mn-lt"/>
                      </a:endParaRPr>
                    </a:p>
                  </a:txBody>
                  <a:tcPr marL="58043" marR="58043" marT="58043" marB="58043" anchor="ctr">
                    <a:solidFill>
                      <a:srgbClr val="0070C0"/>
                    </a:solidFill>
                  </a:tcPr>
                </a:tc>
                <a:tc>
                  <a:txBody>
                    <a:bodyPr/>
                    <a:lstStyle/>
                    <a:p>
                      <a:pPr algn="ctr" fontAlgn="ctr"/>
                      <a:r>
                        <a:rPr lang="en-GB" sz="2800" b="1" dirty="0">
                          <a:solidFill>
                            <a:schemeClr val="bg1"/>
                          </a:solidFill>
                          <a:effectLst/>
                          <a:latin typeface="+mn-lt"/>
                        </a:rPr>
                        <a:t>Information/</a:t>
                      </a:r>
                      <a:endParaRPr lang="en-GB" sz="2800">
                        <a:solidFill>
                          <a:schemeClr val="bg1"/>
                        </a:solidFill>
                        <a:effectLst/>
                        <a:latin typeface="+mn-lt"/>
                      </a:endParaRPr>
                    </a:p>
                    <a:p>
                      <a:pPr algn="ctr" fontAlgn="ctr"/>
                      <a:r>
                        <a:rPr lang="en-GB" sz="2800" b="1" dirty="0">
                          <a:solidFill>
                            <a:schemeClr val="bg1"/>
                          </a:solidFill>
                          <a:effectLst/>
                          <a:latin typeface="+mn-lt"/>
                        </a:rPr>
                        <a:t>Instruction</a:t>
                      </a:r>
                      <a:endParaRPr lang="en-GB" sz="2800">
                        <a:solidFill>
                          <a:schemeClr val="bg1"/>
                        </a:solidFill>
                        <a:effectLst/>
                        <a:latin typeface="+mn-lt"/>
                      </a:endParaRPr>
                    </a:p>
                  </a:txBody>
                  <a:tcPr marL="58043" marR="58043" marT="58043" marB="58043" anchor="ctr">
                    <a:solidFill>
                      <a:srgbClr val="0070C0"/>
                    </a:solidFill>
                  </a:tcPr>
                </a:tc>
                <a:tc>
                  <a:txBody>
                    <a:bodyPr/>
                    <a:lstStyle/>
                    <a:p>
                      <a:pPr algn="ctr" fontAlgn="ctr"/>
                      <a:r>
                        <a:rPr lang="en-GB" sz="2800" b="1" dirty="0">
                          <a:solidFill>
                            <a:schemeClr val="bg1"/>
                          </a:solidFill>
                          <a:effectLst/>
                          <a:latin typeface="+mn-lt"/>
                        </a:rPr>
                        <a:t>Features</a:t>
                      </a:r>
                      <a:endParaRPr lang="en-GB" sz="2800">
                        <a:solidFill>
                          <a:schemeClr val="bg1"/>
                        </a:solidFill>
                        <a:effectLst/>
                        <a:latin typeface="+mn-lt"/>
                      </a:endParaRPr>
                    </a:p>
                  </a:txBody>
                  <a:tcPr marL="58043" marR="58043" marT="58043" marB="58043" anchor="ctr">
                    <a:solidFill>
                      <a:srgbClr val="0070C0"/>
                    </a:solidFill>
                  </a:tcPr>
                </a:tc>
                <a:tc>
                  <a:txBody>
                    <a:bodyPr/>
                    <a:lstStyle/>
                    <a:p>
                      <a:pPr algn="ctr" fontAlgn="ctr"/>
                      <a:r>
                        <a:rPr lang="en-GB" sz="2800" b="1" dirty="0">
                          <a:solidFill>
                            <a:schemeClr val="bg1"/>
                          </a:solidFill>
                          <a:effectLst/>
                          <a:latin typeface="+mn-lt"/>
                        </a:rPr>
                        <a:t>Examples</a:t>
                      </a:r>
                      <a:endParaRPr lang="en-GB" sz="2800">
                        <a:solidFill>
                          <a:schemeClr val="bg1"/>
                        </a:solidFill>
                        <a:effectLst/>
                        <a:latin typeface="+mn-lt"/>
                      </a:endParaRPr>
                    </a:p>
                  </a:txBody>
                  <a:tcPr marL="58043" marR="58043" marT="58043" marB="58043" anchor="ctr">
                    <a:solidFill>
                      <a:srgbClr val="0070C0"/>
                    </a:solidFill>
                  </a:tcPr>
                </a:tc>
                <a:extLst>
                  <a:ext uri="{0D108BD9-81ED-4DB2-BD59-A6C34878D82A}">
                    <a16:rowId xmlns:a16="http://schemas.microsoft.com/office/drawing/2014/main" val="3146925820"/>
                  </a:ext>
                </a:extLst>
              </a:tr>
              <a:tr h="3362884">
                <a:tc>
                  <a:txBody>
                    <a:bodyPr/>
                    <a:lstStyle/>
                    <a:p>
                      <a:pPr algn="ctr"/>
                      <a:r>
                        <a:rPr lang="en-GB" sz="2800" dirty="0">
                          <a:solidFill>
                            <a:schemeClr val="bg1"/>
                          </a:solidFill>
                          <a:effectLst/>
                          <a:latin typeface="+mn-lt"/>
                        </a:rPr>
                        <a:t>Mandatory</a:t>
                      </a:r>
                    </a:p>
                  </a:txBody>
                  <a:tcPr marL="58043" marR="58043" marT="58043" marB="58043" anchor="ctr">
                    <a:solidFill>
                      <a:srgbClr val="0070C0"/>
                    </a:solidFill>
                  </a:tcPr>
                </a:tc>
                <a:tc>
                  <a:txBody>
                    <a:bodyPr/>
                    <a:lstStyle/>
                    <a:p>
                      <a:pPr algn="ctr"/>
                      <a:r>
                        <a:rPr lang="en-GB" sz="2800" dirty="0">
                          <a:solidFill>
                            <a:schemeClr val="bg1"/>
                          </a:solidFill>
                          <a:effectLst/>
                          <a:latin typeface="+mn-lt"/>
                        </a:rPr>
                        <a:t>Blue</a:t>
                      </a:r>
                    </a:p>
                  </a:txBody>
                  <a:tcPr marL="58043" marR="58043" marT="58043" marB="58043" anchor="ctr">
                    <a:solidFill>
                      <a:srgbClr val="0070C0"/>
                    </a:solidFill>
                  </a:tcPr>
                </a:tc>
                <a:tc>
                  <a:txBody>
                    <a:bodyPr/>
                    <a:lstStyle/>
                    <a:p>
                      <a:pPr>
                        <a:buFont typeface="Arial" panose="020B0604020202020204" pitchFamily="34" charset="0"/>
                        <a:buChar char="•"/>
                      </a:pPr>
                      <a:r>
                        <a:rPr lang="en-GB" sz="2800" dirty="0">
                          <a:solidFill>
                            <a:schemeClr val="bg1"/>
                          </a:solidFill>
                          <a:effectLst/>
                          <a:latin typeface="+mn-lt"/>
                        </a:rPr>
                        <a:t>Specific behaviour or action</a:t>
                      </a:r>
                    </a:p>
                  </a:txBody>
                  <a:tcPr marL="58043" marR="58043" marT="58043" marB="58043" anchor="ctr">
                    <a:solidFill>
                      <a:srgbClr val="0070C0"/>
                    </a:solidFill>
                  </a:tcPr>
                </a:tc>
                <a:tc>
                  <a:txBody>
                    <a:bodyPr/>
                    <a:lstStyle/>
                    <a:p>
                      <a:pPr>
                        <a:buFont typeface="Arial" panose="020B0604020202020204" pitchFamily="34" charset="0"/>
                        <a:buChar char="•"/>
                      </a:pPr>
                      <a:r>
                        <a:rPr lang="en-GB" sz="2800" dirty="0">
                          <a:solidFill>
                            <a:schemeClr val="bg1"/>
                          </a:solidFill>
                          <a:effectLst/>
                          <a:latin typeface="+mn-lt"/>
                        </a:rPr>
                        <a:t>Round shape</a:t>
                      </a:r>
                    </a:p>
                    <a:p>
                      <a:pPr>
                        <a:buFont typeface="Arial" panose="020B0604020202020204" pitchFamily="34" charset="0"/>
                        <a:buChar char="•"/>
                      </a:pPr>
                      <a:r>
                        <a:rPr lang="en-GB" sz="2800" dirty="0">
                          <a:solidFill>
                            <a:schemeClr val="bg1"/>
                          </a:solidFill>
                          <a:effectLst/>
                          <a:latin typeface="+mn-lt"/>
                        </a:rPr>
                        <a:t>White pictogram on blue background</a:t>
                      </a:r>
                    </a:p>
                  </a:txBody>
                  <a:tcPr marL="58043" marR="58043" marT="58043" marB="58043" anchor="ctr">
                    <a:solidFill>
                      <a:srgbClr val="0070C0"/>
                    </a:solidFill>
                  </a:tcPr>
                </a:tc>
                <a:tc>
                  <a:txBody>
                    <a:bodyPr/>
                    <a:lstStyle/>
                    <a:p>
                      <a:pPr>
                        <a:buFont typeface="Arial" panose="020B0604020202020204" pitchFamily="34" charset="0"/>
                        <a:buChar char="•"/>
                      </a:pPr>
                      <a:r>
                        <a:rPr lang="en-GB" sz="2800" dirty="0">
                          <a:solidFill>
                            <a:schemeClr val="bg1"/>
                          </a:solidFill>
                          <a:effectLst/>
                          <a:latin typeface="+mn-lt"/>
                        </a:rPr>
                        <a:t>Wear safety glasses</a:t>
                      </a:r>
                    </a:p>
                    <a:p>
                      <a:pPr>
                        <a:buFont typeface="Arial" panose="020B0604020202020204" pitchFamily="34" charset="0"/>
                        <a:buChar char="•"/>
                      </a:pPr>
                      <a:r>
                        <a:rPr lang="en-GB" sz="2800" dirty="0">
                          <a:solidFill>
                            <a:schemeClr val="bg1"/>
                          </a:solidFill>
                          <a:effectLst/>
                          <a:latin typeface="+mn-lt"/>
                        </a:rPr>
                        <a:t>Wash hands</a:t>
                      </a:r>
                    </a:p>
                    <a:p>
                      <a:pPr>
                        <a:buFont typeface="Arial" panose="020B0604020202020204" pitchFamily="34" charset="0"/>
                        <a:buChar char="•"/>
                      </a:pPr>
                      <a:r>
                        <a:rPr lang="en-GB" sz="2800" dirty="0">
                          <a:solidFill>
                            <a:schemeClr val="bg1"/>
                          </a:solidFill>
                          <a:effectLst/>
                          <a:latin typeface="+mn-lt"/>
                        </a:rPr>
                        <a:t>Use safety harness</a:t>
                      </a:r>
                    </a:p>
                  </a:txBody>
                  <a:tcPr marL="58043" marR="58043" marT="58043" marB="58043" anchor="ctr">
                    <a:solidFill>
                      <a:srgbClr val="0070C0"/>
                    </a:solidFill>
                  </a:tcPr>
                </a:tc>
                <a:extLst>
                  <a:ext uri="{0D108BD9-81ED-4DB2-BD59-A6C34878D82A}">
                    <a16:rowId xmlns:a16="http://schemas.microsoft.com/office/drawing/2014/main" val="2683900242"/>
                  </a:ext>
                </a:extLst>
              </a:tr>
            </a:tbl>
          </a:graphicData>
        </a:graphic>
      </p:graphicFrame>
    </p:spTree>
    <p:extLst>
      <p:ext uri="{BB962C8B-B14F-4D97-AF65-F5344CB8AC3E}">
        <p14:creationId xmlns:p14="http://schemas.microsoft.com/office/powerpoint/2010/main" val="1322444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2BF01A-8B8D-45E4-871F-333C7863734E}"/>
              </a:ext>
            </a:extLst>
          </p:cNvPr>
          <p:cNvPicPr>
            <a:picLocks noChangeAspect="1"/>
          </p:cNvPicPr>
          <p:nvPr/>
        </p:nvPicPr>
        <p:blipFill>
          <a:blip r:embed="rId2"/>
          <a:stretch>
            <a:fillRect/>
          </a:stretch>
        </p:blipFill>
        <p:spPr>
          <a:xfrm>
            <a:off x="1524927" y="4448637"/>
            <a:ext cx="1873047" cy="1802362"/>
          </a:xfrm>
          <a:prstGeom prst="rect">
            <a:avLst/>
          </a:prstGeom>
        </p:spPr>
      </p:pic>
      <p:pic>
        <p:nvPicPr>
          <p:cNvPr id="7" name="Picture 6">
            <a:extLst>
              <a:ext uri="{FF2B5EF4-FFF2-40B4-BE49-F238E27FC236}">
                <a16:creationId xmlns:a16="http://schemas.microsoft.com/office/drawing/2014/main" id="{1F827A92-FD32-4E63-90A5-C6E05BDED607}"/>
              </a:ext>
            </a:extLst>
          </p:cNvPr>
          <p:cNvPicPr>
            <a:picLocks noChangeAspect="1"/>
          </p:cNvPicPr>
          <p:nvPr/>
        </p:nvPicPr>
        <p:blipFill>
          <a:blip r:embed="rId3"/>
          <a:stretch>
            <a:fillRect/>
          </a:stretch>
        </p:blipFill>
        <p:spPr>
          <a:xfrm>
            <a:off x="1607273" y="2588433"/>
            <a:ext cx="1689285" cy="1552792"/>
          </a:xfrm>
          <a:prstGeom prst="rect">
            <a:avLst/>
          </a:prstGeom>
        </p:spPr>
      </p:pic>
      <p:pic>
        <p:nvPicPr>
          <p:cNvPr id="9" name="Picture 8">
            <a:extLst>
              <a:ext uri="{FF2B5EF4-FFF2-40B4-BE49-F238E27FC236}">
                <a16:creationId xmlns:a16="http://schemas.microsoft.com/office/drawing/2014/main" id="{7BCCC49F-872C-4FA0-AE4E-A3624B08827E}"/>
              </a:ext>
            </a:extLst>
          </p:cNvPr>
          <p:cNvPicPr>
            <a:picLocks noChangeAspect="1"/>
          </p:cNvPicPr>
          <p:nvPr/>
        </p:nvPicPr>
        <p:blipFill>
          <a:blip r:embed="rId4"/>
          <a:stretch>
            <a:fillRect/>
          </a:stretch>
        </p:blipFill>
        <p:spPr>
          <a:xfrm>
            <a:off x="1484057" y="360601"/>
            <a:ext cx="1873047" cy="1916271"/>
          </a:xfrm>
          <a:prstGeom prst="rect">
            <a:avLst/>
          </a:prstGeom>
        </p:spPr>
      </p:pic>
      <p:pic>
        <p:nvPicPr>
          <p:cNvPr id="11" name="Picture 10">
            <a:extLst>
              <a:ext uri="{FF2B5EF4-FFF2-40B4-BE49-F238E27FC236}">
                <a16:creationId xmlns:a16="http://schemas.microsoft.com/office/drawing/2014/main" id="{A42A14FA-B48D-4126-8FE4-B95BF1F1F47B}"/>
              </a:ext>
            </a:extLst>
          </p:cNvPr>
          <p:cNvPicPr>
            <a:picLocks noChangeAspect="1"/>
          </p:cNvPicPr>
          <p:nvPr/>
        </p:nvPicPr>
        <p:blipFill>
          <a:blip r:embed="rId5"/>
          <a:stretch>
            <a:fillRect/>
          </a:stretch>
        </p:blipFill>
        <p:spPr>
          <a:xfrm>
            <a:off x="6613477" y="3680865"/>
            <a:ext cx="1819714" cy="1578054"/>
          </a:xfrm>
          <a:prstGeom prst="rect">
            <a:avLst/>
          </a:prstGeom>
        </p:spPr>
      </p:pic>
      <p:pic>
        <p:nvPicPr>
          <p:cNvPr id="13" name="Picture 12">
            <a:extLst>
              <a:ext uri="{FF2B5EF4-FFF2-40B4-BE49-F238E27FC236}">
                <a16:creationId xmlns:a16="http://schemas.microsoft.com/office/drawing/2014/main" id="{B1C77394-DA54-4B39-A328-36963826898F}"/>
              </a:ext>
            </a:extLst>
          </p:cNvPr>
          <p:cNvPicPr>
            <a:picLocks noChangeAspect="1"/>
          </p:cNvPicPr>
          <p:nvPr/>
        </p:nvPicPr>
        <p:blipFill>
          <a:blip r:embed="rId6"/>
          <a:stretch>
            <a:fillRect/>
          </a:stretch>
        </p:blipFill>
        <p:spPr>
          <a:xfrm>
            <a:off x="6560144" y="1611530"/>
            <a:ext cx="1873047" cy="1692984"/>
          </a:xfrm>
          <a:prstGeom prst="rect">
            <a:avLst/>
          </a:prstGeom>
        </p:spPr>
      </p:pic>
      <p:sp>
        <p:nvSpPr>
          <p:cNvPr id="14" name="TextBox 13">
            <a:extLst>
              <a:ext uri="{FF2B5EF4-FFF2-40B4-BE49-F238E27FC236}">
                <a16:creationId xmlns:a16="http://schemas.microsoft.com/office/drawing/2014/main" id="{34C6771F-B90C-4EE4-9799-CDD0AA00FB85}"/>
              </a:ext>
            </a:extLst>
          </p:cNvPr>
          <p:cNvSpPr txBox="1"/>
          <p:nvPr/>
        </p:nvSpPr>
        <p:spPr>
          <a:xfrm>
            <a:off x="4007768" y="903237"/>
            <a:ext cx="2088232" cy="954107"/>
          </a:xfrm>
          <a:prstGeom prst="rect">
            <a:avLst/>
          </a:prstGeom>
          <a:noFill/>
        </p:spPr>
        <p:txBody>
          <a:bodyPr wrap="square" rtlCol="0">
            <a:spAutoFit/>
          </a:bodyPr>
          <a:lstStyle/>
          <a:p>
            <a:r>
              <a:rPr lang="en-GB" sz="2800" dirty="0">
                <a:solidFill>
                  <a:prstClr val="black"/>
                </a:solidFill>
              </a:rPr>
              <a:t>Assembly Point</a:t>
            </a:r>
          </a:p>
        </p:txBody>
      </p:sp>
      <p:sp>
        <p:nvSpPr>
          <p:cNvPr id="15" name="TextBox 14">
            <a:extLst>
              <a:ext uri="{FF2B5EF4-FFF2-40B4-BE49-F238E27FC236}">
                <a16:creationId xmlns:a16="http://schemas.microsoft.com/office/drawing/2014/main" id="{23B73DC9-0B53-4B50-BF17-875E2765DFBA}"/>
              </a:ext>
            </a:extLst>
          </p:cNvPr>
          <p:cNvSpPr txBox="1"/>
          <p:nvPr/>
        </p:nvSpPr>
        <p:spPr>
          <a:xfrm>
            <a:off x="3985680" y="3048340"/>
            <a:ext cx="2088232" cy="954107"/>
          </a:xfrm>
          <a:prstGeom prst="rect">
            <a:avLst/>
          </a:prstGeom>
          <a:noFill/>
        </p:spPr>
        <p:txBody>
          <a:bodyPr wrap="square" rtlCol="0">
            <a:spAutoFit/>
          </a:bodyPr>
          <a:lstStyle/>
          <a:p>
            <a:r>
              <a:rPr lang="en-GB" sz="2800" dirty="0">
                <a:solidFill>
                  <a:prstClr val="black"/>
                </a:solidFill>
              </a:rPr>
              <a:t>Emergency eyewash</a:t>
            </a:r>
          </a:p>
        </p:txBody>
      </p:sp>
      <p:sp>
        <p:nvSpPr>
          <p:cNvPr id="16" name="TextBox 15">
            <a:extLst>
              <a:ext uri="{FF2B5EF4-FFF2-40B4-BE49-F238E27FC236}">
                <a16:creationId xmlns:a16="http://schemas.microsoft.com/office/drawing/2014/main" id="{07B62B9C-11CB-4A29-9E96-D7AD1B2318BD}"/>
              </a:ext>
            </a:extLst>
          </p:cNvPr>
          <p:cNvSpPr txBox="1"/>
          <p:nvPr/>
        </p:nvSpPr>
        <p:spPr>
          <a:xfrm>
            <a:off x="4007768" y="5028086"/>
            <a:ext cx="1819714" cy="523220"/>
          </a:xfrm>
          <a:prstGeom prst="rect">
            <a:avLst/>
          </a:prstGeom>
          <a:noFill/>
        </p:spPr>
        <p:txBody>
          <a:bodyPr wrap="square" rtlCol="0">
            <a:spAutoFit/>
          </a:bodyPr>
          <a:lstStyle/>
          <a:p>
            <a:r>
              <a:rPr lang="en-GB" sz="2800" dirty="0">
                <a:solidFill>
                  <a:prstClr val="black"/>
                </a:solidFill>
              </a:rPr>
              <a:t>First aid</a:t>
            </a:r>
          </a:p>
        </p:txBody>
      </p:sp>
      <p:sp>
        <p:nvSpPr>
          <p:cNvPr id="17" name="TextBox 16">
            <a:extLst>
              <a:ext uri="{FF2B5EF4-FFF2-40B4-BE49-F238E27FC236}">
                <a16:creationId xmlns:a16="http://schemas.microsoft.com/office/drawing/2014/main" id="{F6F3BD91-A2D2-41B2-A939-E67C3B975796}"/>
              </a:ext>
            </a:extLst>
          </p:cNvPr>
          <p:cNvSpPr txBox="1"/>
          <p:nvPr/>
        </p:nvSpPr>
        <p:spPr>
          <a:xfrm>
            <a:off x="9210680" y="2216562"/>
            <a:ext cx="2088232" cy="954107"/>
          </a:xfrm>
          <a:prstGeom prst="rect">
            <a:avLst/>
          </a:prstGeom>
          <a:noFill/>
        </p:spPr>
        <p:txBody>
          <a:bodyPr wrap="square" rtlCol="0">
            <a:spAutoFit/>
          </a:bodyPr>
          <a:lstStyle/>
          <a:p>
            <a:r>
              <a:rPr lang="en-GB" sz="2800" dirty="0">
                <a:solidFill>
                  <a:prstClr val="black"/>
                </a:solidFill>
              </a:rPr>
              <a:t>Emergency shower</a:t>
            </a:r>
          </a:p>
        </p:txBody>
      </p:sp>
      <p:sp>
        <p:nvSpPr>
          <p:cNvPr id="18" name="TextBox 17">
            <a:extLst>
              <a:ext uri="{FF2B5EF4-FFF2-40B4-BE49-F238E27FC236}">
                <a16:creationId xmlns:a16="http://schemas.microsoft.com/office/drawing/2014/main" id="{FC27A043-DA6B-422E-8AC1-814FF89E37BB}"/>
              </a:ext>
            </a:extLst>
          </p:cNvPr>
          <p:cNvSpPr txBox="1"/>
          <p:nvPr/>
        </p:nvSpPr>
        <p:spPr>
          <a:xfrm>
            <a:off x="9210680" y="3879337"/>
            <a:ext cx="2411760" cy="954107"/>
          </a:xfrm>
          <a:prstGeom prst="rect">
            <a:avLst/>
          </a:prstGeom>
          <a:noFill/>
        </p:spPr>
        <p:txBody>
          <a:bodyPr wrap="square" rtlCol="0">
            <a:spAutoFit/>
          </a:bodyPr>
          <a:lstStyle/>
          <a:p>
            <a:r>
              <a:rPr lang="en-GB" sz="2800" dirty="0">
                <a:solidFill>
                  <a:prstClr val="black"/>
                </a:solidFill>
              </a:rPr>
              <a:t>Wash your hands</a:t>
            </a:r>
          </a:p>
        </p:txBody>
      </p:sp>
      <p:sp>
        <p:nvSpPr>
          <p:cNvPr id="2" name="Text Placeholder 1">
            <a:extLst>
              <a:ext uri="{FF2B5EF4-FFF2-40B4-BE49-F238E27FC236}">
                <a16:creationId xmlns:a16="http://schemas.microsoft.com/office/drawing/2014/main" id="{72DD811A-2A5D-A7CD-C82B-55495F05DD0F}"/>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57893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69C7F-4BF4-4802-BD36-555932B8D534}"/>
              </a:ext>
            </a:extLst>
          </p:cNvPr>
          <p:cNvSpPr>
            <a:spLocks noGrp="1"/>
          </p:cNvSpPr>
          <p:nvPr>
            <p:ph type="title" idx="4294967295"/>
          </p:nvPr>
        </p:nvSpPr>
        <p:spPr>
          <a:xfrm>
            <a:off x="1563687" y="476672"/>
            <a:ext cx="9064625" cy="566737"/>
          </a:xfrm>
        </p:spPr>
        <p:txBody>
          <a:bodyPr>
            <a:noAutofit/>
          </a:bodyPr>
          <a:lstStyle/>
          <a:p>
            <a:pPr algn="ctr"/>
            <a:r>
              <a:rPr lang="en-GB" b="1" dirty="0">
                <a:solidFill>
                  <a:schemeClr val="bg1"/>
                </a:solidFill>
              </a:rPr>
              <a:t>Safety Signs</a:t>
            </a:r>
          </a:p>
        </p:txBody>
      </p:sp>
      <p:graphicFrame>
        <p:nvGraphicFramePr>
          <p:cNvPr id="4" name="Table 4">
            <a:extLst>
              <a:ext uri="{FF2B5EF4-FFF2-40B4-BE49-F238E27FC236}">
                <a16:creationId xmlns:a16="http://schemas.microsoft.com/office/drawing/2014/main" id="{0BA36499-D628-4CF0-930D-DC6301344C81}"/>
              </a:ext>
            </a:extLst>
          </p:cNvPr>
          <p:cNvGraphicFramePr>
            <a:graphicFrameLocks noGrp="1"/>
          </p:cNvGraphicFramePr>
          <p:nvPr>
            <p:extLst>
              <p:ext uri="{D42A27DB-BD31-4B8C-83A1-F6EECF244321}">
                <p14:modId xmlns:p14="http://schemas.microsoft.com/office/powerpoint/2010/main" val="1808453311"/>
              </p:ext>
            </p:extLst>
          </p:nvPr>
        </p:nvGraphicFramePr>
        <p:xfrm>
          <a:off x="640521" y="1413565"/>
          <a:ext cx="10984588" cy="5009952"/>
        </p:xfrm>
        <a:graphic>
          <a:graphicData uri="http://schemas.openxmlformats.org/drawingml/2006/table">
            <a:tbl>
              <a:tblPr firstRow="1" bandRow="1">
                <a:tableStyleId>{5C22544A-7EE6-4342-B048-85BDC9FD1C3A}</a:tableStyleId>
              </a:tblPr>
              <a:tblGrid>
                <a:gridCol w="2240724">
                  <a:extLst>
                    <a:ext uri="{9D8B030D-6E8A-4147-A177-3AD203B41FA5}">
                      <a16:colId xmlns:a16="http://schemas.microsoft.com/office/drawing/2014/main" val="3980315265"/>
                    </a:ext>
                  </a:extLst>
                </a:gridCol>
                <a:gridCol w="1829688">
                  <a:extLst>
                    <a:ext uri="{9D8B030D-6E8A-4147-A177-3AD203B41FA5}">
                      <a16:colId xmlns:a16="http://schemas.microsoft.com/office/drawing/2014/main" val="4232752859"/>
                    </a:ext>
                  </a:extLst>
                </a:gridCol>
                <a:gridCol w="2372887">
                  <a:extLst>
                    <a:ext uri="{9D8B030D-6E8A-4147-A177-3AD203B41FA5}">
                      <a16:colId xmlns:a16="http://schemas.microsoft.com/office/drawing/2014/main" val="3174572064"/>
                    </a:ext>
                  </a:extLst>
                </a:gridCol>
                <a:gridCol w="2355321">
                  <a:extLst>
                    <a:ext uri="{9D8B030D-6E8A-4147-A177-3AD203B41FA5}">
                      <a16:colId xmlns:a16="http://schemas.microsoft.com/office/drawing/2014/main" val="978190973"/>
                    </a:ext>
                  </a:extLst>
                </a:gridCol>
                <a:gridCol w="2185968">
                  <a:extLst>
                    <a:ext uri="{9D8B030D-6E8A-4147-A177-3AD203B41FA5}">
                      <a16:colId xmlns:a16="http://schemas.microsoft.com/office/drawing/2014/main" val="2035700209"/>
                    </a:ext>
                  </a:extLst>
                </a:gridCol>
              </a:tblGrid>
              <a:tr h="1444310">
                <a:tc>
                  <a:txBody>
                    <a:bodyPr/>
                    <a:lstStyle/>
                    <a:p>
                      <a:pPr algn="ctr" fontAlgn="ctr"/>
                      <a:r>
                        <a:rPr lang="en-GB" sz="2800" b="1" dirty="0">
                          <a:solidFill>
                            <a:schemeClr val="bg1"/>
                          </a:solidFill>
                          <a:effectLst/>
                          <a:latin typeface="+mn-lt"/>
                        </a:rPr>
                        <a:t>Category</a:t>
                      </a:r>
                      <a:endParaRPr lang="en-GB" sz="2800" dirty="0">
                        <a:solidFill>
                          <a:schemeClr val="bg1"/>
                        </a:solidFill>
                        <a:effectLst/>
                        <a:latin typeface="+mn-lt"/>
                      </a:endParaRPr>
                    </a:p>
                  </a:txBody>
                  <a:tcPr marL="58043" marR="58043" marT="58043" marB="58043" anchor="ctr">
                    <a:solidFill>
                      <a:srgbClr val="01C796"/>
                    </a:solidFill>
                  </a:tcPr>
                </a:tc>
                <a:tc>
                  <a:txBody>
                    <a:bodyPr/>
                    <a:lstStyle/>
                    <a:p>
                      <a:pPr algn="ctr" fontAlgn="ctr"/>
                      <a:r>
                        <a:rPr lang="en-GB" sz="2800" b="1" dirty="0">
                          <a:solidFill>
                            <a:schemeClr val="bg1"/>
                          </a:solidFill>
                          <a:effectLst/>
                          <a:latin typeface="+mn-lt"/>
                        </a:rPr>
                        <a:t>Colour</a:t>
                      </a:r>
                      <a:endParaRPr lang="en-GB" sz="2800" dirty="0">
                        <a:solidFill>
                          <a:schemeClr val="bg1"/>
                        </a:solidFill>
                        <a:effectLst/>
                        <a:latin typeface="+mn-lt"/>
                      </a:endParaRPr>
                    </a:p>
                  </a:txBody>
                  <a:tcPr marL="58043" marR="58043" marT="58043" marB="58043" anchor="ctr">
                    <a:solidFill>
                      <a:srgbClr val="01C796"/>
                    </a:solidFill>
                  </a:tcPr>
                </a:tc>
                <a:tc>
                  <a:txBody>
                    <a:bodyPr/>
                    <a:lstStyle/>
                    <a:p>
                      <a:pPr algn="ctr" fontAlgn="ctr"/>
                      <a:r>
                        <a:rPr lang="en-GB" sz="2800" b="1" dirty="0">
                          <a:solidFill>
                            <a:schemeClr val="bg1"/>
                          </a:solidFill>
                          <a:effectLst/>
                          <a:latin typeface="+mn-lt"/>
                        </a:rPr>
                        <a:t>Information/</a:t>
                      </a:r>
                      <a:endParaRPr lang="en-GB" sz="2800">
                        <a:solidFill>
                          <a:schemeClr val="bg1"/>
                        </a:solidFill>
                        <a:effectLst/>
                        <a:latin typeface="+mn-lt"/>
                      </a:endParaRPr>
                    </a:p>
                    <a:p>
                      <a:pPr algn="ctr" fontAlgn="ctr"/>
                      <a:r>
                        <a:rPr lang="en-GB" sz="2800" b="1" dirty="0">
                          <a:solidFill>
                            <a:schemeClr val="bg1"/>
                          </a:solidFill>
                          <a:effectLst/>
                          <a:latin typeface="+mn-lt"/>
                        </a:rPr>
                        <a:t>Instruction</a:t>
                      </a:r>
                      <a:endParaRPr lang="en-GB" sz="2800">
                        <a:solidFill>
                          <a:schemeClr val="bg1"/>
                        </a:solidFill>
                        <a:effectLst/>
                        <a:latin typeface="+mn-lt"/>
                      </a:endParaRPr>
                    </a:p>
                  </a:txBody>
                  <a:tcPr marL="58043" marR="58043" marT="58043" marB="58043" anchor="ctr">
                    <a:solidFill>
                      <a:srgbClr val="01C796"/>
                    </a:solidFill>
                  </a:tcPr>
                </a:tc>
                <a:tc>
                  <a:txBody>
                    <a:bodyPr/>
                    <a:lstStyle/>
                    <a:p>
                      <a:pPr algn="ctr" fontAlgn="ctr"/>
                      <a:r>
                        <a:rPr lang="en-GB" sz="2800" b="1" dirty="0">
                          <a:solidFill>
                            <a:schemeClr val="bg1"/>
                          </a:solidFill>
                          <a:effectLst/>
                          <a:latin typeface="+mn-lt"/>
                        </a:rPr>
                        <a:t>Features</a:t>
                      </a:r>
                      <a:endParaRPr lang="en-GB" sz="2800">
                        <a:solidFill>
                          <a:schemeClr val="bg1"/>
                        </a:solidFill>
                        <a:effectLst/>
                        <a:latin typeface="+mn-lt"/>
                      </a:endParaRPr>
                    </a:p>
                  </a:txBody>
                  <a:tcPr marL="58043" marR="58043" marT="58043" marB="58043" anchor="ctr">
                    <a:solidFill>
                      <a:srgbClr val="01C796"/>
                    </a:solidFill>
                  </a:tcPr>
                </a:tc>
                <a:tc>
                  <a:txBody>
                    <a:bodyPr/>
                    <a:lstStyle/>
                    <a:p>
                      <a:pPr algn="ctr" fontAlgn="ctr"/>
                      <a:r>
                        <a:rPr lang="en-GB" sz="2800" b="1" dirty="0">
                          <a:solidFill>
                            <a:schemeClr val="bg1"/>
                          </a:solidFill>
                          <a:effectLst/>
                          <a:latin typeface="+mn-lt"/>
                        </a:rPr>
                        <a:t>Examples</a:t>
                      </a:r>
                      <a:endParaRPr lang="en-GB" sz="2800">
                        <a:solidFill>
                          <a:schemeClr val="bg1"/>
                        </a:solidFill>
                        <a:effectLst/>
                        <a:latin typeface="+mn-lt"/>
                      </a:endParaRPr>
                    </a:p>
                  </a:txBody>
                  <a:tcPr marL="58043" marR="58043" marT="58043" marB="58043" anchor="ctr">
                    <a:solidFill>
                      <a:srgbClr val="01C796"/>
                    </a:solidFill>
                  </a:tcPr>
                </a:tc>
                <a:extLst>
                  <a:ext uri="{0D108BD9-81ED-4DB2-BD59-A6C34878D82A}">
                    <a16:rowId xmlns:a16="http://schemas.microsoft.com/office/drawing/2014/main" val="3146925820"/>
                  </a:ext>
                </a:extLst>
              </a:tr>
              <a:tr h="3565642">
                <a:tc>
                  <a:txBody>
                    <a:bodyPr/>
                    <a:lstStyle/>
                    <a:p>
                      <a:pPr algn="ctr"/>
                      <a:r>
                        <a:rPr lang="en-GB" sz="2800" dirty="0">
                          <a:solidFill>
                            <a:schemeClr val="bg1"/>
                          </a:solidFill>
                          <a:effectLst/>
                          <a:latin typeface="+mn-lt"/>
                        </a:rPr>
                        <a:t>Emergency</a:t>
                      </a:r>
                    </a:p>
                  </a:txBody>
                  <a:tcPr marL="58043" marR="58043" marT="58043" marB="58043" anchor="ctr">
                    <a:solidFill>
                      <a:srgbClr val="01C796"/>
                    </a:solidFill>
                  </a:tcPr>
                </a:tc>
                <a:tc>
                  <a:txBody>
                    <a:bodyPr/>
                    <a:lstStyle/>
                    <a:p>
                      <a:pPr algn="ctr"/>
                      <a:r>
                        <a:rPr lang="en-GB" sz="2800" dirty="0">
                          <a:solidFill>
                            <a:schemeClr val="bg1"/>
                          </a:solidFill>
                          <a:effectLst/>
                          <a:latin typeface="+mn-lt"/>
                        </a:rPr>
                        <a:t>Green</a:t>
                      </a:r>
                    </a:p>
                  </a:txBody>
                  <a:tcPr marL="58043" marR="58043" marT="58043" marB="58043" anchor="ctr">
                    <a:solidFill>
                      <a:srgbClr val="01C796"/>
                    </a:solidFill>
                  </a:tcPr>
                </a:tc>
                <a:tc>
                  <a:txBody>
                    <a:bodyPr/>
                    <a:lstStyle/>
                    <a:p>
                      <a:pPr>
                        <a:buFont typeface="Arial" panose="020B0604020202020204" pitchFamily="34" charset="0"/>
                        <a:buChar char="•"/>
                      </a:pPr>
                      <a:r>
                        <a:rPr lang="en-GB" sz="2800" dirty="0">
                          <a:solidFill>
                            <a:schemeClr val="bg1"/>
                          </a:solidFill>
                          <a:effectLst/>
                          <a:latin typeface="+mn-lt"/>
                        </a:rPr>
                        <a:t>Doors</a:t>
                      </a:r>
                    </a:p>
                    <a:p>
                      <a:pPr>
                        <a:buFont typeface="Arial" panose="020B0604020202020204" pitchFamily="34" charset="0"/>
                        <a:buChar char="•"/>
                      </a:pPr>
                      <a:r>
                        <a:rPr lang="en-GB" sz="2800" dirty="0">
                          <a:solidFill>
                            <a:schemeClr val="bg1"/>
                          </a:solidFill>
                          <a:effectLst/>
                          <a:latin typeface="+mn-lt"/>
                        </a:rPr>
                        <a:t>Exits</a:t>
                      </a:r>
                    </a:p>
                    <a:p>
                      <a:pPr>
                        <a:buFont typeface="Arial" panose="020B0604020202020204" pitchFamily="34" charset="0"/>
                        <a:buChar char="•"/>
                      </a:pPr>
                      <a:r>
                        <a:rPr lang="en-GB" sz="2800" dirty="0">
                          <a:solidFill>
                            <a:schemeClr val="bg1"/>
                          </a:solidFill>
                          <a:effectLst/>
                          <a:latin typeface="+mn-lt"/>
                        </a:rPr>
                        <a:t>Escape routes</a:t>
                      </a:r>
                    </a:p>
                    <a:p>
                      <a:pPr>
                        <a:buFont typeface="Arial" panose="020B0604020202020204" pitchFamily="34" charset="0"/>
                        <a:buChar char="•"/>
                      </a:pPr>
                      <a:r>
                        <a:rPr lang="en-GB" sz="2800" dirty="0">
                          <a:solidFill>
                            <a:schemeClr val="bg1"/>
                          </a:solidFill>
                          <a:effectLst/>
                          <a:latin typeface="+mn-lt"/>
                        </a:rPr>
                        <a:t>Equipment and facilities</a:t>
                      </a:r>
                    </a:p>
                  </a:txBody>
                  <a:tcPr marL="58043" marR="58043" marT="58043" marB="58043" anchor="ctr">
                    <a:solidFill>
                      <a:srgbClr val="01C796"/>
                    </a:solidFill>
                  </a:tcPr>
                </a:tc>
                <a:tc>
                  <a:txBody>
                    <a:bodyPr/>
                    <a:lstStyle/>
                    <a:p>
                      <a:pPr>
                        <a:buFont typeface="Arial" panose="020B0604020202020204" pitchFamily="34" charset="0"/>
                        <a:buChar char="•"/>
                      </a:pPr>
                      <a:r>
                        <a:rPr lang="en-GB" sz="2800" dirty="0">
                          <a:solidFill>
                            <a:schemeClr val="bg1"/>
                          </a:solidFill>
                          <a:effectLst/>
                          <a:latin typeface="+mn-lt"/>
                        </a:rPr>
                        <a:t>Rectangular or square shape</a:t>
                      </a:r>
                    </a:p>
                    <a:p>
                      <a:pPr>
                        <a:buFont typeface="Arial" panose="020B0604020202020204" pitchFamily="34" charset="0"/>
                        <a:buChar char="•"/>
                      </a:pPr>
                      <a:r>
                        <a:rPr lang="en-GB" sz="2800" dirty="0">
                          <a:solidFill>
                            <a:schemeClr val="bg1"/>
                          </a:solidFill>
                          <a:effectLst/>
                          <a:latin typeface="+mn-lt"/>
                        </a:rPr>
                        <a:t>White pictogram on green background</a:t>
                      </a:r>
                    </a:p>
                  </a:txBody>
                  <a:tcPr marL="58043" marR="58043" marT="58043" marB="58043" anchor="ctr">
                    <a:solidFill>
                      <a:srgbClr val="01C796"/>
                    </a:solidFill>
                  </a:tcPr>
                </a:tc>
                <a:tc>
                  <a:txBody>
                    <a:bodyPr/>
                    <a:lstStyle/>
                    <a:p>
                      <a:pPr>
                        <a:buFont typeface="Arial" panose="020B0604020202020204" pitchFamily="34" charset="0"/>
                        <a:buChar char="•"/>
                      </a:pPr>
                      <a:r>
                        <a:rPr lang="en-GB" sz="2800" dirty="0">
                          <a:solidFill>
                            <a:schemeClr val="bg1"/>
                          </a:solidFill>
                          <a:effectLst/>
                          <a:latin typeface="+mn-lt"/>
                        </a:rPr>
                        <a:t>Emergency exit/escape route</a:t>
                      </a:r>
                    </a:p>
                    <a:p>
                      <a:pPr>
                        <a:buFont typeface="Arial" panose="020B0604020202020204" pitchFamily="34" charset="0"/>
                        <a:buChar char="•"/>
                      </a:pPr>
                      <a:r>
                        <a:rPr lang="en-GB" sz="2800" dirty="0">
                          <a:solidFill>
                            <a:schemeClr val="bg1"/>
                          </a:solidFill>
                          <a:effectLst/>
                          <a:latin typeface="+mn-lt"/>
                        </a:rPr>
                        <a:t>First aid kit</a:t>
                      </a:r>
                    </a:p>
                    <a:p>
                      <a:pPr>
                        <a:buFont typeface="Arial" panose="020B0604020202020204" pitchFamily="34" charset="0"/>
                        <a:buChar char="•"/>
                      </a:pPr>
                      <a:r>
                        <a:rPr lang="en-GB" sz="2800" dirty="0">
                          <a:solidFill>
                            <a:schemeClr val="bg1"/>
                          </a:solidFill>
                          <a:effectLst/>
                          <a:latin typeface="+mn-lt"/>
                        </a:rPr>
                        <a:t>Eye Wash Station</a:t>
                      </a:r>
                    </a:p>
                  </a:txBody>
                  <a:tcPr marL="58043" marR="58043" marT="58043" marB="58043" anchor="ctr">
                    <a:solidFill>
                      <a:srgbClr val="01C796"/>
                    </a:solidFill>
                  </a:tcPr>
                </a:tc>
                <a:extLst>
                  <a:ext uri="{0D108BD9-81ED-4DB2-BD59-A6C34878D82A}">
                    <a16:rowId xmlns:a16="http://schemas.microsoft.com/office/drawing/2014/main" val="2683900242"/>
                  </a:ext>
                </a:extLst>
              </a:tr>
            </a:tbl>
          </a:graphicData>
        </a:graphic>
      </p:graphicFrame>
    </p:spTree>
    <p:extLst>
      <p:ext uri="{BB962C8B-B14F-4D97-AF65-F5344CB8AC3E}">
        <p14:creationId xmlns:p14="http://schemas.microsoft.com/office/powerpoint/2010/main" val="3275831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9EF154-DED4-4D55-BA20-A059F910749C}"/>
              </a:ext>
            </a:extLst>
          </p:cNvPr>
          <p:cNvPicPr>
            <a:picLocks noChangeAspect="1"/>
          </p:cNvPicPr>
          <p:nvPr/>
        </p:nvPicPr>
        <p:blipFill>
          <a:blip r:embed="rId2"/>
          <a:stretch>
            <a:fillRect/>
          </a:stretch>
        </p:blipFill>
        <p:spPr>
          <a:xfrm>
            <a:off x="2033649" y="4711135"/>
            <a:ext cx="1703877" cy="1694566"/>
          </a:xfrm>
          <a:prstGeom prst="rect">
            <a:avLst/>
          </a:prstGeom>
        </p:spPr>
      </p:pic>
      <p:pic>
        <p:nvPicPr>
          <p:cNvPr id="7" name="Picture 6">
            <a:extLst>
              <a:ext uri="{FF2B5EF4-FFF2-40B4-BE49-F238E27FC236}">
                <a16:creationId xmlns:a16="http://schemas.microsoft.com/office/drawing/2014/main" id="{60730AE9-0636-4944-80D9-1D3C0758B30F}"/>
              </a:ext>
            </a:extLst>
          </p:cNvPr>
          <p:cNvPicPr>
            <a:picLocks noChangeAspect="1"/>
          </p:cNvPicPr>
          <p:nvPr/>
        </p:nvPicPr>
        <p:blipFill>
          <a:blip r:embed="rId3"/>
          <a:stretch>
            <a:fillRect/>
          </a:stretch>
        </p:blipFill>
        <p:spPr>
          <a:xfrm>
            <a:off x="1990472" y="378339"/>
            <a:ext cx="1729264" cy="1776001"/>
          </a:xfrm>
          <a:prstGeom prst="rect">
            <a:avLst/>
          </a:prstGeom>
        </p:spPr>
      </p:pic>
      <p:pic>
        <p:nvPicPr>
          <p:cNvPr id="9" name="Picture 8">
            <a:extLst>
              <a:ext uri="{FF2B5EF4-FFF2-40B4-BE49-F238E27FC236}">
                <a16:creationId xmlns:a16="http://schemas.microsoft.com/office/drawing/2014/main" id="{6817BF91-1B1F-4B95-B6EA-6B08DA8B78A8}"/>
              </a:ext>
            </a:extLst>
          </p:cNvPr>
          <p:cNvPicPr>
            <a:picLocks noChangeAspect="1"/>
          </p:cNvPicPr>
          <p:nvPr/>
        </p:nvPicPr>
        <p:blipFill>
          <a:blip r:embed="rId4"/>
          <a:stretch>
            <a:fillRect/>
          </a:stretch>
        </p:blipFill>
        <p:spPr>
          <a:xfrm>
            <a:off x="2042445" y="2598134"/>
            <a:ext cx="1703877" cy="1750687"/>
          </a:xfrm>
          <a:prstGeom prst="rect">
            <a:avLst/>
          </a:prstGeom>
        </p:spPr>
      </p:pic>
      <p:pic>
        <p:nvPicPr>
          <p:cNvPr id="11" name="Picture 10">
            <a:extLst>
              <a:ext uri="{FF2B5EF4-FFF2-40B4-BE49-F238E27FC236}">
                <a16:creationId xmlns:a16="http://schemas.microsoft.com/office/drawing/2014/main" id="{89A708B0-5DE4-41B8-B1B5-24C23A2E6DE6}"/>
              </a:ext>
            </a:extLst>
          </p:cNvPr>
          <p:cNvPicPr>
            <a:picLocks noChangeAspect="1"/>
          </p:cNvPicPr>
          <p:nvPr/>
        </p:nvPicPr>
        <p:blipFill>
          <a:blip r:embed="rId5"/>
          <a:stretch>
            <a:fillRect/>
          </a:stretch>
        </p:blipFill>
        <p:spPr>
          <a:xfrm>
            <a:off x="6717444" y="3586402"/>
            <a:ext cx="1703876" cy="1779967"/>
          </a:xfrm>
          <a:prstGeom prst="rect">
            <a:avLst/>
          </a:prstGeom>
        </p:spPr>
      </p:pic>
      <p:pic>
        <p:nvPicPr>
          <p:cNvPr id="13" name="Picture 12">
            <a:extLst>
              <a:ext uri="{FF2B5EF4-FFF2-40B4-BE49-F238E27FC236}">
                <a16:creationId xmlns:a16="http://schemas.microsoft.com/office/drawing/2014/main" id="{3A0AF037-77CD-4333-9BD7-CFFE4104EFFF}"/>
              </a:ext>
            </a:extLst>
          </p:cNvPr>
          <p:cNvPicPr>
            <a:picLocks noChangeAspect="1"/>
          </p:cNvPicPr>
          <p:nvPr/>
        </p:nvPicPr>
        <p:blipFill>
          <a:blip r:embed="rId6"/>
          <a:stretch>
            <a:fillRect/>
          </a:stretch>
        </p:blipFill>
        <p:spPr>
          <a:xfrm>
            <a:off x="6717444" y="1223460"/>
            <a:ext cx="1703876" cy="1654517"/>
          </a:xfrm>
          <a:prstGeom prst="rect">
            <a:avLst/>
          </a:prstGeom>
        </p:spPr>
      </p:pic>
      <p:sp>
        <p:nvSpPr>
          <p:cNvPr id="14" name="TextBox 13">
            <a:extLst>
              <a:ext uri="{FF2B5EF4-FFF2-40B4-BE49-F238E27FC236}">
                <a16:creationId xmlns:a16="http://schemas.microsoft.com/office/drawing/2014/main" id="{FE177C1A-0370-4CD0-8C0D-0A12BB612141}"/>
              </a:ext>
            </a:extLst>
          </p:cNvPr>
          <p:cNvSpPr txBox="1"/>
          <p:nvPr/>
        </p:nvSpPr>
        <p:spPr>
          <a:xfrm>
            <a:off x="9048328" y="1785008"/>
            <a:ext cx="1944216" cy="523220"/>
          </a:xfrm>
          <a:prstGeom prst="rect">
            <a:avLst/>
          </a:prstGeom>
          <a:noFill/>
        </p:spPr>
        <p:txBody>
          <a:bodyPr wrap="square" rtlCol="0">
            <a:spAutoFit/>
          </a:bodyPr>
          <a:lstStyle/>
          <a:p>
            <a:r>
              <a:rPr lang="en-GB" sz="2800" dirty="0">
                <a:solidFill>
                  <a:prstClr val="black"/>
                </a:solidFill>
              </a:rPr>
              <a:t>Fire Ladder</a:t>
            </a:r>
          </a:p>
        </p:txBody>
      </p:sp>
      <p:sp>
        <p:nvSpPr>
          <p:cNvPr id="16" name="TextBox 15">
            <a:extLst>
              <a:ext uri="{FF2B5EF4-FFF2-40B4-BE49-F238E27FC236}">
                <a16:creationId xmlns:a16="http://schemas.microsoft.com/office/drawing/2014/main" id="{1E01DFDF-F80A-49EE-8195-1D1725452192}"/>
              </a:ext>
            </a:extLst>
          </p:cNvPr>
          <p:cNvSpPr txBox="1"/>
          <p:nvPr/>
        </p:nvSpPr>
        <p:spPr>
          <a:xfrm>
            <a:off x="4075793" y="880154"/>
            <a:ext cx="2592288" cy="523220"/>
          </a:xfrm>
          <a:prstGeom prst="rect">
            <a:avLst/>
          </a:prstGeom>
          <a:noFill/>
        </p:spPr>
        <p:txBody>
          <a:bodyPr wrap="square" rtlCol="0">
            <a:spAutoFit/>
          </a:bodyPr>
          <a:lstStyle/>
          <a:p>
            <a:r>
              <a:rPr lang="en-GB" sz="2800" dirty="0">
                <a:solidFill>
                  <a:prstClr val="black"/>
                </a:solidFill>
              </a:rPr>
              <a:t>Fire alarm point</a:t>
            </a:r>
          </a:p>
        </p:txBody>
      </p:sp>
      <p:sp>
        <p:nvSpPr>
          <p:cNvPr id="17" name="TextBox 16">
            <a:extLst>
              <a:ext uri="{FF2B5EF4-FFF2-40B4-BE49-F238E27FC236}">
                <a16:creationId xmlns:a16="http://schemas.microsoft.com/office/drawing/2014/main" id="{A4CFC56C-034A-4541-8FF9-B35AE83C93C2}"/>
              </a:ext>
            </a:extLst>
          </p:cNvPr>
          <p:cNvSpPr txBox="1"/>
          <p:nvPr/>
        </p:nvSpPr>
        <p:spPr>
          <a:xfrm>
            <a:off x="4075793" y="3057978"/>
            <a:ext cx="2232248" cy="954107"/>
          </a:xfrm>
          <a:prstGeom prst="rect">
            <a:avLst/>
          </a:prstGeom>
          <a:noFill/>
        </p:spPr>
        <p:txBody>
          <a:bodyPr wrap="square" rtlCol="0">
            <a:spAutoFit/>
          </a:bodyPr>
          <a:lstStyle/>
          <a:p>
            <a:r>
              <a:rPr lang="en-GB" sz="2800" dirty="0">
                <a:solidFill>
                  <a:prstClr val="black"/>
                </a:solidFill>
              </a:rPr>
              <a:t>Firefighting equipment</a:t>
            </a:r>
          </a:p>
        </p:txBody>
      </p:sp>
      <p:sp>
        <p:nvSpPr>
          <p:cNvPr id="18" name="TextBox 17">
            <a:extLst>
              <a:ext uri="{FF2B5EF4-FFF2-40B4-BE49-F238E27FC236}">
                <a16:creationId xmlns:a16="http://schemas.microsoft.com/office/drawing/2014/main" id="{ADDC62A8-5F97-42E8-803F-A0A33B0F240F}"/>
              </a:ext>
            </a:extLst>
          </p:cNvPr>
          <p:cNvSpPr txBox="1"/>
          <p:nvPr/>
        </p:nvSpPr>
        <p:spPr>
          <a:xfrm>
            <a:off x="4075793" y="5245589"/>
            <a:ext cx="2204911" cy="523220"/>
          </a:xfrm>
          <a:prstGeom prst="rect">
            <a:avLst/>
          </a:prstGeom>
          <a:noFill/>
        </p:spPr>
        <p:txBody>
          <a:bodyPr wrap="square" rtlCol="0">
            <a:spAutoFit/>
          </a:bodyPr>
          <a:lstStyle/>
          <a:p>
            <a:r>
              <a:rPr lang="en-GB" sz="2800" dirty="0">
                <a:solidFill>
                  <a:prstClr val="black"/>
                </a:solidFill>
              </a:rPr>
              <a:t>Fire hose</a:t>
            </a:r>
          </a:p>
        </p:txBody>
      </p:sp>
      <p:sp>
        <p:nvSpPr>
          <p:cNvPr id="19" name="TextBox 18">
            <a:extLst>
              <a:ext uri="{FF2B5EF4-FFF2-40B4-BE49-F238E27FC236}">
                <a16:creationId xmlns:a16="http://schemas.microsoft.com/office/drawing/2014/main" id="{89F33BF6-2D00-4369-A266-89002B6AC071}"/>
              </a:ext>
            </a:extLst>
          </p:cNvPr>
          <p:cNvSpPr txBox="1"/>
          <p:nvPr/>
        </p:nvSpPr>
        <p:spPr>
          <a:xfrm>
            <a:off x="9046117" y="4060886"/>
            <a:ext cx="2325518" cy="954107"/>
          </a:xfrm>
          <a:prstGeom prst="rect">
            <a:avLst/>
          </a:prstGeom>
          <a:noFill/>
        </p:spPr>
        <p:txBody>
          <a:bodyPr wrap="square" rtlCol="0">
            <a:spAutoFit/>
          </a:bodyPr>
          <a:lstStyle/>
          <a:p>
            <a:r>
              <a:rPr lang="en-GB" sz="2800" dirty="0">
                <a:solidFill>
                  <a:prstClr val="black"/>
                </a:solidFill>
              </a:rPr>
              <a:t>Fire extinguisher</a:t>
            </a:r>
          </a:p>
        </p:txBody>
      </p:sp>
      <p:sp>
        <p:nvSpPr>
          <p:cNvPr id="2" name="Text Placeholder 1">
            <a:extLst>
              <a:ext uri="{FF2B5EF4-FFF2-40B4-BE49-F238E27FC236}">
                <a16:creationId xmlns:a16="http://schemas.microsoft.com/office/drawing/2014/main" id="{4BCFEADE-570C-1EF3-2A79-CCDFA30CA5D7}"/>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64065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18543FB-8EEE-6A40-5436-7C39F30FBF1F}"/>
              </a:ext>
            </a:extLst>
          </p:cNvPr>
          <p:cNvSpPr>
            <a:spLocks noGrp="1"/>
          </p:cNvSpPr>
          <p:nvPr>
            <p:ph type="body" sz="quarter" idx="11"/>
          </p:nvPr>
        </p:nvSpPr>
        <p:spPr>
          <a:xfrm>
            <a:off x="2279811" y="404664"/>
            <a:ext cx="7632377" cy="648716"/>
          </a:xfrm>
        </p:spPr>
        <p:txBody>
          <a:bodyPr lIns="91440" tIns="45720" rIns="91440" bIns="45720" anchor="t">
            <a:noAutofit/>
          </a:bodyPr>
          <a:lstStyle/>
          <a:p>
            <a:r>
              <a:rPr lang="en-GB" sz="4400" dirty="0">
                <a:latin typeface="+mj-lt"/>
              </a:rPr>
              <a:t>Fire Fighting Signs</a:t>
            </a:r>
          </a:p>
        </p:txBody>
      </p:sp>
      <p:sp>
        <p:nvSpPr>
          <p:cNvPr id="3" name="Text Placeholder 2">
            <a:extLst>
              <a:ext uri="{FF2B5EF4-FFF2-40B4-BE49-F238E27FC236}">
                <a16:creationId xmlns:a16="http://schemas.microsoft.com/office/drawing/2014/main" id="{91EDB708-9085-371C-6D24-F7BA38E68349}"/>
              </a:ext>
            </a:extLst>
          </p:cNvPr>
          <p:cNvSpPr>
            <a:spLocks noGrp="1"/>
          </p:cNvSpPr>
          <p:nvPr>
            <p:ph type="body" sz="quarter" idx="10"/>
          </p:nvPr>
        </p:nvSpPr>
        <p:spPr/>
        <p:txBody>
          <a:bodyPr/>
          <a:lstStyle/>
          <a:p>
            <a:endParaRPr lang="en-GB"/>
          </a:p>
        </p:txBody>
      </p:sp>
      <p:graphicFrame>
        <p:nvGraphicFramePr>
          <p:cNvPr id="4" name="Table 4">
            <a:extLst>
              <a:ext uri="{FF2B5EF4-FFF2-40B4-BE49-F238E27FC236}">
                <a16:creationId xmlns:a16="http://schemas.microsoft.com/office/drawing/2014/main" id="{0BA36499-D628-4CF0-930D-DC6301344C81}"/>
              </a:ext>
            </a:extLst>
          </p:cNvPr>
          <p:cNvGraphicFramePr>
            <a:graphicFrameLocks noGrp="1"/>
          </p:cNvGraphicFramePr>
          <p:nvPr>
            <p:extLst>
              <p:ext uri="{D42A27DB-BD31-4B8C-83A1-F6EECF244321}">
                <p14:modId xmlns:p14="http://schemas.microsoft.com/office/powerpoint/2010/main" val="951223875"/>
              </p:ext>
            </p:extLst>
          </p:nvPr>
        </p:nvGraphicFramePr>
        <p:xfrm>
          <a:off x="611899" y="1373334"/>
          <a:ext cx="10968200" cy="4832056"/>
        </p:xfrm>
        <a:graphic>
          <a:graphicData uri="http://schemas.openxmlformats.org/drawingml/2006/table">
            <a:tbl>
              <a:tblPr firstRow="1" bandRow="1">
                <a:tableStyleId>{5C22544A-7EE6-4342-B048-85BDC9FD1C3A}</a:tableStyleId>
              </a:tblPr>
              <a:tblGrid>
                <a:gridCol w="2164236">
                  <a:extLst>
                    <a:ext uri="{9D8B030D-6E8A-4147-A177-3AD203B41FA5}">
                      <a16:colId xmlns:a16="http://schemas.microsoft.com/office/drawing/2014/main" val="3980315265"/>
                    </a:ext>
                  </a:extLst>
                </a:gridCol>
                <a:gridCol w="1759865">
                  <a:extLst>
                    <a:ext uri="{9D8B030D-6E8A-4147-A177-3AD203B41FA5}">
                      <a16:colId xmlns:a16="http://schemas.microsoft.com/office/drawing/2014/main" val="4232752859"/>
                    </a:ext>
                  </a:extLst>
                </a:gridCol>
                <a:gridCol w="2212444">
                  <a:extLst>
                    <a:ext uri="{9D8B030D-6E8A-4147-A177-3AD203B41FA5}">
                      <a16:colId xmlns:a16="http://schemas.microsoft.com/office/drawing/2014/main" val="3174572064"/>
                    </a:ext>
                  </a:extLst>
                </a:gridCol>
                <a:gridCol w="2745282">
                  <a:extLst>
                    <a:ext uri="{9D8B030D-6E8A-4147-A177-3AD203B41FA5}">
                      <a16:colId xmlns:a16="http://schemas.microsoft.com/office/drawing/2014/main" val="978190973"/>
                    </a:ext>
                  </a:extLst>
                </a:gridCol>
                <a:gridCol w="2086373">
                  <a:extLst>
                    <a:ext uri="{9D8B030D-6E8A-4147-A177-3AD203B41FA5}">
                      <a16:colId xmlns:a16="http://schemas.microsoft.com/office/drawing/2014/main" val="2035700209"/>
                    </a:ext>
                  </a:extLst>
                </a:gridCol>
              </a:tblGrid>
              <a:tr h="1302210">
                <a:tc>
                  <a:txBody>
                    <a:bodyPr/>
                    <a:lstStyle/>
                    <a:p>
                      <a:pPr algn="ctr" fontAlgn="ctr"/>
                      <a:r>
                        <a:rPr lang="en-GB" sz="2800" b="1" dirty="0">
                          <a:effectLst/>
                          <a:latin typeface="+mn-lt"/>
                        </a:rPr>
                        <a:t>Category</a:t>
                      </a:r>
                      <a:endParaRPr lang="en-GB" sz="2800" dirty="0">
                        <a:effectLst/>
                        <a:latin typeface="+mn-lt"/>
                      </a:endParaRPr>
                    </a:p>
                  </a:txBody>
                  <a:tcPr marL="58043" marR="58043" marT="58043" marB="58043" anchor="ctr">
                    <a:solidFill>
                      <a:srgbClr val="FF0000"/>
                    </a:solidFill>
                  </a:tcPr>
                </a:tc>
                <a:tc>
                  <a:txBody>
                    <a:bodyPr/>
                    <a:lstStyle/>
                    <a:p>
                      <a:pPr algn="ctr" fontAlgn="ctr"/>
                      <a:r>
                        <a:rPr lang="en-GB" sz="2800" b="1" dirty="0">
                          <a:effectLst/>
                          <a:latin typeface="+mn-lt"/>
                        </a:rPr>
                        <a:t>Colour</a:t>
                      </a:r>
                      <a:endParaRPr lang="en-GB" sz="2800" dirty="0">
                        <a:effectLst/>
                        <a:latin typeface="+mn-lt"/>
                      </a:endParaRPr>
                    </a:p>
                  </a:txBody>
                  <a:tcPr marL="58043" marR="58043" marT="58043" marB="58043" anchor="ctr">
                    <a:solidFill>
                      <a:srgbClr val="FF0000"/>
                    </a:solidFill>
                  </a:tcPr>
                </a:tc>
                <a:tc>
                  <a:txBody>
                    <a:bodyPr/>
                    <a:lstStyle/>
                    <a:p>
                      <a:pPr algn="ctr" fontAlgn="ctr"/>
                      <a:r>
                        <a:rPr lang="en-GB" sz="2800" b="1" dirty="0">
                          <a:effectLst/>
                          <a:latin typeface="+mn-lt"/>
                        </a:rPr>
                        <a:t>Information/</a:t>
                      </a:r>
                      <a:endParaRPr lang="en-GB" sz="2800" dirty="0">
                        <a:effectLst/>
                        <a:latin typeface="+mn-lt"/>
                      </a:endParaRPr>
                    </a:p>
                    <a:p>
                      <a:pPr algn="ctr" fontAlgn="ctr"/>
                      <a:r>
                        <a:rPr lang="en-GB" sz="2800" b="1" dirty="0">
                          <a:effectLst/>
                          <a:latin typeface="+mn-lt"/>
                        </a:rPr>
                        <a:t>Instruction</a:t>
                      </a:r>
                      <a:endParaRPr lang="en-GB" sz="2800" dirty="0">
                        <a:effectLst/>
                        <a:latin typeface="+mn-lt"/>
                      </a:endParaRPr>
                    </a:p>
                  </a:txBody>
                  <a:tcPr marL="58043" marR="58043" marT="58043" marB="58043" anchor="ctr">
                    <a:solidFill>
                      <a:srgbClr val="FF0000"/>
                    </a:solidFill>
                  </a:tcPr>
                </a:tc>
                <a:tc>
                  <a:txBody>
                    <a:bodyPr/>
                    <a:lstStyle/>
                    <a:p>
                      <a:pPr algn="ctr" fontAlgn="ctr"/>
                      <a:r>
                        <a:rPr lang="en-GB" sz="2800" b="1" dirty="0">
                          <a:effectLst/>
                          <a:latin typeface="+mn-lt"/>
                        </a:rPr>
                        <a:t>Features</a:t>
                      </a:r>
                      <a:endParaRPr lang="en-GB" sz="2800" dirty="0">
                        <a:effectLst/>
                        <a:latin typeface="+mn-lt"/>
                      </a:endParaRPr>
                    </a:p>
                  </a:txBody>
                  <a:tcPr marL="58043" marR="58043" marT="58043" marB="58043" anchor="ctr">
                    <a:solidFill>
                      <a:srgbClr val="FF0000"/>
                    </a:solidFill>
                  </a:tcPr>
                </a:tc>
                <a:tc>
                  <a:txBody>
                    <a:bodyPr/>
                    <a:lstStyle/>
                    <a:p>
                      <a:pPr algn="ctr" fontAlgn="ctr"/>
                      <a:r>
                        <a:rPr lang="en-GB" sz="2800" b="1" dirty="0">
                          <a:effectLst/>
                          <a:latin typeface="+mn-lt"/>
                        </a:rPr>
                        <a:t>Examples</a:t>
                      </a:r>
                      <a:endParaRPr lang="en-GB" sz="2800">
                        <a:effectLst/>
                        <a:latin typeface="+mn-lt"/>
                      </a:endParaRPr>
                    </a:p>
                  </a:txBody>
                  <a:tcPr marL="58043" marR="58043" marT="58043" marB="58043" anchor="ctr">
                    <a:solidFill>
                      <a:srgbClr val="FF0000"/>
                    </a:solidFill>
                  </a:tcPr>
                </a:tc>
                <a:extLst>
                  <a:ext uri="{0D108BD9-81ED-4DB2-BD59-A6C34878D82A}">
                    <a16:rowId xmlns:a16="http://schemas.microsoft.com/office/drawing/2014/main" val="3146925820"/>
                  </a:ext>
                </a:extLst>
              </a:tr>
              <a:tr h="3233074">
                <a:tc>
                  <a:txBody>
                    <a:bodyPr/>
                    <a:lstStyle/>
                    <a:p>
                      <a:pPr algn="ctr"/>
                      <a:r>
                        <a:rPr lang="en-GB" sz="2800" dirty="0">
                          <a:solidFill>
                            <a:schemeClr val="bg1"/>
                          </a:solidFill>
                          <a:effectLst/>
                          <a:latin typeface="+mn-lt"/>
                        </a:rPr>
                        <a:t>Firefighting</a:t>
                      </a:r>
                    </a:p>
                  </a:txBody>
                  <a:tcPr marL="58043" marR="58043" marT="58043" marB="58043" anchor="ctr">
                    <a:solidFill>
                      <a:srgbClr val="FF0000"/>
                    </a:solidFill>
                  </a:tcPr>
                </a:tc>
                <a:tc>
                  <a:txBody>
                    <a:bodyPr/>
                    <a:lstStyle/>
                    <a:p>
                      <a:pPr algn="ctr"/>
                      <a:r>
                        <a:rPr lang="en-GB" sz="2800" dirty="0">
                          <a:solidFill>
                            <a:schemeClr val="bg1"/>
                          </a:solidFill>
                          <a:effectLst/>
                          <a:latin typeface="+mn-lt"/>
                        </a:rPr>
                        <a:t>Red with white lettering</a:t>
                      </a:r>
                    </a:p>
                  </a:txBody>
                  <a:tcPr marL="58043" marR="58043" marT="58043" marB="58043" anchor="ctr">
                    <a:solidFill>
                      <a:srgbClr val="FF0000"/>
                    </a:solidFill>
                  </a:tcPr>
                </a:tc>
                <a:tc>
                  <a:txBody>
                    <a:bodyPr/>
                    <a:lstStyle/>
                    <a:p>
                      <a:pPr>
                        <a:buFont typeface="Arial" panose="020B0604020202020204" pitchFamily="34" charset="0"/>
                        <a:buChar char="•"/>
                      </a:pPr>
                      <a:r>
                        <a:rPr lang="en-GB" sz="2800" dirty="0">
                          <a:solidFill>
                            <a:schemeClr val="bg1"/>
                          </a:solidFill>
                          <a:effectLst/>
                          <a:latin typeface="+mn-lt"/>
                        </a:rPr>
                        <a:t>Gives information about extinguishers, hydrants, hoses and fire alarm call points</a:t>
                      </a:r>
                    </a:p>
                  </a:txBody>
                  <a:tcPr marL="58043" marR="58043" marT="58043" marB="58043" anchor="ctr">
                    <a:solidFill>
                      <a:srgbClr val="FF0000"/>
                    </a:solidFill>
                  </a:tcPr>
                </a:tc>
                <a:tc>
                  <a:txBody>
                    <a:bodyPr/>
                    <a:lstStyle/>
                    <a:p>
                      <a:pPr>
                        <a:buFont typeface="Arial" panose="020B0604020202020204" pitchFamily="34" charset="0"/>
                        <a:buChar char="•"/>
                      </a:pPr>
                      <a:r>
                        <a:rPr lang="en-GB" sz="2800" dirty="0">
                          <a:solidFill>
                            <a:schemeClr val="bg1"/>
                          </a:solidFill>
                          <a:effectLst/>
                          <a:latin typeface="+mn-lt"/>
                        </a:rPr>
                        <a:t>Rectangle </a:t>
                      </a:r>
                      <a:r>
                        <a:rPr lang="en-GB" sz="2800" u="none" dirty="0">
                          <a:solidFill>
                            <a:schemeClr val="bg1"/>
                          </a:solidFill>
                          <a:effectLst/>
                          <a:latin typeface="+mn-lt"/>
                        </a:rPr>
                        <a:t>shape</a:t>
                      </a:r>
                    </a:p>
                    <a:p>
                      <a:pPr>
                        <a:buFont typeface="Arial" panose="020B0604020202020204" pitchFamily="34" charset="0"/>
                        <a:buChar char="•"/>
                      </a:pPr>
                      <a:r>
                        <a:rPr lang="en-GB" sz="2800" u="none" dirty="0">
                          <a:solidFill>
                            <a:schemeClr val="bg1"/>
                          </a:solidFill>
                          <a:effectLst/>
                          <a:latin typeface="+mn-lt"/>
                        </a:rPr>
                        <a:t>Red background with white images and lettering</a:t>
                      </a:r>
                      <a:endParaRPr lang="en-GB" sz="2800" dirty="0">
                        <a:solidFill>
                          <a:schemeClr val="bg1"/>
                        </a:solidFill>
                        <a:effectLst/>
                        <a:latin typeface="+mn-lt"/>
                      </a:endParaRPr>
                    </a:p>
                  </a:txBody>
                  <a:tcPr marL="58043" marR="58043" marT="58043" marB="58043" anchor="ctr">
                    <a:solidFill>
                      <a:srgbClr val="FF0000"/>
                    </a:solidFill>
                  </a:tcPr>
                </a:tc>
                <a:tc>
                  <a:txBody>
                    <a:bodyPr/>
                    <a:lstStyle/>
                    <a:p>
                      <a:pPr>
                        <a:buFont typeface="Arial" panose="020B0604020202020204" pitchFamily="34" charset="0"/>
                        <a:buChar char="•"/>
                      </a:pPr>
                      <a:r>
                        <a:rPr lang="en-GB" sz="2800" dirty="0">
                          <a:solidFill>
                            <a:schemeClr val="bg1"/>
                          </a:solidFill>
                          <a:effectLst/>
                          <a:latin typeface="+mn-lt"/>
                        </a:rPr>
                        <a:t>Fire alarm point</a:t>
                      </a:r>
                    </a:p>
                    <a:p>
                      <a:pPr>
                        <a:buFont typeface="Arial" panose="020B0604020202020204" pitchFamily="34" charset="0"/>
                        <a:buChar char="•"/>
                      </a:pPr>
                      <a:r>
                        <a:rPr lang="en-GB" sz="2800" dirty="0">
                          <a:solidFill>
                            <a:schemeClr val="bg1"/>
                          </a:solidFill>
                          <a:effectLst/>
                          <a:latin typeface="+mn-lt"/>
                        </a:rPr>
                        <a:t>Fire extinguisher</a:t>
                      </a:r>
                    </a:p>
                  </a:txBody>
                  <a:tcPr marL="58043" marR="58043" marT="58043" marB="58043" anchor="ctr">
                    <a:solidFill>
                      <a:srgbClr val="FF0000"/>
                    </a:solidFill>
                  </a:tcPr>
                </a:tc>
                <a:extLst>
                  <a:ext uri="{0D108BD9-81ED-4DB2-BD59-A6C34878D82A}">
                    <a16:rowId xmlns:a16="http://schemas.microsoft.com/office/drawing/2014/main" val="2683900242"/>
                  </a:ext>
                </a:extLst>
              </a:tr>
            </a:tbl>
          </a:graphicData>
        </a:graphic>
      </p:graphicFrame>
    </p:spTree>
    <p:extLst>
      <p:ext uri="{BB962C8B-B14F-4D97-AF65-F5344CB8AC3E}">
        <p14:creationId xmlns:p14="http://schemas.microsoft.com/office/powerpoint/2010/main" val="2423481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831CD63-4322-F7DE-E5B3-386A8496E437}"/>
              </a:ext>
            </a:extLst>
          </p:cNvPr>
          <p:cNvSpPr>
            <a:spLocks noGrp="1"/>
          </p:cNvSpPr>
          <p:nvPr>
            <p:ph type="body" sz="quarter" idx="11"/>
          </p:nvPr>
        </p:nvSpPr>
        <p:spPr>
          <a:xfrm>
            <a:off x="2279811" y="405115"/>
            <a:ext cx="7632377" cy="648716"/>
          </a:xfrm>
        </p:spPr>
        <p:txBody>
          <a:bodyPr lIns="91440" tIns="45720" rIns="91440" bIns="45720" anchor="t">
            <a:noAutofit/>
          </a:bodyPr>
          <a:lstStyle/>
          <a:p>
            <a:r>
              <a:rPr lang="en-GB" sz="4400" dirty="0">
                <a:latin typeface="+mj-lt"/>
              </a:rPr>
              <a:t>How fires start</a:t>
            </a:r>
          </a:p>
        </p:txBody>
      </p:sp>
      <p:sp>
        <p:nvSpPr>
          <p:cNvPr id="9" name="Content Placeholder 3">
            <a:extLst>
              <a:ext uri="{FF2B5EF4-FFF2-40B4-BE49-F238E27FC236}">
                <a16:creationId xmlns:a16="http://schemas.microsoft.com/office/drawing/2014/main" id="{AA20A70F-779D-8FFF-A105-A94D0F11A3BC}"/>
              </a:ext>
            </a:extLst>
          </p:cNvPr>
          <p:cNvSpPr txBox="1">
            <a:spLocks/>
          </p:cNvSpPr>
          <p:nvPr/>
        </p:nvSpPr>
        <p:spPr>
          <a:xfrm>
            <a:off x="565430" y="1829163"/>
            <a:ext cx="4965473" cy="3414643"/>
          </a:xfrm>
          <a:prstGeom prst="rect">
            <a:avLst/>
          </a:prstGeom>
        </p:spPr>
        <p:txBody>
          <a:bodyPr vert="horz" lIns="91440" tIns="45720" rIns="91440" bIns="45720" rtlCol="0" anchor="t">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altLang="en-US" sz="2800" dirty="0">
                <a:ea typeface="MS PGothic"/>
                <a:cs typeface="Arial"/>
              </a:rPr>
              <a:t>Fire needs three things to burn:</a:t>
            </a:r>
          </a:p>
          <a:p>
            <a:pPr marL="0" indent="0">
              <a:buFont typeface="Arial" panose="020B0604020202020204" pitchFamily="34" charset="0"/>
              <a:buNone/>
            </a:pPr>
            <a:endParaRPr lang="en-GB" altLang="en-US" sz="2800" dirty="0">
              <a:ea typeface="MS PGothic" charset="-128"/>
              <a:cs typeface="Arial" charset="0"/>
            </a:endParaRPr>
          </a:p>
          <a:p>
            <a:pPr>
              <a:buClr>
                <a:srgbClr val="0070C0"/>
              </a:buClr>
              <a:buSzPct val="90000"/>
              <a:buFont typeface="Wingdings" pitchFamily="2" charset="2"/>
              <a:buChar char="v"/>
            </a:pPr>
            <a:r>
              <a:rPr lang="en-GB" altLang="en-US" sz="2800" dirty="0">
                <a:ea typeface="MS PGothic"/>
                <a:cs typeface="Arial"/>
              </a:rPr>
              <a:t>Fuel</a:t>
            </a:r>
          </a:p>
          <a:p>
            <a:pPr>
              <a:buClr>
                <a:srgbClr val="0070C0"/>
              </a:buClr>
              <a:buSzPct val="90000"/>
              <a:buFont typeface="Wingdings" pitchFamily="2" charset="2"/>
              <a:buChar char="v"/>
            </a:pPr>
            <a:r>
              <a:rPr lang="en-GB" altLang="en-US" sz="2800" dirty="0">
                <a:ea typeface="MS PGothic"/>
                <a:cs typeface="Arial"/>
              </a:rPr>
              <a:t>Heat</a:t>
            </a:r>
          </a:p>
          <a:p>
            <a:pPr>
              <a:buClr>
                <a:srgbClr val="0070C0"/>
              </a:buClr>
              <a:buSzPct val="90000"/>
              <a:buFont typeface="Wingdings" pitchFamily="2" charset="2"/>
              <a:buChar char="v"/>
            </a:pPr>
            <a:r>
              <a:rPr lang="en-GB" altLang="en-US" sz="2800" dirty="0">
                <a:ea typeface="MS PGothic"/>
                <a:cs typeface="Arial"/>
              </a:rPr>
              <a:t>Oxygen</a:t>
            </a:r>
          </a:p>
          <a:p>
            <a:pPr marL="0" indent="0">
              <a:buFont typeface="Arial" panose="020B0604020202020204" pitchFamily="34" charset="0"/>
              <a:buNone/>
            </a:pPr>
            <a:endParaRPr lang="en-GB" altLang="en-US" sz="2800" dirty="0">
              <a:ea typeface="MS PGothic" charset="-128"/>
              <a:cs typeface="Arial" charset="0"/>
            </a:endParaRPr>
          </a:p>
          <a:p>
            <a:pPr marL="0" indent="0">
              <a:spcBef>
                <a:spcPts val="1632"/>
              </a:spcBef>
              <a:buFont typeface="Arial" panose="020B0604020202020204" pitchFamily="34" charset="0"/>
              <a:buNone/>
            </a:pPr>
            <a:r>
              <a:rPr lang="en-GB" altLang="en-US" sz="2800" dirty="0">
                <a:ea typeface="MS PGothic"/>
                <a:cs typeface="Arial"/>
              </a:rPr>
              <a:t>If all these are present a fire will spread</a:t>
            </a:r>
          </a:p>
          <a:p>
            <a:pPr marL="0" indent="0">
              <a:spcBef>
                <a:spcPts val="1632"/>
              </a:spcBef>
              <a:buFont typeface="Arial" panose="020B0604020202020204" pitchFamily="34" charset="0"/>
              <a:buNone/>
            </a:pPr>
            <a:endParaRPr lang="en-GB" altLang="en-US" sz="2400" dirty="0">
              <a:latin typeface="Montserrat"/>
              <a:ea typeface="MS PGothic" charset="-128"/>
              <a:cs typeface="Arial" charset="0"/>
            </a:endParaRPr>
          </a:p>
          <a:p>
            <a:pPr marL="0" indent="0" algn="ctr">
              <a:buFont typeface="Arial" panose="020B0604020202020204" pitchFamily="34" charset="0"/>
              <a:buNone/>
            </a:pPr>
            <a:endParaRPr lang="en-GB" altLang="en-US" dirty="0">
              <a:latin typeface="Arial" charset="0"/>
              <a:ea typeface="MS PGothic" charset="-128"/>
              <a:cs typeface="Arial" charset="0"/>
            </a:endParaRPr>
          </a:p>
        </p:txBody>
      </p:sp>
      <p:sp>
        <p:nvSpPr>
          <p:cNvPr id="10" name="TextBox 9">
            <a:extLst>
              <a:ext uri="{FF2B5EF4-FFF2-40B4-BE49-F238E27FC236}">
                <a16:creationId xmlns:a16="http://schemas.microsoft.com/office/drawing/2014/main" id="{13D12A53-8A85-2F11-8225-68B02CBA8B6C}"/>
              </a:ext>
            </a:extLst>
          </p:cNvPr>
          <p:cNvSpPr txBox="1"/>
          <p:nvPr/>
        </p:nvSpPr>
        <p:spPr>
          <a:xfrm>
            <a:off x="2951500" y="5489384"/>
            <a:ext cx="6288998" cy="954107"/>
          </a:xfrm>
          <a:prstGeom prst="rect">
            <a:avLst/>
          </a:prstGeom>
          <a:noFill/>
        </p:spPr>
        <p:txBody>
          <a:bodyPr wrap="square" lIns="91440" tIns="45720" rIns="91440" bIns="45720" rtlCol="0" anchor="t">
            <a:spAutoFit/>
          </a:bodyPr>
          <a:lstStyle/>
          <a:p>
            <a:pPr algn="ctr">
              <a:spcBef>
                <a:spcPts val="1632"/>
              </a:spcBef>
            </a:pPr>
            <a:r>
              <a:rPr lang="en-GB" altLang="en-US" sz="2800" b="1" dirty="0">
                <a:solidFill>
                  <a:prstClr val="black"/>
                </a:solidFill>
                <a:ea typeface="MS PGothic"/>
                <a:cs typeface="Arial"/>
              </a:rPr>
              <a:t>Fire extinguishers work by fighting one or more sides of this triangle</a:t>
            </a:r>
          </a:p>
        </p:txBody>
      </p:sp>
    </p:spTree>
    <p:extLst>
      <p:ext uri="{BB962C8B-B14F-4D97-AF65-F5344CB8AC3E}">
        <p14:creationId xmlns:p14="http://schemas.microsoft.com/office/powerpoint/2010/main" val="423848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D2889C7-55E9-EC87-E220-5B49012A336A}"/>
              </a:ext>
            </a:extLst>
          </p:cNvPr>
          <p:cNvSpPr>
            <a:spLocks noGrp="1"/>
          </p:cNvSpPr>
          <p:nvPr>
            <p:ph type="body" sz="quarter" idx="11"/>
          </p:nvPr>
        </p:nvSpPr>
        <p:spPr>
          <a:xfrm>
            <a:off x="2279811" y="405115"/>
            <a:ext cx="7632377" cy="648716"/>
          </a:xfrm>
        </p:spPr>
        <p:txBody>
          <a:bodyPr lIns="91440" tIns="45720" rIns="91440" bIns="45720" anchor="t">
            <a:noAutofit/>
          </a:bodyPr>
          <a:lstStyle/>
          <a:p>
            <a:r>
              <a:rPr lang="en-GB" sz="4400" dirty="0">
                <a:latin typeface="+mn-lt"/>
              </a:rPr>
              <a:t>Fire extinguishers</a:t>
            </a:r>
          </a:p>
        </p:txBody>
      </p:sp>
      <p:sp>
        <p:nvSpPr>
          <p:cNvPr id="5" name="Text Placeholder 4">
            <a:extLst>
              <a:ext uri="{FF2B5EF4-FFF2-40B4-BE49-F238E27FC236}">
                <a16:creationId xmlns:a16="http://schemas.microsoft.com/office/drawing/2014/main" id="{71077ED2-CE77-239B-B739-3BFCAE1D3D04}"/>
              </a:ext>
            </a:extLst>
          </p:cNvPr>
          <p:cNvSpPr>
            <a:spLocks noGrp="1"/>
          </p:cNvSpPr>
          <p:nvPr>
            <p:ph type="body" sz="quarter" idx="10"/>
          </p:nvPr>
        </p:nvSpPr>
        <p:spPr/>
        <p:txBody>
          <a:bodyPr/>
          <a:lstStyle/>
          <a:p>
            <a:endParaRPr lang="en-GB"/>
          </a:p>
        </p:txBody>
      </p:sp>
      <p:sp>
        <p:nvSpPr>
          <p:cNvPr id="8" name="Content Placeholder 2">
            <a:extLst>
              <a:ext uri="{FF2B5EF4-FFF2-40B4-BE49-F238E27FC236}">
                <a16:creationId xmlns:a16="http://schemas.microsoft.com/office/drawing/2014/main" id="{314F81C2-48C5-517E-66FD-2BD2570396CC}"/>
              </a:ext>
            </a:extLst>
          </p:cNvPr>
          <p:cNvSpPr>
            <a:spLocks noGrp="1"/>
          </p:cNvSpPr>
          <p:nvPr>
            <p:ph sz="quarter" idx="12"/>
          </p:nvPr>
        </p:nvSpPr>
        <p:spPr>
          <a:xfrm>
            <a:off x="501720" y="2362178"/>
            <a:ext cx="4509201" cy="3514540"/>
          </a:xfrm>
        </p:spPr>
        <p:txBody>
          <a:bodyPr vert="horz" lIns="91440" tIns="45720" rIns="91440" bIns="45720" rtlCol="0" anchor="t">
            <a:normAutofit/>
          </a:bodyPr>
          <a:lstStyle/>
          <a:p>
            <a:pPr marL="114300" indent="0" defTabSz="914400">
              <a:buNone/>
            </a:pPr>
            <a:r>
              <a:rPr lang="en-US" sz="2800" dirty="0"/>
              <a:t>The 30-metre rule comes from current UK British Standards (BS 5306) and states that you should be no more than 30 </a:t>
            </a:r>
            <a:r>
              <a:rPr lang="en-US" sz="2800" dirty="0" err="1"/>
              <a:t>metres</a:t>
            </a:r>
            <a:r>
              <a:rPr lang="en-US" sz="2800" dirty="0"/>
              <a:t> from the appropriate extinguisher</a:t>
            </a:r>
          </a:p>
        </p:txBody>
      </p:sp>
      <p:sp>
        <p:nvSpPr>
          <p:cNvPr id="9" name="Title 1">
            <a:extLst>
              <a:ext uri="{FF2B5EF4-FFF2-40B4-BE49-F238E27FC236}">
                <a16:creationId xmlns:a16="http://schemas.microsoft.com/office/drawing/2014/main" id="{C5C456BA-BD14-B833-5585-D729AFB07859}"/>
              </a:ext>
            </a:extLst>
          </p:cNvPr>
          <p:cNvSpPr txBox="1">
            <a:spLocks/>
          </p:cNvSpPr>
          <p:nvPr/>
        </p:nvSpPr>
        <p:spPr>
          <a:xfrm>
            <a:off x="993936" y="1349888"/>
            <a:ext cx="2571750" cy="813507"/>
          </a:xfrm>
          <a:prstGeom prst="rect">
            <a:avLst/>
          </a:prstGeom>
          <a:solidFill>
            <a:srgbClr val="0080DB"/>
          </a:solidFill>
        </p:spPr>
        <p:txBody>
          <a:bodyPr vert="horz" lIns="91440" tIns="45720" rIns="91440" bIns="45720" rtlCol="0" anchor="b">
            <a:normAutofit/>
          </a:bodyPr>
          <a:lstStyle>
            <a:lvl1pPr algn="ctr" defTabSz="685800" rtl="0" eaLnBrk="1" latinLnBrk="0" hangingPunct="1">
              <a:lnSpc>
                <a:spcPct val="90000"/>
              </a:lnSpc>
              <a:spcBef>
                <a:spcPct val="0"/>
              </a:spcBef>
              <a:buNone/>
              <a:defRPr sz="4400" b="1" kern="1200">
                <a:solidFill>
                  <a:schemeClr val="bg1"/>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effectLst/>
                <a:uLnTx/>
                <a:uFillTx/>
                <a:ea typeface="+mj-ea"/>
                <a:cs typeface="+mj-cs"/>
              </a:rPr>
              <a:t>Distance</a:t>
            </a:r>
            <a:endParaRPr lang="en-US" dirty="0">
              <a:ea typeface="+mj-ea"/>
              <a:cs typeface="+mj-cs"/>
            </a:endParaRPr>
          </a:p>
        </p:txBody>
      </p:sp>
      <p:sp>
        <p:nvSpPr>
          <p:cNvPr id="10" name="TextBox 9">
            <a:extLst>
              <a:ext uri="{FF2B5EF4-FFF2-40B4-BE49-F238E27FC236}">
                <a16:creationId xmlns:a16="http://schemas.microsoft.com/office/drawing/2014/main" id="{0FB256D3-30E5-D0E9-286B-9B0D8B39A221}"/>
              </a:ext>
            </a:extLst>
          </p:cNvPr>
          <p:cNvSpPr txBox="1"/>
          <p:nvPr/>
        </p:nvSpPr>
        <p:spPr>
          <a:xfrm>
            <a:off x="5170943" y="1442250"/>
            <a:ext cx="6771230" cy="954107"/>
          </a:xfrm>
          <a:prstGeom prst="rect">
            <a:avLst/>
          </a:prstGeom>
          <a:noFill/>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rPr>
              <a:t>When setting an extinguisher off you should be between the below distance.</a:t>
            </a:r>
          </a:p>
        </p:txBody>
      </p:sp>
      <p:sp>
        <p:nvSpPr>
          <p:cNvPr id="12" name="TextBox 11">
            <a:extLst>
              <a:ext uri="{FF2B5EF4-FFF2-40B4-BE49-F238E27FC236}">
                <a16:creationId xmlns:a16="http://schemas.microsoft.com/office/drawing/2014/main" id="{B61F5A3B-AA85-43DA-A1C6-6705A3FE0BE2}"/>
              </a:ext>
            </a:extLst>
          </p:cNvPr>
          <p:cNvSpPr txBox="1"/>
          <p:nvPr/>
        </p:nvSpPr>
        <p:spPr>
          <a:xfrm>
            <a:off x="3046216" y="5872669"/>
            <a:ext cx="6708332" cy="523220"/>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rPr>
              <a:t>What are these distances in inches?</a:t>
            </a:r>
          </a:p>
        </p:txBody>
      </p:sp>
    </p:spTree>
    <p:extLst>
      <p:ext uri="{BB962C8B-B14F-4D97-AF65-F5344CB8AC3E}">
        <p14:creationId xmlns:p14="http://schemas.microsoft.com/office/powerpoint/2010/main" val="242590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8CDCA9D-86EC-7F38-CF09-1EF3A4F70992}"/>
              </a:ext>
            </a:extLst>
          </p:cNvPr>
          <p:cNvSpPr>
            <a:spLocks noGrp="1"/>
          </p:cNvSpPr>
          <p:nvPr>
            <p:ph type="body" sz="quarter" idx="10"/>
          </p:nvPr>
        </p:nvSpPr>
        <p:spPr/>
        <p:txBody>
          <a:bodyPr/>
          <a:lstStyle/>
          <a:p>
            <a:endParaRPr lang="en-GB"/>
          </a:p>
        </p:txBody>
      </p:sp>
      <p:sp>
        <p:nvSpPr>
          <p:cNvPr id="26626" name="Title 1"/>
          <p:cNvSpPr>
            <a:spLocks noGrp="1"/>
          </p:cNvSpPr>
          <p:nvPr>
            <p:ph type="title" idx="4294967295"/>
          </p:nvPr>
        </p:nvSpPr>
        <p:spPr>
          <a:xfrm>
            <a:off x="1612348" y="449332"/>
            <a:ext cx="9144000" cy="919163"/>
          </a:xfrm>
        </p:spPr>
        <p:txBody>
          <a:bodyPr>
            <a:noAutofit/>
          </a:bodyPr>
          <a:lstStyle/>
          <a:p>
            <a:pPr algn="ctr"/>
            <a:r>
              <a:rPr lang="en-GB" altLang="en-US" b="1" dirty="0">
                <a:solidFill>
                  <a:schemeClr val="bg1"/>
                </a:solidFill>
                <a:ea typeface="Arial" charset="0"/>
                <a:cs typeface="Arial"/>
              </a:rPr>
              <a:t>Know Your Fire Extinguishers</a:t>
            </a:r>
          </a:p>
        </p:txBody>
      </p:sp>
      <p:pic>
        <p:nvPicPr>
          <p:cNvPr id="4" name="Content Placeholder 3"/>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819"/>
          <a:stretch/>
        </p:blipFill>
        <p:spPr>
          <a:xfrm>
            <a:off x="510677" y="1497434"/>
            <a:ext cx="6110632" cy="4667870"/>
          </a:xfrm>
          <a:prstGeom prst="rect">
            <a:avLst/>
          </a:prstGeom>
        </p:spPr>
      </p:pic>
      <p:sp>
        <p:nvSpPr>
          <p:cNvPr id="2" name="TextBox 1"/>
          <p:cNvSpPr txBox="1"/>
          <p:nvPr/>
        </p:nvSpPr>
        <p:spPr>
          <a:xfrm>
            <a:off x="12523470" y="754380"/>
            <a:ext cx="184731" cy="300082"/>
          </a:xfrm>
          <a:prstGeom prst="rect">
            <a:avLst/>
          </a:prstGeom>
          <a:noFill/>
        </p:spPr>
        <p:txBody>
          <a:bodyPr wrap="none" rtlCol="0">
            <a:spAutoFit/>
          </a:bodyPr>
          <a:lstStyle/>
          <a:p>
            <a:endParaRPr lang="en-US" sz="1350" dirty="0">
              <a:solidFill>
                <a:prstClr val="black"/>
              </a:solidFill>
              <a:latin typeface="Calibri"/>
            </a:endParaRPr>
          </a:p>
        </p:txBody>
      </p:sp>
      <p:sp>
        <p:nvSpPr>
          <p:cNvPr id="3" name="TextBox 2">
            <a:extLst>
              <a:ext uri="{FF2B5EF4-FFF2-40B4-BE49-F238E27FC236}">
                <a16:creationId xmlns:a16="http://schemas.microsoft.com/office/drawing/2014/main" id="{C63DD8E8-D5E8-9718-59DC-115909E40054}"/>
              </a:ext>
            </a:extLst>
          </p:cNvPr>
          <p:cNvSpPr txBox="1"/>
          <p:nvPr/>
        </p:nvSpPr>
        <p:spPr>
          <a:xfrm>
            <a:off x="6761868" y="1495827"/>
            <a:ext cx="5017007" cy="1846659"/>
          </a:xfrm>
          <a:prstGeom prst="rect">
            <a:avLst/>
          </a:prstGeom>
          <a:noFill/>
        </p:spPr>
        <p:txBody>
          <a:bodyPr wrap="square" lIns="91440" tIns="45720" rIns="91440" bIns="45720" rtlCol="0" anchor="t">
            <a:spAutoFit/>
          </a:bodyPr>
          <a:lstStyle/>
          <a:p>
            <a:r>
              <a:rPr lang="en-GB" sz="2400" dirty="0">
                <a:solidFill>
                  <a:prstClr val="black"/>
                </a:solidFill>
              </a:rPr>
              <a:t>Extinguishers should be serviced every 12 months. Looking at the dates of the last service, when should they be next serviced?</a:t>
            </a:r>
          </a:p>
          <a:p>
            <a:endParaRPr lang="en-GB" dirty="0">
              <a:solidFill>
                <a:prstClr val="black"/>
              </a:solidFill>
              <a:latin typeface="Calibri"/>
            </a:endParaRPr>
          </a:p>
        </p:txBody>
      </p:sp>
      <p:graphicFrame>
        <p:nvGraphicFramePr>
          <p:cNvPr id="5" name="Table 5">
            <a:extLst>
              <a:ext uri="{FF2B5EF4-FFF2-40B4-BE49-F238E27FC236}">
                <a16:creationId xmlns:a16="http://schemas.microsoft.com/office/drawing/2014/main" id="{5C3EBAEB-0003-76CD-7F30-73875321562E}"/>
              </a:ext>
            </a:extLst>
          </p:cNvPr>
          <p:cNvGraphicFramePr>
            <a:graphicFrameLocks noGrp="1"/>
          </p:cNvGraphicFramePr>
          <p:nvPr/>
        </p:nvGraphicFramePr>
        <p:xfrm>
          <a:off x="7323387" y="3114339"/>
          <a:ext cx="1582551" cy="3050965"/>
        </p:xfrm>
        <a:graphic>
          <a:graphicData uri="http://schemas.openxmlformats.org/drawingml/2006/table">
            <a:tbl>
              <a:tblPr firstRow="1" bandRow="1">
                <a:tableStyleId>{5C22544A-7EE6-4342-B048-85BDC9FD1C3A}</a:tableStyleId>
              </a:tblPr>
              <a:tblGrid>
                <a:gridCol w="1582551">
                  <a:extLst>
                    <a:ext uri="{9D8B030D-6E8A-4147-A177-3AD203B41FA5}">
                      <a16:colId xmlns:a16="http://schemas.microsoft.com/office/drawing/2014/main" val="1208669812"/>
                    </a:ext>
                  </a:extLst>
                </a:gridCol>
              </a:tblGrid>
              <a:tr h="610193">
                <a:tc>
                  <a:txBody>
                    <a:bodyPr/>
                    <a:lstStyle/>
                    <a:p>
                      <a:r>
                        <a:rPr lang="en-GB" b="0" dirty="0">
                          <a:solidFill>
                            <a:schemeClr val="tx1"/>
                          </a:solidFill>
                        </a:rPr>
                        <a:t>02/05/2022</a:t>
                      </a:r>
                    </a:p>
                  </a:txBody>
                  <a:tcPr>
                    <a:solidFill>
                      <a:srgbClr val="92D050"/>
                    </a:solidFill>
                  </a:tcPr>
                </a:tc>
                <a:extLst>
                  <a:ext uri="{0D108BD9-81ED-4DB2-BD59-A6C34878D82A}">
                    <a16:rowId xmlns:a16="http://schemas.microsoft.com/office/drawing/2014/main" val="4246159033"/>
                  </a:ext>
                </a:extLst>
              </a:tr>
              <a:tr h="610193">
                <a:tc>
                  <a:txBody>
                    <a:bodyPr/>
                    <a:lstStyle/>
                    <a:p>
                      <a:r>
                        <a:rPr lang="en-GB" dirty="0"/>
                        <a:t>14/04/2022</a:t>
                      </a:r>
                    </a:p>
                  </a:txBody>
                  <a:tcPr>
                    <a:solidFill>
                      <a:srgbClr val="92D050"/>
                    </a:solidFill>
                  </a:tcPr>
                </a:tc>
                <a:extLst>
                  <a:ext uri="{0D108BD9-81ED-4DB2-BD59-A6C34878D82A}">
                    <a16:rowId xmlns:a16="http://schemas.microsoft.com/office/drawing/2014/main" val="862798884"/>
                  </a:ext>
                </a:extLst>
              </a:tr>
              <a:tr h="610193">
                <a:tc>
                  <a:txBody>
                    <a:bodyPr/>
                    <a:lstStyle/>
                    <a:p>
                      <a:r>
                        <a:rPr lang="en-GB" dirty="0"/>
                        <a:t>10/06/2020</a:t>
                      </a:r>
                    </a:p>
                  </a:txBody>
                  <a:tcPr>
                    <a:solidFill>
                      <a:srgbClr val="92D050"/>
                    </a:solidFill>
                  </a:tcPr>
                </a:tc>
                <a:extLst>
                  <a:ext uri="{0D108BD9-81ED-4DB2-BD59-A6C34878D82A}">
                    <a16:rowId xmlns:a16="http://schemas.microsoft.com/office/drawing/2014/main" val="1031941030"/>
                  </a:ext>
                </a:extLst>
              </a:tr>
              <a:tr h="610193">
                <a:tc>
                  <a:txBody>
                    <a:bodyPr/>
                    <a:lstStyle/>
                    <a:p>
                      <a:r>
                        <a:rPr lang="en-GB" dirty="0"/>
                        <a:t>15/07/2021</a:t>
                      </a:r>
                    </a:p>
                  </a:txBody>
                  <a:tcPr>
                    <a:solidFill>
                      <a:srgbClr val="92D050"/>
                    </a:solidFill>
                  </a:tcPr>
                </a:tc>
                <a:extLst>
                  <a:ext uri="{0D108BD9-81ED-4DB2-BD59-A6C34878D82A}">
                    <a16:rowId xmlns:a16="http://schemas.microsoft.com/office/drawing/2014/main" val="1079779225"/>
                  </a:ext>
                </a:extLst>
              </a:tr>
              <a:tr h="610193">
                <a:tc>
                  <a:txBody>
                    <a:bodyPr/>
                    <a:lstStyle/>
                    <a:p>
                      <a:r>
                        <a:rPr lang="en-GB" dirty="0"/>
                        <a:t>23/08/2021</a:t>
                      </a:r>
                    </a:p>
                  </a:txBody>
                  <a:tcPr>
                    <a:solidFill>
                      <a:srgbClr val="92D050"/>
                    </a:solidFill>
                  </a:tcPr>
                </a:tc>
                <a:extLst>
                  <a:ext uri="{0D108BD9-81ED-4DB2-BD59-A6C34878D82A}">
                    <a16:rowId xmlns:a16="http://schemas.microsoft.com/office/drawing/2014/main" val="419498422"/>
                  </a:ext>
                </a:extLst>
              </a:tr>
            </a:tbl>
          </a:graphicData>
        </a:graphic>
      </p:graphicFrame>
      <p:graphicFrame>
        <p:nvGraphicFramePr>
          <p:cNvPr id="6" name="Table 6">
            <a:extLst>
              <a:ext uri="{FF2B5EF4-FFF2-40B4-BE49-F238E27FC236}">
                <a16:creationId xmlns:a16="http://schemas.microsoft.com/office/drawing/2014/main" id="{66AD367D-DB90-821C-80E3-401EA54F63C4}"/>
              </a:ext>
            </a:extLst>
          </p:cNvPr>
          <p:cNvGraphicFramePr>
            <a:graphicFrameLocks noGrp="1"/>
          </p:cNvGraphicFramePr>
          <p:nvPr/>
        </p:nvGraphicFramePr>
        <p:xfrm>
          <a:off x="8905938" y="3114339"/>
          <a:ext cx="1582551" cy="3050965"/>
        </p:xfrm>
        <a:graphic>
          <a:graphicData uri="http://schemas.openxmlformats.org/drawingml/2006/table">
            <a:tbl>
              <a:tblPr firstRow="1" bandRow="1">
                <a:tableStyleId>{5C22544A-7EE6-4342-B048-85BDC9FD1C3A}</a:tableStyleId>
              </a:tblPr>
              <a:tblGrid>
                <a:gridCol w="1582551">
                  <a:extLst>
                    <a:ext uri="{9D8B030D-6E8A-4147-A177-3AD203B41FA5}">
                      <a16:colId xmlns:a16="http://schemas.microsoft.com/office/drawing/2014/main" val="2911175407"/>
                    </a:ext>
                  </a:extLst>
                </a:gridCol>
              </a:tblGrid>
              <a:tr h="610193">
                <a:tc>
                  <a:txBody>
                    <a:bodyPr/>
                    <a:lstStyle/>
                    <a:p>
                      <a:r>
                        <a:rPr lang="en-GB" b="0" dirty="0">
                          <a:solidFill>
                            <a:schemeClr val="tx1"/>
                          </a:solidFill>
                        </a:rPr>
                        <a:t>02/05/2023</a:t>
                      </a:r>
                    </a:p>
                  </a:txBody>
                  <a:tcPr>
                    <a:solidFill>
                      <a:srgbClr val="00B0F0"/>
                    </a:solidFill>
                  </a:tcPr>
                </a:tc>
                <a:extLst>
                  <a:ext uri="{0D108BD9-81ED-4DB2-BD59-A6C34878D82A}">
                    <a16:rowId xmlns:a16="http://schemas.microsoft.com/office/drawing/2014/main" val="1329169230"/>
                  </a:ext>
                </a:extLst>
              </a:tr>
              <a:tr h="610193">
                <a:tc>
                  <a:txBody>
                    <a:bodyPr/>
                    <a:lstStyle/>
                    <a:p>
                      <a:r>
                        <a:rPr lang="en-GB" dirty="0"/>
                        <a:t>14/04/2023</a:t>
                      </a:r>
                    </a:p>
                  </a:txBody>
                  <a:tcPr>
                    <a:solidFill>
                      <a:srgbClr val="00B0F0"/>
                    </a:solidFill>
                  </a:tcPr>
                </a:tc>
                <a:extLst>
                  <a:ext uri="{0D108BD9-81ED-4DB2-BD59-A6C34878D82A}">
                    <a16:rowId xmlns:a16="http://schemas.microsoft.com/office/drawing/2014/main" val="27904441"/>
                  </a:ext>
                </a:extLst>
              </a:tr>
              <a:tr h="610193">
                <a:tc>
                  <a:txBody>
                    <a:bodyPr/>
                    <a:lstStyle/>
                    <a:p>
                      <a:r>
                        <a:rPr lang="en-GB" dirty="0"/>
                        <a:t>Late ASAP</a:t>
                      </a:r>
                      <a:endParaRPr lang="en-GB" sz="1400" dirty="0"/>
                    </a:p>
                  </a:txBody>
                  <a:tcPr>
                    <a:solidFill>
                      <a:srgbClr val="00B0F0"/>
                    </a:solidFill>
                  </a:tcPr>
                </a:tc>
                <a:extLst>
                  <a:ext uri="{0D108BD9-81ED-4DB2-BD59-A6C34878D82A}">
                    <a16:rowId xmlns:a16="http://schemas.microsoft.com/office/drawing/2014/main" val="1945291039"/>
                  </a:ext>
                </a:extLst>
              </a:tr>
              <a:tr h="610193">
                <a:tc>
                  <a:txBody>
                    <a:bodyPr/>
                    <a:lstStyle/>
                    <a:p>
                      <a:r>
                        <a:rPr lang="en-GB" dirty="0"/>
                        <a:t>Late ASAP</a:t>
                      </a:r>
                    </a:p>
                  </a:txBody>
                  <a:tcPr>
                    <a:solidFill>
                      <a:srgbClr val="00B0F0"/>
                    </a:solidFill>
                  </a:tcPr>
                </a:tc>
                <a:extLst>
                  <a:ext uri="{0D108BD9-81ED-4DB2-BD59-A6C34878D82A}">
                    <a16:rowId xmlns:a16="http://schemas.microsoft.com/office/drawing/2014/main" val="3260932797"/>
                  </a:ext>
                </a:extLst>
              </a:tr>
              <a:tr h="610193">
                <a:tc>
                  <a:txBody>
                    <a:bodyPr/>
                    <a:lstStyle/>
                    <a:p>
                      <a:r>
                        <a:rPr lang="en-GB" dirty="0"/>
                        <a:t>Late ASAP</a:t>
                      </a:r>
                    </a:p>
                  </a:txBody>
                  <a:tcPr>
                    <a:solidFill>
                      <a:srgbClr val="00B0F0"/>
                    </a:solidFill>
                  </a:tcPr>
                </a:tc>
                <a:extLst>
                  <a:ext uri="{0D108BD9-81ED-4DB2-BD59-A6C34878D82A}">
                    <a16:rowId xmlns:a16="http://schemas.microsoft.com/office/drawing/2014/main" val="1516440595"/>
                  </a:ext>
                </a:extLst>
              </a:tr>
            </a:tbl>
          </a:graphicData>
        </a:graphic>
      </p:graphicFrame>
    </p:spTree>
    <p:extLst>
      <p:ext uri="{BB962C8B-B14F-4D97-AF65-F5344CB8AC3E}">
        <p14:creationId xmlns:p14="http://schemas.microsoft.com/office/powerpoint/2010/main" val="210722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A93D249-600F-248C-3880-3044A6DA7C85}"/>
              </a:ext>
            </a:extLst>
          </p:cNvPr>
          <p:cNvSpPr>
            <a:spLocks noGrp="1"/>
          </p:cNvSpPr>
          <p:nvPr>
            <p:ph type="body" sz="quarter" idx="11"/>
          </p:nvPr>
        </p:nvSpPr>
        <p:spPr>
          <a:xfrm>
            <a:off x="2279811" y="476672"/>
            <a:ext cx="7632377" cy="648716"/>
          </a:xfrm>
        </p:spPr>
        <p:txBody>
          <a:bodyPr lIns="91440" tIns="45720" rIns="91440" bIns="45720" anchor="t">
            <a:noAutofit/>
          </a:bodyPr>
          <a:lstStyle/>
          <a:p>
            <a:r>
              <a:rPr lang="en-GB" sz="4400" dirty="0">
                <a:latin typeface="+mj-lt"/>
              </a:rPr>
              <a:t>Personal Wellbeing</a:t>
            </a:r>
          </a:p>
        </p:txBody>
      </p:sp>
      <p:sp>
        <p:nvSpPr>
          <p:cNvPr id="6" name="Text Placeholder 5">
            <a:extLst>
              <a:ext uri="{FF2B5EF4-FFF2-40B4-BE49-F238E27FC236}">
                <a16:creationId xmlns:a16="http://schemas.microsoft.com/office/drawing/2014/main" id="{E84E39B8-43E1-EF9D-01BD-5CAEE5308ECD}"/>
              </a:ext>
            </a:extLst>
          </p:cNvPr>
          <p:cNvSpPr>
            <a:spLocks noGrp="1"/>
          </p:cNvSpPr>
          <p:nvPr>
            <p:ph type="body" sz="quarter" idx="12"/>
          </p:nvPr>
        </p:nvSpPr>
        <p:spPr/>
        <p:txBody>
          <a:bodyPr lIns="91440" tIns="45720" rIns="91440" bIns="45720" anchor="t"/>
          <a:lstStyle/>
          <a:p>
            <a:r>
              <a:rPr lang="en-GB" sz="2800" dirty="0"/>
              <a:t>Give examples of ways in which an employee can improve own personal wellbeing in a logistics environment</a:t>
            </a:r>
          </a:p>
        </p:txBody>
      </p:sp>
    </p:spTree>
    <p:extLst>
      <p:ext uri="{BB962C8B-B14F-4D97-AF65-F5344CB8AC3E}">
        <p14:creationId xmlns:p14="http://schemas.microsoft.com/office/powerpoint/2010/main" val="3367182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236949-C925-27CC-CC0D-3327EE22BEA2}"/>
              </a:ext>
            </a:extLst>
          </p:cNvPr>
          <p:cNvSpPr>
            <a:spLocks noGrp="1"/>
          </p:cNvSpPr>
          <p:nvPr>
            <p:ph type="body" sz="quarter" idx="11"/>
          </p:nvPr>
        </p:nvSpPr>
        <p:spPr>
          <a:xfrm>
            <a:off x="2279810" y="530263"/>
            <a:ext cx="7632377" cy="648716"/>
          </a:xfrm>
        </p:spPr>
        <p:txBody>
          <a:bodyPr lIns="91440" tIns="45720" rIns="91440" bIns="45720" anchor="t">
            <a:noAutofit/>
          </a:bodyPr>
          <a:lstStyle/>
          <a:p>
            <a:r>
              <a:rPr lang="en-GB" sz="4400" dirty="0">
                <a:latin typeface="+mj-lt"/>
              </a:rPr>
              <a:t>Activity</a:t>
            </a:r>
          </a:p>
        </p:txBody>
      </p:sp>
      <p:sp>
        <p:nvSpPr>
          <p:cNvPr id="4" name="Text Placeholder 3">
            <a:extLst>
              <a:ext uri="{FF2B5EF4-FFF2-40B4-BE49-F238E27FC236}">
                <a16:creationId xmlns:a16="http://schemas.microsoft.com/office/drawing/2014/main" id="{8CF74C1F-E1DE-8940-A17D-3D9B88012F2D}"/>
              </a:ext>
            </a:extLst>
          </p:cNvPr>
          <p:cNvSpPr>
            <a:spLocks noGrp="1"/>
          </p:cNvSpPr>
          <p:nvPr>
            <p:ph type="body" sz="quarter" idx="13"/>
          </p:nvPr>
        </p:nvSpPr>
        <p:spPr>
          <a:xfrm>
            <a:off x="299355" y="1340768"/>
            <a:ext cx="11593288" cy="5040560"/>
          </a:xfrm>
        </p:spPr>
        <p:txBody>
          <a:bodyPr lIns="91440" tIns="45720" rIns="91440" bIns="45720" anchor="t"/>
          <a:lstStyle/>
          <a:p>
            <a:pPr marL="0" indent="0" algn="ctr">
              <a:buNone/>
            </a:pPr>
            <a:r>
              <a:rPr lang="en-GB" sz="2800" dirty="0"/>
              <a:t>Produce a Health and Safety poster for a new employee working in Logistics. </a:t>
            </a:r>
          </a:p>
          <a:p>
            <a:pPr marL="0" indent="0">
              <a:buNone/>
            </a:pPr>
            <a:endParaRPr lang="en-GB" sz="2800" dirty="0"/>
          </a:p>
          <a:p>
            <a:pPr marL="0" indent="0">
              <a:buNone/>
            </a:pPr>
            <a:r>
              <a:rPr lang="en-GB" sz="2800" dirty="0"/>
              <a:t>This should cover: </a:t>
            </a:r>
          </a:p>
          <a:p>
            <a:r>
              <a:rPr lang="en-GB" sz="2800" dirty="0"/>
              <a:t>Employee and Employer responsibility</a:t>
            </a:r>
          </a:p>
          <a:p>
            <a:r>
              <a:rPr lang="en-GB" sz="2800" dirty="0"/>
              <a:t>Common causes of accidents </a:t>
            </a:r>
          </a:p>
          <a:p>
            <a:r>
              <a:rPr lang="en-GB" sz="2800" dirty="0"/>
              <a:t>How workers can reduce risks</a:t>
            </a:r>
          </a:p>
          <a:p>
            <a:r>
              <a:rPr lang="en-GB" sz="2800" dirty="0"/>
              <a:t>A list of 5 different potential hazards and the signs used to identify the hazards. You must use at least 1 mandatory sign, 1 prohibition sign, 1 warning sign, 1 COSHH sign and 1 safe conditions sign</a:t>
            </a:r>
          </a:p>
          <a:p>
            <a:endParaRPr lang="en-GB" dirty="0"/>
          </a:p>
        </p:txBody>
      </p:sp>
    </p:spTree>
    <p:extLst>
      <p:ext uri="{BB962C8B-B14F-4D97-AF65-F5344CB8AC3E}">
        <p14:creationId xmlns:p14="http://schemas.microsoft.com/office/powerpoint/2010/main" val="2888913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4529AC-6350-605C-7C16-1AF79578B201}"/>
              </a:ext>
            </a:extLst>
          </p:cNvPr>
          <p:cNvSpPr>
            <a:spLocks noGrp="1"/>
          </p:cNvSpPr>
          <p:nvPr>
            <p:ph type="body" sz="quarter" idx="10"/>
          </p:nvPr>
        </p:nvSpPr>
        <p:spPr>
          <a:xfrm>
            <a:off x="396883" y="1484784"/>
            <a:ext cx="5758784" cy="4666771"/>
          </a:xfrm>
        </p:spPr>
        <p:txBody>
          <a:bodyPr lIns="91440" tIns="45720" rIns="91440" bIns="45720" anchor="t"/>
          <a:lstStyle/>
          <a:p>
            <a:pPr marL="0" indent="0">
              <a:buNone/>
            </a:pPr>
            <a:r>
              <a:rPr lang="en-GB" sz="2400" dirty="0">
                <a:cs typeface="Arial"/>
              </a:rPr>
              <a:t>Q7. Give examples of ways in which an employee can improve own personal wellbeing in a logistics environment (4.1)</a:t>
            </a:r>
            <a:endParaRPr lang="en-US" sz="2400" dirty="0">
              <a:cs typeface="Arial"/>
            </a:endParaRPr>
          </a:p>
          <a:p>
            <a:pPr>
              <a:buFont typeface="Arial"/>
              <a:buChar char="•"/>
            </a:pPr>
            <a:endParaRPr lang="en-GB" sz="2400" dirty="0">
              <a:cs typeface="Arial"/>
            </a:endParaRPr>
          </a:p>
          <a:p>
            <a:pPr marL="0" indent="0">
              <a:buNone/>
            </a:pPr>
            <a:r>
              <a:rPr lang="en-GB" sz="2400" dirty="0">
                <a:cs typeface="Arial"/>
              </a:rPr>
              <a:t>Q8. Outline ways in which to maintain own workspace in a clean and tidy condition in a logistic environment (4.2)</a:t>
            </a:r>
            <a:endParaRPr lang="en-US" sz="2400" dirty="0">
              <a:cs typeface="Arial"/>
            </a:endParaRPr>
          </a:p>
          <a:p>
            <a:pPr>
              <a:buFont typeface="Arial"/>
              <a:buChar char="•"/>
            </a:pPr>
            <a:endParaRPr lang="en-GB" sz="2400" dirty="0">
              <a:cs typeface="Arial"/>
            </a:endParaRPr>
          </a:p>
          <a:p>
            <a:pPr marL="0" indent="0">
              <a:buNone/>
            </a:pPr>
            <a:r>
              <a:rPr lang="en-GB" sz="2400" dirty="0">
                <a:cs typeface="Arial"/>
              </a:rPr>
              <a:t>Q9. Give examples of ways in which an employee is responsible for the health and safety of themselves and others in a logistic environment (4.3)</a:t>
            </a:r>
            <a:endParaRPr lang="en-US" sz="2400" dirty="0"/>
          </a:p>
          <a:p>
            <a:pPr marL="0" indent="0">
              <a:buNone/>
            </a:pPr>
            <a:endParaRPr lang="en-GB" dirty="0"/>
          </a:p>
        </p:txBody>
      </p:sp>
      <p:sp>
        <p:nvSpPr>
          <p:cNvPr id="3" name="Text Placeholder 2">
            <a:extLst>
              <a:ext uri="{FF2B5EF4-FFF2-40B4-BE49-F238E27FC236}">
                <a16:creationId xmlns:a16="http://schemas.microsoft.com/office/drawing/2014/main" id="{45208D69-80AC-9CEA-95DD-61583155656C}"/>
              </a:ext>
            </a:extLst>
          </p:cNvPr>
          <p:cNvSpPr>
            <a:spLocks noGrp="1"/>
          </p:cNvSpPr>
          <p:nvPr>
            <p:ph type="body" sz="quarter" idx="11"/>
          </p:nvPr>
        </p:nvSpPr>
        <p:spPr>
          <a:xfrm>
            <a:off x="119336" y="569000"/>
            <a:ext cx="12072663" cy="648716"/>
          </a:xfrm>
        </p:spPr>
        <p:txBody>
          <a:bodyPr lIns="91440" tIns="45720" rIns="91440" bIns="45720" anchor="t">
            <a:normAutofit fontScale="92500" lnSpcReduction="20000"/>
          </a:bodyPr>
          <a:lstStyle/>
          <a:p>
            <a:r>
              <a:rPr lang="en-GB" sz="4800" b="1" dirty="0">
                <a:latin typeface="+mj-lt"/>
              </a:rPr>
              <a:t>Complete workbook</a:t>
            </a:r>
            <a:r>
              <a:rPr lang="en-GB" sz="4800" dirty="0">
                <a:latin typeface="+mj-lt"/>
              </a:rPr>
              <a:t>: Working Safely in Logistics</a:t>
            </a:r>
            <a:endParaRPr lang="en-GB" sz="4800" b="1" dirty="0">
              <a:latin typeface="+mj-lt"/>
            </a:endParaRPr>
          </a:p>
          <a:p>
            <a:endParaRPr lang="en-GB" dirty="0"/>
          </a:p>
        </p:txBody>
      </p:sp>
    </p:spTree>
    <p:extLst>
      <p:ext uri="{BB962C8B-B14F-4D97-AF65-F5344CB8AC3E}">
        <p14:creationId xmlns:p14="http://schemas.microsoft.com/office/powerpoint/2010/main" val="1258722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853E60-6E33-2AFA-B1FF-341E7A9974DA}"/>
              </a:ext>
            </a:extLst>
          </p:cNvPr>
          <p:cNvSpPr>
            <a:spLocks noGrp="1"/>
          </p:cNvSpPr>
          <p:nvPr>
            <p:ph type="body" sz="quarter" idx="11"/>
          </p:nvPr>
        </p:nvSpPr>
        <p:spPr>
          <a:xfrm>
            <a:off x="2279811" y="444024"/>
            <a:ext cx="7632377" cy="648716"/>
          </a:xfrm>
        </p:spPr>
        <p:txBody>
          <a:bodyPr lIns="91440" tIns="45720" rIns="91440" bIns="45720" anchor="t">
            <a:noAutofit/>
          </a:bodyPr>
          <a:lstStyle/>
          <a:p>
            <a:r>
              <a:rPr lang="en-GB" sz="4400" dirty="0">
                <a:latin typeface="+mj-lt"/>
              </a:rPr>
              <a:t>Next Session</a:t>
            </a:r>
          </a:p>
        </p:txBody>
      </p:sp>
      <p:sp>
        <p:nvSpPr>
          <p:cNvPr id="4" name="Text Placeholder 3">
            <a:extLst>
              <a:ext uri="{FF2B5EF4-FFF2-40B4-BE49-F238E27FC236}">
                <a16:creationId xmlns:a16="http://schemas.microsoft.com/office/drawing/2014/main" id="{675E4A4A-AF86-AE41-880F-2238510485F5}"/>
              </a:ext>
            </a:extLst>
          </p:cNvPr>
          <p:cNvSpPr>
            <a:spLocks noGrp="1"/>
          </p:cNvSpPr>
          <p:nvPr>
            <p:ph type="body" sz="quarter" idx="13"/>
          </p:nvPr>
        </p:nvSpPr>
        <p:spPr>
          <a:xfrm>
            <a:off x="744565" y="3239135"/>
            <a:ext cx="5353764" cy="4320000"/>
          </a:xfrm>
        </p:spPr>
        <p:txBody>
          <a:bodyPr lIns="91440" tIns="45720" rIns="91440" bIns="45720" anchor="t">
            <a:normAutofit/>
          </a:bodyPr>
          <a:lstStyle/>
          <a:p>
            <a:pPr marL="0" indent="0">
              <a:buNone/>
            </a:pPr>
            <a:r>
              <a:rPr lang="en-GB" sz="2800" b="1" baseline="0" dirty="0">
                <a:latin typeface="Calibri"/>
                <a:ea typeface="+mn-lt"/>
                <a:cs typeface="+mn-lt"/>
              </a:rPr>
              <a:t>Know </a:t>
            </a:r>
            <a:r>
              <a:rPr lang="en-GB" sz="2800" b="1" dirty="0">
                <a:latin typeface="Calibri"/>
                <a:ea typeface="+mn-lt"/>
                <a:cs typeface="+mn-lt"/>
              </a:rPr>
              <a:t>about the environmental impact of logistics</a:t>
            </a:r>
            <a:endParaRPr lang="en-US" sz="2800" dirty="0">
              <a:latin typeface="Calibri"/>
            </a:endParaRPr>
          </a:p>
        </p:txBody>
      </p:sp>
      <p:sp>
        <p:nvSpPr>
          <p:cNvPr id="17" name="Text Placeholder 4">
            <a:extLst>
              <a:ext uri="{FF2B5EF4-FFF2-40B4-BE49-F238E27FC236}">
                <a16:creationId xmlns:a16="http://schemas.microsoft.com/office/drawing/2014/main" id="{2AA750FB-958B-554B-A20D-76B9D7B7F014}"/>
              </a:ext>
            </a:extLst>
          </p:cNvPr>
          <p:cNvSpPr>
            <a:spLocks noGrp="1"/>
          </p:cNvSpPr>
          <p:nvPr>
            <p:ph type="body" sz="quarter" idx="10"/>
          </p:nvPr>
        </p:nvSpPr>
        <p:spPr>
          <a:xfrm>
            <a:off x="3215739" y="6525344"/>
            <a:ext cx="5760522" cy="332656"/>
          </a:xfrm>
        </p:spPr>
        <p:txBody>
          <a:bodyPr/>
          <a:lstStyle/>
          <a:p>
            <a:endParaRPr lang="en-US"/>
          </a:p>
        </p:txBody>
      </p:sp>
    </p:spTree>
    <p:extLst>
      <p:ext uri="{BB962C8B-B14F-4D97-AF65-F5344CB8AC3E}">
        <p14:creationId xmlns:p14="http://schemas.microsoft.com/office/powerpoint/2010/main" val="1129647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F4FD7E-1F41-E6BF-2702-E6A3C6AD38D4}"/>
              </a:ext>
            </a:extLst>
          </p:cNvPr>
          <p:cNvSpPr>
            <a:spLocks noGrp="1"/>
          </p:cNvSpPr>
          <p:nvPr>
            <p:ph type="body" sz="quarter" idx="11"/>
          </p:nvPr>
        </p:nvSpPr>
        <p:spPr/>
        <p:txBody>
          <a:bodyPr>
            <a:noAutofit/>
          </a:bodyPr>
          <a:lstStyle/>
          <a:p>
            <a:r>
              <a:rPr lang="en-GB" sz="4400" dirty="0">
                <a:latin typeface="+mj-lt"/>
              </a:rPr>
              <a:t>Personal Wellbeing</a:t>
            </a:r>
          </a:p>
        </p:txBody>
      </p:sp>
      <p:sp>
        <p:nvSpPr>
          <p:cNvPr id="4" name="Text Placeholder 3">
            <a:extLst>
              <a:ext uri="{FF2B5EF4-FFF2-40B4-BE49-F238E27FC236}">
                <a16:creationId xmlns:a16="http://schemas.microsoft.com/office/drawing/2014/main" id="{D9B135D7-EAAF-4230-EBF5-55514C5C5576}"/>
              </a:ext>
            </a:extLst>
          </p:cNvPr>
          <p:cNvSpPr>
            <a:spLocks noGrp="1"/>
          </p:cNvSpPr>
          <p:nvPr>
            <p:ph type="body" sz="quarter" idx="12"/>
          </p:nvPr>
        </p:nvSpPr>
        <p:spPr>
          <a:xfrm>
            <a:off x="263352" y="1412776"/>
            <a:ext cx="11593288" cy="4896544"/>
          </a:xfrm>
        </p:spPr>
        <p:txBody>
          <a:bodyPr/>
          <a:lstStyle/>
          <a:p>
            <a:pPr marL="457200" indent="-457200" algn="l">
              <a:buFont typeface="Arial" panose="020B0604020202020204" pitchFamily="34" charset="0"/>
              <a:buChar char="•"/>
            </a:pPr>
            <a:r>
              <a:rPr lang="en-GB" dirty="0"/>
              <a:t>Stay fit and healthy</a:t>
            </a:r>
          </a:p>
          <a:p>
            <a:pPr marL="457200" indent="-457200" algn="l">
              <a:buFont typeface="Arial" panose="020B0604020202020204" pitchFamily="34" charset="0"/>
              <a:buChar char="•"/>
            </a:pPr>
            <a:r>
              <a:rPr lang="en-GB" dirty="0"/>
              <a:t>Take regular breaks</a:t>
            </a:r>
          </a:p>
          <a:p>
            <a:pPr marL="457200" indent="-457200" algn="l">
              <a:buFont typeface="Arial" panose="020B0604020202020204" pitchFamily="34" charset="0"/>
              <a:buChar char="•"/>
            </a:pPr>
            <a:r>
              <a:rPr lang="en-GB" dirty="0"/>
              <a:t>Eat and drink appropriately during work time</a:t>
            </a:r>
          </a:p>
          <a:p>
            <a:pPr marL="457200" indent="-457200" algn="l">
              <a:buFont typeface="Arial" panose="020B0604020202020204" pitchFamily="34" charset="0"/>
              <a:buChar char="•"/>
            </a:pPr>
            <a:r>
              <a:rPr lang="en-GB" dirty="0"/>
              <a:t>Seek support if required</a:t>
            </a:r>
          </a:p>
          <a:p>
            <a:pPr marL="457200" indent="-457200" algn="l">
              <a:buFont typeface="Arial" panose="020B0604020202020204" pitchFamily="34" charset="0"/>
              <a:buChar char="•"/>
            </a:pPr>
            <a:r>
              <a:rPr lang="en-GB" dirty="0"/>
              <a:t>Ask for flexible working arrangements</a:t>
            </a:r>
          </a:p>
          <a:p>
            <a:pPr marL="457200" indent="-457200" algn="l">
              <a:buFont typeface="Arial" panose="020B0604020202020204" pitchFamily="34" charset="0"/>
              <a:buChar char="•"/>
            </a:pPr>
            <a:r>
              <a:rPr lang="en-GB" dirty="0"/>
              <a:t>Use the gym (Some workplaces will have their own)</a:t>
            </a:r>
          </a:p>
          <a:p>
            <a:pPr marL="457200" indent="-457200" algn="l">
              <a:buFont typeface="Arial" panose="020B0604020202020204" pitchFamily="34" charset="0"/>
              <a:buChar char="•"/>
            </a:pPr>
            <a:r>
              <a:rPr lang="en-GB" dirty="0"/>
              <a:t>Avoid damaging conflict</a:t>
            </a:r>
          </a:p>
          <a:p>
            <a:pPr marL="457200" indent="-457200" algn="l">
              <a:buFont typeface="Arial" panose="020B0604020202020204" pitchFamily="34" charset="0"/>
              <a:buChar char="•"/>
            </a:pPr>
            <a:r>
              <a:rPr lang="en-GB" dirty="0"/>
              <a:t>Take part in well-being initiatives (lunchtime walking group)</a:t>
            </a:r>
          </a:p>
        </p:txBody>
      </p:sp>
    </p:spTree>
    <p:extLst>
      <p:ext uri="{BB962C8B-B14F-4D97-AF65-F5344CB8AC3E}">
        <p14:creationId xmlns:p14="http://schemas.microsoft.com/office/powerpoint/2010/main" val="389921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8B56-9FDF-412F-ACB1-3F855571D12D}"/>
              </a:ext>
            </a:extLst>
          </p:cNvPr>
          <p:cNvSpPr>
            <a:spLocks noGrp="1"/>
          </p:cNvSpPr>
          <p:nvPr>
            <p:ph type="title" idx="4294967295"/>
          </p:nvPr>
        </p:nvSpPr>
        <p:spPr>
          <a:xfrm>
            <a:off x="33411" y="260648"/>
            <a:ext cx="12212638" cy="1143000"/>
          </a:xfrm>
        </p:spPr>
        <p:txBody>
          <a:bodyPr>
            <a:normAutofit/>
          </a:bodyPr>
          <a:lstStyle/>
          <a:p>
            <a:r>
              <a:rPr lang="en-GB" sz="4400" b="1" dirty="0">
                <a:solidFill>
                  <a:schemeClr val="bg1"/>
                </a:solidFill>
              </a:rPr>
              <a:t>Drivers Health and Welfare</a:t>
            </a:r>
          </a:p>
        </p:txBody>
      </p:sp>
      <p:sp>
        <p:nvSpPr>
          <p:cNvPr id="5" name="TextBox 4">
            <a:extLst>
              <a:ext uri="{FF2B5EF4-FFF2-40B4-BE49-F238E27FC236}">
                <a16:creationId xmlns:a16="http://schemas.microsoft.com/office/drawing/2014/main" id="{F00F0599-691A-CED5-AB59-783A06864A73}"/>
              </a:ext>
            </a:extLst>
          </p:cNvPr>
          <p:cNvSpPr txBox="1"/>
          <p:nvPr/>
        </p:nvSpPr>
        <p:spPr>
          <a:xfrm>
            <a:off x="335360" y="1337088"/>
            <a:ext cx="11593288" cy="5262979"/>
          </a:xfrm>
          <a:prstGeom prst="rect">
            <a:avLst/>
          </a:prstGeom>
          <a:noFill/>
        </p:spPr>
        <p:txBody>
          <a:bodyPr wrap="square">
            <a:spAutoFit/>
          </a:bodyPr>
          <a:lstStyle/>
          <a:p>
            <a:pPr marL="0" indent="0">
              <a:buNone/>
            </a:pPr>
            <a:r>
              <a:rPr lang="en-GB" sz="2400" b="1" dirty="0"/>
              <a:t>The Battle Against Fatigue</a:t>
            </a:r>
          </a:p>
          <a:p>
            <a:pPr marL="0" indent="0">
              <a:buNone/>
            </a:pPr>
            <a:endParaRPr lang="en-GB" sz="2400" b="1" dirty="0"/>
          </a:p>
          <a:p>
            <a:pPr marL="0" indent="0">
              <a:buNone/>
            </a:pPr>
            <a:r>
              <a:rPr lang="en-GB" sz="2400" dirty="0"/>
              <a:t>Lorry drivers spend long days on the road which can be dangerous as concentration levels are bound to dip after a few hours. </a:t>
            </a:r>
          </a:p>
          <a:p>
            <a:pPr marL="0" indent="0">
              <a:buNone/>
            </a:pPr>
            <a:endParaRPr lang="en-GB" sz="2400" dirty="0"/>
          </a:p>
          <a:p>
            <a:pPr marL="0" indent="0">
              <a:buNone/>
            </a:pPr>
            <a:r>
              <a:rPr lang="en-GB" sz="2400" dirty="0">
                <a:ea typeface="Open Sans"/>
                <a:cs typeface="Open Sans"/>
              </a:rPr>
              <a:t>Added to long hours is the stress that many face on a daily basis because of the volume of traffic and delays which impact on many who battle against fatigue, and struggle to maintain concentration levels at all times. </a:t>
            </a:r>
            <a:endParaRPr lang="en-GB" sz="2400" dirty="0"/>
          </a:p>
          <a:p>
            <a:pPr marL="0" indent="0">
              <a:buNone/>
            </a:pPr>
            <a:endParaRPr lang="en-GB" sz="2400" dirty="0"/>
          </a:p>
          <a:p>
            <a:pPr marL="0" indent="0">
              <a:buNone/>
            </a:pPr>
            <a:r>
              <a:rPr lang="en-GB" sz="2400" dirty="0">
                <a:ea typeface="Open Sans"/>
                <a:cs typeface="Open Sans"/>
              </a:rPr>
              <a:t>If someone has a lull in concentration in the office it’s likely that it will go unnoticed, but on the road one dip in concentration can be fatal.</a:t>
            </a:r>
          </a:p>
          <a:p>
            <a:pPr marL="0" indent="0">
              <a:buNone/>
            </a:pPr>
            <a:endParaRPr lang="en-GB" sz="2400" dirty="0"/>
          </a:p>
          <a:p>
            <a:pPr marL="0" indent="0">
              <a:buNone/>
            </a:pPr>
            <a:r>
              <a:rPr lang="en-GB" sz="2400" dirty="0"/>
              <a:t>Learner discussion: What is fatigue and how do you think a lorry driver could avoid its effects?.</a:t>
            </a:r>
          </a:p>
        </p:txBody>
      </p:sp>
      <p:sp>
        <p:nvSpPr>
          <p:cNvPr id="7" name="Text Placeholder 6">
            <a:extLst>
              <a:ext uri="{FF2B5EF4-FFF2-40B4-BE49-F238E27FC236}">
                <a16:creationId xmlns:a16="http://schemas.microsoft.com/office/drawing/2014/main" id="{178D0B01-33A8-D0E6-3E76-C135A7631E09}"/>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819774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6FB4BB-D24D-438C-B201-510920D12F4E}"/>
              </a:ext>
            </a:extLst>
          </p:cNvPr>
          <p:cNvSpPr>
            <a:spLocks noGrp="1"/>
          </p:cNvSpPr>
          <p:nvPr>
            <p:ph type="body" sz="quarter" idx="10"/>
          </p:nvPr>
        </p:nvSpPr>
        <p:spPr/>
        <p:txBody>
          <a:bodyPr vert="horz" lIns="91440" tIns="45720" rIns="91440" bIns="45720" rtlCol="0" anchor="t">
            <a:noAutofit/>
          </a:bodyPr>
          <a:lstStyle/>
          <a:p>
            <a:pPr marL="0" indent="0">
              <a:buNone/>
            </a:pPr>
            <a:endParaRPr lang="en-GB" sz="2000" dirty="0"/>
          </a:p>
          <a:p>
            <a:pPr marL="204470" indent="-204470"/>
            <a:endParaRPr lang="en-GB" dirty="0"/>
          </a:p>
        </p:txBody>
      </p:sp>
      <p:sp>
        <p:nvSpPr>
          <p:cNvPr id="2" name="Title 1">
            <a:extLst>
              <a:ext uri="{FF2B5EF4-FFF2-40B4-BE49-F238E27FC236}">
                <a16:creationId xmlns:a16="http://schemas.microsoft.com/office/drawing/2014/main" id="{8954BE71-C1F0-426D-8EA8-C5C1B049EDE9}"/>
              </a:ext>
            </a:extLst>
          </p:cNvPr>
          <p:cNvSpPr>
            <a:spLocks noGrp="1"/>
          </p:cNvSpPr>
          <p:nvPr>
            <p:ph type="title" idx="4294967295"/>
          </p:nvPr>
        </p:nvSpPr>
        <p:spPr>
          <a:xfrm>
            <a:off x="-20638" y="476671"/>
            <a:ext cx="12212638" cy="669503"/>
          </a:xfrm>
        </p:spPr>
        <p:txBody>
          <a:bodyPr>
            <a:noAutofit/>
          </a:bodyPr>
          <a:lstStyle/>
          <a:p>
            <a:r>
              <a:rPr lang="en-GB" b="1" dirty="0">
                <a:solidFill>
                  <a:schemeClr val="bg1"/>
                </a:solidFill>
              </a:rPr>
              <a:t>Drivers' Health and Welfare</a:t>
            </a:r>
          </a:p>
        </p:txBody>
      </p:sp>
      <p:sp>
        <p:nvSpPr>
          <p:cNvPr id="6" name="TextBox 5">
            <a:extLst>
              <a:ext uri="{FF2B5EF4-FFF2-40B4-BE49-F238E27FC236}">
                <a16:creationId xmlns:a16="http://schemas.microsoft.com/office/drawing/2014/main" id="{61FACC52-3D48-0939-2370-67D57D118975}"/>
              </a:ext>
            </a:extLst>
          </p:cNvPr>
          <p:cNvSpPr txBox="1"/>
          <p:nvPr/>
        </p:nvSpPr>
        <p:spPr>
          <a:xfrm>
            <a:off x="407368" y="1322213"/>
            <a:ext cx="11305256" cy="4832092"/>
          </a:xfrm>
          <a:prstGeom prst="rect">
            <a:avLst/>
          </a:prstGeom>
          <a:noFill/>
        </p:spPr>
        <p:txBody>
          <a:bodyPr wrap="square">
            <a:spAutoFit/>
          </a:bodyPr>
          <a:lstStyle/>
          <a:p>
            <a:pPr marL="0" indent="0">
              <a:buNone/>
            </a:pPr>
            <a:r>
              <a:rPr lang="en-GB" sz="2200" b="1" dirty="0">
                <a:ea typeface="Open Sans"/>
                <a:cs typeface="Open Sans"/>
              </a:rPr>
              <a:t>Lifestyle</a:t>
            </a:r>
          </a:p>
          <a:p>
            <a:pPr marL="0" indent="0">
              <a:buNone/>
            </a:pPr>
            <a:endParaRPr lang="en-GB" sz="2200" b="1" dirty="0"/>
          </a:p>
          <a:p>
            <a:pPr marL="0" indent="0">
              <a:buNone/>
            </a:pPr>
            <a:r>
              <a:rPr lang="en-GB" sz="2200" dirty="0">
                <a:ea typeface="Open Sans"/>
                <a:cs typeface="Open Sans"/>
              </a:rPr>
              <a:t>It is importance that drivers manage their health and fitness while driving at work. By having regular medical check-ups and licence reviews it ensures their own safety and that of the public from occupational and lifestyle-related health issues. </a:t>
            </a:r>
            <a:endParaRPr lang="en-GB" sz="2200" dirty="0"/>
          </a:p>
          <a:p>
            <a:pPr marL="0" indent="0">
              <a:buNone/>
            </a:pPr>
            <a:endParaRPr lang="en-GB" sz="2200" dirty="0"/>
          </a:p>
          <a:p>
            <a:pPr marL="0" indent="0">
              <a:buNone/>
            </a:pPr>
            <a:r>
              <a:rPr lang="en-GB" sz="2200" dirty="0">
                <a:ea typeface="Open Sans"/>
                <a:cs typeface="Open Sans"/>
              </a:rPr>
              <a:t>Sitting in a lorry for the majority of the day can be detrimental to a driver’s health. Food choices can often be limited and for the long distance lorry driver, sleeping in the cab, a healthy lifestyle isn’t so easy.</a:t>
            </a:r>
          </a:p>
          <a:p>
            <a:pPr marL="0" indent="0">
              <a:buNone/>
            </a:pPr>
            <a:endParaRPr lang="en-GB" sz="2200" dirty="0"/>
          </a:p>
          <a:p>
            <a:pPr marL="0" indent="0">
              <a:buNone/>
            </a:pPr>
            <a:r>
              <a:rPr lang="en-GB" sz="2200" dirty="0">
                <a:ea typeface="Open Sans"/>
                <a:cs typeface="Open Sans"/>
              </a:rPr>
              <a:t>Another unhealthy element can be spending a long time in isolation and away from home. Dealing with mental turmoil only makes the other issues even more difficult to deal with.</a:t>
            </a:r>
          </a:p>
          <a:p>
            <a:pPr marL="0" indent="0">
              <a:buNone/>
            </a:pPr>
            <a:endParaRPr lang="en-GB" sz="2200" dirty="0"/>
          </a:p>
          <a:p>
            <a:pPr marL="0" indent="0">
              <a:buNone/>
            </a:pPr>
            <a:r>
              <a:rPr lang="en-GB" sz="2200" b="1" dirty="0">
                <a:ea typeface="Open Sans"/>
                <a:cs typeface="Open Sans"/>
              </a:rPr>
              <a:t>Activity: Discuss in groups how a professional Lorry Driver can avoid an unhealthy  lifestyle.</a:t>
            </a:r>
          </a:p>
        </p:txBody>
      </p:sp>
    </p:spTree>
    <p:extLst>
      <p:ext uri="{BB962C8B-B14F-4D97-AF65-F5344CB8AC3E}">
        <p14:creationId xmlns:p14="http://schemas.microsoft.com/office/powerpoint/2010/main" val="12545840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DE237-6351-4AE2-9C05-A42B31C2411E}"/>
              </a:ext>
            </a:extLst>
          </p:cNvPr>
          <p:cNvSpPr>
            <a:spLocks noGrp="1"/>
          </p:cNvSpPr>
          <p:nvPr>
            <p:ph type="body" sz="quarter" idx="10"/>
          </p:nvPr>
        </p:nvSpPr>
        <p:spPr/>
        <p:txBody>
          <a:bodyPr vert="horz" lIns="91440" tIns="45720" rIns="91440" bIns="45720" rtlCol="0" anchor="t">
            <a:normAutofit/>
          </a:bodyPr>
          <a:lstStyle/>
          <a:p>
            <a:pPr marL="0" indent="0">
              <a:buNone/>
            </a:pPr>
            <a:endParaRPr lang="en-GB" dirty="0"/>
          </a:p>
          <a:p>
            <a:pPr marL="0" indent="0">
              <a:buNone/>
            </a:pPr>
            <a:r>
              <a:rPr lang="en-GB" sz="2400" dirty="0">
                <a:ea typeface="Open Sans"/>
                <a:cs typeface="Open Sans"/>
              </a:rPr>
              <a:t>Companies will have policies and procedures in place which give information and guidance on driving, licence checking and vehicle operation.</a:t>
            </a:r>
          </a:p>
          <a:p>
            <a:pPr marL="0" indent="0">
              <a:buNone/>
            </a:pPr>
            <a:endParaRPr lang="en-GB" sz="2400" dirty="0"/>
          </a:p>
          <a:p>
            <a:pPr marL="0" indent="0">
              <a:buNone/>
            </a:pPr>
            <a:r>
              <a:rPr lang="en-GB" sz="2400" dirty="0">
                <a:ea typeface="Open Sans"/>
                <a:cs typeface="Open Sans"/>
              </a:rPr>
              <a:t>It is the drivers' responsibility to ensure they remain safe and legal at all times.</a:t>
            </a:r>
          </a:p>
          <a:p>
            <a:pPr marL="0" indent="0">
              <a:buNone/>
            </a:pPr>
            <a:endParaRPr lang="en-GB" sz="2400" dirty="0"/>
          </a:p>
          <a:p>
            <a:pPr marL="0" indent="0">
              <a:buNone/>
            </a:pPr>
            <a:r>
              <a:rPr lang="en-GB" sz="2400" dirty="0">
                <a:ea typeface="Open Sans"/>
                <a:cs typeface="Open Sans"/>
              </a:rPr>
              <a:t>For example, having regular eye tests</a:t>
            </a:r>
            <a:endParaRPr lang="en-GB" sz="24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204470" indent="-204470"/>
            <a:endParaRPr lang="en-GB" dirty="0"/>
          </a:p>
        </p:txBody>
      </p:sp>
      <p:sp>
        <p:nvSpPr>
          <p:cNvPr id="5" name="Text Placeholder 4">
            <a:extLst>
              <a:ext uri="{FF2B5EF4-FFF2-40B4-BE49-F238E27FC236}">
                <a16:creationId xmlns:a16="http://schemas.microsoft.com/office/drawing/2014/main" id="{DA595C49-1121-586E-6CE4-5A64C9827108}"/>
              </a:ext>
            </a:extLst>
          </p:cNvPr>
          <p:cNvSpPr>
            <a:spLocks noGrp="1"/>
          </p:cNvSpPr>
          <p:nvPr>
            <p:ph type="body" sz="quarter" idx="12"/>
          </p:nvPr>
        </p:nvSpPr>
        <p:spPr/>
        <p:txBody>
          <a:bodyPr/>
          <a:lstStyle/>
          <a:p>
            <a:endParaRPr lang="en-GB"/>
          </a:p>
        </p:txBody>
      </p:sp>
      <p:sp>
        <p:nvSpPr>
          <p:cNvPr id="7" name="Title 6">
            <a:extLst>
              <a:ext uri="{FF2B5EF4-FFF2-40B4-BE49-F238E27FC236}">
                <a16:creationId xmlns:a16="http://schemas.microsoft.com/office/drawing/2014/main" id="{CD298A41-2C32-449B-ABA1-E5CBFCDEA8C9}"/>
              </a:ext>
            </a:extLst>
          </p:cNvPr>
          <p:cNvSpPr>
            <a:spLocks noGrp="1"/>
          </p:cNvSpPr>
          <p:nvPr>
            <p:ph type="title" idx="4294967295"/>
          </p:nvPr>
        </p:nvSpPr>
        <p:spPr>
          <a:xfrm>
            <a:off x="0" y="409228"/>
            <a:ext cx="12212638" cy="1143000"/>
          </a:xfrm>
        </p:spPr>
        <p:txBody>
          <a:bodyPr>
            <a:normAutofit fontScale="90000"/>
          </a:bodyPr>
          <a:lstStyle/>
          <a:p>
            <a:br>
              <a:rPr lang="en-GB" sz="2950" dirty="0"/>
            </a:br>
            <a:r>
              <a:rPr lang="en-GB" sz="4900" b="1" dirty="0">
                <a:solidFill>
                  <a:schemeClr val="bg1"/>
                </a:solidFill>
              </a:rPr>
              <a:t>Drivers' Health and Welfare</a:t>
            </a:r>
            <a:br>
              <a:rPr lang="en-GB" sz="2950" dirty="0"/>
            </a:br>
            <a:endParaRPr lang="en-GB" dirty="0"/>
          </a:p>
        </p:txBody>
      </p:sp>
    </p:spTree>
    <p:extLst>
      <p:ext uri="{BB962C8B-B14F-4D97-AF65-F5344CB8AC3E}">
        <p14:creationId xmlns:p14="http://schemas.microsoft.com/office/powerpoint/2010/main" val="34155825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74FE4F-A980-1A9F-8873-6631D04E3BE3}"/>
              </a:ext>
            </a:extLst>
          </p:cNvPr>
          <p:cNvSpPr>
            <a:spLocks noGrp="1"/>
          </p:cNvSpPr>
          <p:nvPr>
            <p:ph type="body" sz="quarter" idx="10"/>
          </p:nvPr>
        </p:nvSpPr>
        <p:spPr>
          <a:xfrm>
            <a:off x="551384" y="1628800"/>
            <a:ext cx="10873207" cy="4248472"/>
          </a:xfrm>
        </p:spPr>
        <p:txBody>
          <a:bodyPr/>
          <a:lstStyle/>
          <a:p>
            <a:pPr marL="0" indent="0">
              <a:buNone/>
            </a:pPr>
            <a:r>
              <a:rPr lang="en-GB" dirty="0"/>
              <a:t>Drinking and driving is against the law, and you must never drive under the influence of drugs. You should even avoid driving after taking some types of medication, because certain medicines can alter your mental state or make you drowsy.</a:t>
            </a:r>
          </a:p>
          <a:p>
            <a:endParaRPr lang="en-GB" dirty="0"/>
          </a:p>
        </p:txBody>
      </p:sp>
      <p:sp>
        <p:nvSpPr>
          <p:cNvPr id="4" name="Text Placeholder 3">
            <a:extLst>
              <a:ext uri="{FF2B5EF4-FFF2-40B4-BE49-F238E27FC236}">
                <a16:creationId xmlns:a16="http://schemas.microsoft.com/office/drawing/2014/main" id="{EC4C418C-B888-2135-D065-2C558B9CEC4B}"/>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D43874B2-179E-0378-B600-55FAAA5BF02E}"/>
              </a:ext>
            </a:extLst>
          </p:cNvPr>
          <p:cNvSpPr>
            <a:spLocks noGrp="1"/>
          </p:cNvSpPr>
          <p:nvPr>
            <p:ph type="body" sz="quarter" idx="12"/>
          </p:nvPr>
        </p:nvSpPr>
        <p:spPr/>
        <p:txBody>
          <a:bodyPr/>
          <a:lstStyle/>
          <a:p>
            <a:endParaRPr lang="en-GB"/>
          </a:p>
        </p:txBody>
      </p:sp>
      <p:sp>
        <p:nvSpPr>
          <p:cNvPr id="2" name="Title 1"/>
          <p:cNvSpPr>
            <a:spLocks noGrp="1"/>
          </p:cNvSpPr>
          <p:nvPr>
            <p:ph type="title" idx="4294967295"/>
          </p:nvPr>
        </p:nvSpPr>
        <p:spPr>
          <a:xfrm>
            <a:off x="-26647" y="267406"/>
            <a:ext cx="12303125" cy="1211263"/>
          </a:xfrm>
        </p:spPr>
        <p:txBody>
          <a:bodyPr>
            <a:normAutofit/>
          </a:bodyPr>
          <a:lstStyle/>
          <a:p>
            <a:r>
              <a:rPr lang="en-GB" sz="4400" b="1" dirty="0">
                <a:solidFill>
                  <a:schemeClr val="bg1"/>
                </a:solidFill>
              </a:rPr>
              <a:t>Drivers Health and Welfare (Drinking and Drugs)</a:t>
            </a:r>
          </a:p>
        </p:txBody>
      </p:sp>
    </p:spTree>
    <p:extLst>
      <p:ext uri="{BB962C8B-B14F-4D97-AF65-F5344CB8AC3E}">
        <p14:creationId xmlns:p14="http://schemas.microsoft.com/office/powerpoint/2010/main" val="2905663791"/>
      </p:ext>
    </p:extLst>
  </p:cSld>
  <p:clrMapOvr>
    <a:masterClrMapping/>
  </p:clrMapOvr>
  <mc:AlternateContent xmlns:mc="http://schemas.openxmlformats.org/markup-compatibility/2006" xmlns:p14="http://schemas.microsoft.com/office/powerpoint/2010/main">
    <mc:Choice Requires="p14">
      <p:transition spd="slow" p14:dur="1200" advTm="3581">
        <p14:prism/>
      </p:transition>
    </mc:Choice>
    <mc:Fallback xmlns="">
      <p:transition spd="slow" advTm="3581">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E36BBE-B8F3-4F34-86FF-11C584C4B26B}"/>
              </a:ext>
            </a:extLst>
          </p:cNvPr>
          <p:cNvSpPr>
            <a:spLocks noGrp="1"/>
          </p:cNvSpPr>
          <p:nvPr>
            <p:ph type="body" sz="quarter" idx="10"/>
          </p:nvPr>
        </p:nvSpPr>
        <p:spPr>
          <a:xfrm>
            <a:off x="407368" y="1628800"/>
            <a:ext cx="11449272" cy="4248472"/>
          </a:xfrm>
        </p:spPr>
        <p:txBody>
          <a:bodyPr vert="horz" lIns="91440" tIns="45720" rIns="91440" bIns="45720" rtlCol="0" anchor="t">
            <a:noAutofit/>
          </a:bodyPr>
          <a:lstStyle/>
          <a:p>
            <a:pPr marL="0" indent="0">
              <a:buNone/>
            </a:pPr>
            <a:r>
              <a:rPr lang="en-GB" sz="2400" dirty="0">
                <a:ea typeface="Open Sans"/>
                <a:cs typeface="Open Sans"/>
              </a:rPr>
              <a:t>The facts:</a:t>
            </a:r>
            <a:endParaRPr lang="en-GB" sz="2400" dirty="0"/>
          </a:p>
          <a:p>
            <a:pPr marL="204470" indent="-204470"/>
            <a:r>
              <a:rPr lang="en-GB" sz="2400" dirty="0">
                <a:ea typeface="Open Sans"/>
                <a:cs typeface="Open Sans"/>
              </a:rPr>
              <a:t>Every year, about 90,000 people are convicted of drinking and driving</a:t>
            </a:r>
            <a:endParaRPr lang="en-GB" sz="2400" dirty="0"/>
          </a:p>
          <a:p>
            <a:pPr marL="204470" indent="-204470"/>
            <a:r>
              <a:rPr lang="en-GB" sz="2400" dirty="0">
                <a:ea typeface="Open Sans"/>
                <a:cs typeface="Open Sans"/>
              </a:rPr>
              <a:t>The law does not treat illegal drugs and prescription medicines differently</a:t>
            </a:r>
            <a:endParaRPr lang="en-GB" sz="2400" dirty="0"/>
          </a:p>
          <a:p>
            <a:pPr marL="204470" indent="-204470"/>
            <a:r>
              <a:rPr lang="en-GB" sz="2400" dirty="0">
                <a:ea typeface="Open Sans"/>
                <a:cs typeface="Open Sans"/>
              </a:rPr>
              <a:t>Drug driving is considered to be as serious as drink driving, and the penalties are the same</a:t>
            </a:r>
            <a:endParaRPr lang="en-GB" sz="2400" dirty="0"/>
          </a:p>
          <a:p>
            <a:pPr marL="204470" indent="-204470"/>
            <a:r>
              <a:rPr lang="en-GB" sz="2400" dirty="0">
                <a:ea typeface="Open Sans"/>
                <a:cs typeface="Open Sans"/>
              </a:rPr>
              <a:t>Drugs affect your ability to drive in many ways</a:t>
            </a:r>
          </a:p>
          <a:p>
            <a:pPr marL="204470" indent="-204470"/>
            <a:endParaRPr lang="en-GB" sz="2400" dirty="0"/>
          </a:p>
          <a:p>
            <a:pPr marL="204470" indent="-204470"/>
            <a:r>
              <a:rPr lang="en-GB" sz="2400" b="1" dirty="0">
                <a:ea typeface="Open Sans"/>
                <a:cs typeface="Open Sans"/>
              </a:rPr>
              <a:t>Activity: What do you think might happen if you are caught under the influence of drink or drugs when driving if you are employed as a professional lorry driver?.</a:t>
            </a:r>
          </a:p>
          <a:p>
            <a:pPr marL="0" indent="0">
              <a:buNone/>
            </a:pPr>
            <a:endParaRPr lang="en-GB" dirty="0"/>
          </a:p>
        </p:txBody>
      </p:sp>
      <p:sp>
        <p:nvSpPr>
          <p:cNvPr id="4" name="Text Placeholder 3">
            <a:extLst>
              <a:ext uri="{FF2B5EF4-FFF2-40B4-BE49-F238E27FC236}">
                <a16:creationId xmlns:a16="http://schemas.microsoft.com/office/drawing/2014/main" id="{F34B2625-CE47-242A-9934-D02E4151FD96}"/>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CFC25C62-297B-0001-C006-44486FEF9C2A}"/>
              </a:ext>
            </a:extLst>
          </p:cNvPr>
          <p:cNvSpPr>
            <a:spLocks noGrp="1"/>
          </p:cNvSpPr>
          <p:nvPr>
            <p:ph type="body" sz="quarter" idx="12"/>
          </p:nvPr>
        </p:nvSpPr>
        <p:spPr/>
        <p:txBody>
          <a:bodyPr/>
          <a:lstStyle/>
          <a:p>
            <a:endParaRPr lang="en-GB"/>
          </a:p>
        </p:txBody>
      </p:sp>
      <p:sp>
        <p:nvSpPr>
          <p:cNvPr id="2" name="Title 1">
            <a:extLst>
              <a:ext uri="{FF2B5EF4-FFF2-40B4-BE49-F238E27FC236}">
                <a16:creationId xmlns:a16="http://schemas.microsoft.com/office/drawing/2014/main" id="{544AA652-8D6C-486E-8B41-8DDAC1384EF3}"/>
              </a:ext>
            </a:extLst>
          </p:cNvPr>
          <p:cNvSpPr>
            <a:spLocks noGrp="1"/>
          </p:cNvSpPr>
          <p:nvPr>
            <p:ph type="title" idx="4294967295"/>
          </p:nvPr>
        </p:nvSpPr>
        <p:spPr>
          <a:xfrm>
            <a:off x="28213" y="301538"/>
            <a:ext cx="12212638" cy="1143000"/>
          </a:xfrm>
        </p:spPr>
        <p:txBody>
          <a:bodyPr>
            <a:normAutofit/>
          </a:bodyPr>
          <a:lstStyle/>
          <a:p>
            <a:r>
              <a:rPr lang="en-GB" b="1" dirty="0">
                <a:solidFill>
                  <a:schemeClr val="bg1"/>
                </a:solidFill>
              </a:rPr>
              <a:t>Drivers Health and Welfare (Drinking and Drugs)</a:t>
            </a:r>
          </a:p>
        </p:txBody>
      </p:sp>
    </p:spTree>
    <p:extLst>
      <p:ext uri="{BB962C8B-B14F-4D97-AF65-F5344CB8AC3E}">
        <p14:creationId xmlns:p14="http://schemas.microsoft.com/office/powerpoint/2010/main" val="12525645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FE361A1B26474EBF9C750B9423DFE9" ma:contentTypeVersion="14" ma:contentTypeDescription="Create a new document." ma:contentTypeScope="" ma:versionID="5e8cdcf1a0df571b28cb83a7788b941e">
  <xsd:schema xmlns:xsd="http://www.w3.org/2001/XMLSchema" xmlns:xs="http://www.w3.org/2001/XMLSchema" xmlns:p="http://schemas.microsoft.com/office/2006/metadata/properties" xmlns:ns2="51f7bf10-8920-405c-b4ea-32753fe25b3a" xmlns:ns3="edc02efd-96c8-4407-9213-3601c83b448a" targetNamespace="http://schemas.microsoft.com/office/2006/metadata/properties" ma:root="true" ma:fieldsID="1ee8988cd09673e71933f490f67d924a" ns2:_="" ns3:_="">
    <xsd:import namespace="51f7bf10-8920-405c-b4ea-32753fe25b3a"/>
    <xsd:import namespace="edc02efd-96c8-4407-9213-3601c83b448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f7bf10-8920-405c-b4ea-32753fe25b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7624f20-a294-4e3a-8b0d-5470c7471d3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c02efd-96c8-4407-9213-3601c83b448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299cab6-b58f-4c42-8a8f-9869d9e80770}" ma:internalName="TaxCatchAll" ma:showField="CatchAllData" ma:web="edc02efd-96c8-4407-9213-3601c83b44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1f7bf10-8920-405c-b4ea-32753fe25b3a">
      <Terms xmlns="http://schemas.microsoft.com/office/infopath/2007/PartnerControls"/>
    </lcf76f155ced4ddcb4097134ff3c332f>
    <TaxCatchAll xmlns="edc02efd-96c8-4407-9213-3601c83b448a" xsi:nil="true"/>
  </documentManagement>
</p:properties>
</file>

<file path=customXml/itemProps1.xml><?xml version="1.0" encoding="utf-8"?>
<ds:datastoreItem xmlns:ds="http://schemas.openxmlformats.org/officeDocument/2006/customXml" ds:itemID="{B05512E0-A06E-4245-8269-87210F8480AC}">
  <ds:schemaRefs>
    <ds:schemaRef ds:uri="http://schemas.microsoft.com/sharepoint/v3/contenttype/forms"/>
  </ds:schemaRefs>
</ds:datastoreItem>
</file>

<file path=customXml/itemProps2.xml><?xml version="1.0" encoding="utf-8"?>
<ds:datastoreItem xmlns:ds="http://schemas.openxmlformats.org/officeDocument/2006/customXml" ds:itemID="{951EA83F-1D9C-4B10-BC7F-929BA6CE83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f7bf10-8920-405c-b4ea-32753fe25b3a"/>
    <ds:schemaRef ds:uri="edc02efd-96c8-4407-9213-3601c83b44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B71C58-871F-40D9-8BC9-A829087ECF34}">
  <ds:schemaRefs>
    <ds:schemaRef ds:uri="http://www.w3.org/XML/1998/namespace"/>
    <ds:schemaRef ds:uri="http://schemas.microsoft.com/office/2006/documentManagement/types"/>
    <ds:schemaRef ds:uri="http://purl.org/dc/dcmitype/"/>
    <ds:schemaRef ds:uri="8a58e7fd-1e96-42c6-a79f-08d666fa7c59"/>
    <ds:schemaRef ds:uri="http://schemas.microsoft.com/office/infopath/2007/PartnerControls"/>
    <ds:schemaRef ds:uri="http://purl.org/dc/elements/1.1/"/>
    <ds:schemaRef ds:uri="http://schemas.openxmlformats.org/package/2006/metadata/core-properties"/>
    <ds:schemaRef ds:uri="be9d0b97-4c32-470d-b369-3547c2f246d3"/>
    <ds:schemaRef ds:uri="http://schemas.microsoft.com/office/2006/metadata/properties"/>
    <ds:schemaRef ds:uri="http://purl.org/dc/terms/"/>
    <ds:schemaRef ds:uri="51f7bf10-8920-405c-b4ea-32753fe25b3a"/>
    <ds:schemaRef ds:uri="edc02efd-96c8-4407-9213-3601c83b448a"/>
  </ds:schemaRefs>
</ds:datastoreItem>
</file>

<file path=docProps/app.xml><?xml version="1.0" encoding="utf-8"?>
<Properties xmlns="http://schemas.openxmlformats.org/officeDocument/2006/extended-properties" xmlns:vt="http://schemas.openxmlformats.org/officeDocument/2006/docPropsVTypes">
  <TotalTime>1291</TotalTime>
  <Words>1520</Words>
  <Application>Microsoft Office PowerPoint</Application>
  <PresentationFormat>Widescreen</PresentationFormat>
  <Paragraphs>288</Paragraphs>
  <Slides>32</Slides>
  <Notes>19</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32</vt:i4>
      </vt:variant>
    </vt:vector>
  </HeadingPairs>
  <TitlesOfParts>
    <vt:vector size="44" baseType="lpstr">
      <vt:lpstr>Open Sans</vt:lpstr>
      <vt:lpstr>Calibri Light</vt:lpstr>
      <vt:lpstr>Monseratt</vt:lpstr>
      <vt:lpstr>Arial</vt:lpstr>
      <vt:lpstr>Calibri</vt:lpstr>
      <vt:lpstr>Wingdings</vt:lpstr>
      <vt:lpstr>Montserrat</vt:lpstr>
      <vt:lpstr>Office Theme</vt:lpstr>
      <vt:lpstr>3_Office Theme</vt:lpstr>
      <vt:lpstr>Office Theme</vt:lpstr>
      <vt:lpstr>Office Theme</vt:lpstr>
      <vt:lpstr>Office Theme</vt:lpstr>
      <vt:lpstr>PowerPoint Presentation</vt:lpstr>
      <vt:lpstr>PowerPoint Presentation</vt:lpstr>
      <vt:lpstr>PowerPoint Presentation</vt:lpstr>
      <vt:lpstr>PowerPoint Presentation</vt:lpstr>
      <vt:lpstr>Drivers Health and Welfare</vt:lpstr>
      <vt:lpstr>Drivers' Health and Welfare</vt:lpstr>
      <vt:lpstr> Drivers' Health and Welfare </vt:lpstr>
      <vt:lpstr>Drivers Health and Welfare (Drinking and Drugs)</vt:lpstr>
      <vt:lpstr>Drivers Health and Welfare (Drinking and Drugs)</vt:lpstr>
      <vt:lpstr>Drivers Health and Welfare (Stress)</vt:lpstr>
      <vt:lpstr>PowerPoint Presentation</vt:lpstr>
      <vt:lpstr>PowerPoint Presentation</vt:lpstr>
      <vt:lpstr>PowerPoint Presentation</vt:lpstr>
      <vt:lpstr>PowerPoint Presentation</vt:lpstr>
      <vt:lpstr>Five Types of Signs</vt:lpstr>
      <vt:lpstr>PowerPoint Presentation</vt:lpstr>
      <vt:lpstr>PowerPoint Presentation</vt:lpstr>
      <vt:lpstr>Prohibited Signs</vt:lpstr>
      <vt:lpstr>PowerPoint Presentation</vt:lpstr>
      <vt:lpstr>Warning Signs</vt:lpstr>
      <vt:lpstr>PowerPoint Presentation</vt:lpstr>
      <vt:lpstr>Mandatory Signs</vt:lpstr>
      <vt:lpstr>PowerPoint Presentation</vt:lpstr>
      <vt:lpstr>Safety Signs</vt:lpstr>
      <vt:lpstr>PowerPoint Presentation</vt:lpstr>
      <vt:lpstr>PowerPoint Presentation</vt:lpstr>
      <vt:lpstr>PowerPoint Presentation</vt:lpstr>
      <vt:lpstr>PowerPoint Presentation</vt:lpstr>
      <vt:lpstr>Know Your Fire Extinguishers</vt:lpstr>
      <vt:lpstr>PowerPoint Presentation</vt:lpstr>
      <vt:lpstr>PowerPoint Presentation</vt:lpstr>
      <vt:lpstr>PowerPoint Presentation</vt:lpstr>
    </vt:vector>
  </TitlesOfParts>
  <Company>Seetec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Moll</dc:creator>
  <cp:lastModifiedBy>Natalie Gregory</cp:lastModifiedBy>
  <cp:revision>449</cp:revision>
  <dcterms:created xsi:type="dcterms:W3CDTF">2017-10-27T09:11:17Z</dcterms:created>
  <dcterms:modified xsi:type="dcterms:W3CDTF">2024-01-29T16:49:51Z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0x0101001BFE361A1B26474EBF9C750B9423DFE9</vt:lpwstr>
  </property>
  <property fmtid="{D5CDD505-2E9C-101B-9397-08002B2CF9AE}" pid="3" name="MediaServiceImageTags">
    <vt:lpwstr/>
  </property>
</Properties>
</file>