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70" r:id="rId5"/>
  </p:sldMasterIdLst>
  <p:notesMasterIdLst>
    <p:notesMasterId r:id="rId21"/>
  </p:notesMasterIdLst>
  <p:sldIdLst>
    <p:sldId id="257" r:id="rId6"/>
    <p:sldId id="472" r:id="rId7"/>
    <p:sldId id="376" r:id="rId8"/>
    <p:sldId id="479" r:id="rId9"/>
    <p:sldId id="482" r:id="rId10"/>
    <p:sldId id="478" r:id="rId11"/>
    <p:sldId id="483" r:id="rId12"/>
    <p:sldId id="476" r:id="rId13"/>
    <p:sldId id="484" r:id="rId14"/>
    <p:sldId id="485" r:id="rId15"/>
    <p:sldId id="481" r:id="rId16"/>
    <p:sldId id="480" r:id="rId17"/>
    <p:sldId id="486" r:id="rId18"/>
    <p:sldId id="477" r:id="rId19"/>
    <p:sldId id="488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Montserrat" panose="00000500000000000000" pitchFamily="2" charset="0"/>
      <p:regular r:id="rId26"/>
      <p:bold r:id="rId27"/>
      <p:italic r:id="rId28"/>
      <p:boldItalic r:id="rId29"/>
    </p:embeddedFont>
    <p:embeddedFont>
      <p:font typeface="Open Sans" panose="020B060603050402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s" id="{CE5F1A05-F64C-4CE6-9123-4FB0014DEB56}">
          <p14:sldIdLst>
            <p14:sldId id="257"/>
          </p14:sldIdLst>
        </p14:section>
        <p14:section name="Default Slides" id="{7EEA1F4F-EA9F-44B8-8CB2-5D878F68E2DD}">
          <p14:sldIdLst>
            <p14:sldId id="472"/>
            <p14:sldId id="376"/>
            <p14:sldId id="479"/>
            <p14:sldId id="482"/>
            <p14:sldId id="478"/>
            <p14:sldId id="483"/>
            <p14:sldId id="476"/>
            <p14:sldId id="484"/>
            <p14:sldId id="485"/>
            <p14:sldId id="481"/>
            <p14:sldId id="480"/>
            <p14:sldId id="486"/>
            <p14:sldId id="477"/>
            <p14:sldId id="4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001F3C"/>
    <a:srgbClr val="0080DB"/>
    <a:srgbClr val="EAEDF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BFBD97-C00E-48A2-B859-ACF76403904C}" v="3" dt="2024-01-30T07:02:00.1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5.fntdata"/><Relationship Id="rId39" Type="http://schemas.microsoft.com/office/2015/10/relationships/revisionInfo" Target="revisionInfo.xml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Bird" userId="ad7bfade-07cd-4fc6-8159-5f24787b7a6c" providerId="ADAL" clId="{A0B47855-2BE5-41FA-B7F9-CB5FE321742F}"/>
    <pc:docChg chg="undo custSel addSld delSld modSld sldOrd delMainMaster modSection">
      <pc:chgData name="Matthew Bird" userId="ad7bfade-07cd-4fc6-8159-5f24787b7a6c" providerId="ADAL" clId="{A0B47855-2BE5-41FA-B7F9-CB5FE321742F}" dt="2023-11-30T14:25:00.223" v="2369" actId="20577"/>
      <pc:docMkLst>
        <pc:docMk/>
      </pc:docMkLst>
      <pc:sldChg chg="modSp mod">
        <pc:chgData name="Matthew Bird" userId="ad7bfade-07cd-4fc6-8159-5f24787b7a6c" providerId="ADAL" clId="{A0B47855-2BE5-41FA-B7F9-CB5FE321742F}" dt="2023-11-23T15:26:31.998" v="46" actId="20577"/>
        <pc:sldMkLst>
          <pc:docMk/>
          <pc:sldMk cId="2628986213" sldId="257"/>
        </pc:sldMkLst>
        <pc:spChg chg="mod">
          <ac:chgData name="Matthew Bird" userId="ad7bfade-07cd-4fc6-8159-5f24787b7a6c" providerId="ADAL" clId="{A0B47855-2BE5-41FA-B7F9-CB5FE321742F}" dt="2023-11-23T15:26:31.998" v="46" actId="20577"/>
          <ac:spMkLst>
            <pc:docMk/>
            <pc:sldMk cId="2628986213" sldId="257"/>
            <ac:spMk id="2" creationId="{00000000-0000-0000-0000-000000000000}"/>
          </ac:spMkLst>
        </pc:spChg>
      </pc:sldChg>
      <pc:sldChg chg="del">
        <pc:chgData name="Matthew Bird" userId="ad7bfade-07cd-4fc6-8159-5f24787b7a6c" providerId="ADAL" clId="{A0B47855-2BE5-41FA-B7F9-CB5FE321742F}" dt="2023-11-23T15:27:10.725" v="47" actId="2696"/>
        <pc:sldMkLst>
          <pc:docMk/>
          <pc:sldMk cId="1905829503" sldId="271"/>
        </pc:sldMkLst>
      </pc:sldChg>
      <pc:sldChg chg="del">
        <pc:chgData name="Matthew Bird" userId="ad7bfade-07cd-4fc6-8159-5f24787b7a6c" providerId="ADAL" clId="{A0B47855-2BE5-41FA-B7F9-CB5FE321742F}" dt="2023-11-23T15:27:53.392" v="51" actId="2696"/>
        <pc:sldMkLst>
          <pc:docMk/>
          <pc:sldMk cId="1560228462" sldId="276"/>
        </pc:sldMkLst>
      </pc:sldChg>
      <pc:sldChg chg="del">
        <pc:chgData name="Matthew Bird" userId="ad7bfade-07cd-4fc6-8159-5f24787b7a6c" providerId="ADAL" clId="{A0B47855-2BE5-41FA-B7F9-CB5FE321742F}" dt="2023-11-23T15:27:58.012" v="52" actId="2696"/>
        <pc:sldMkLst>
          <pc:docMk/>
          <pc:sldMk cId="3399365757" sldId="311"/>
        </pc:sldMkLst>
      </pc:sldChg>
      <pc:sldChg chg="del">
        <pc:chgData name="Matthew Bird" userId="ad7bfade-07cd-4fc6-8159-5f24787b7a6c" providerId="ADAL" clId="{A0B47855-2BE5-41FA-B7F9-CB5FE321742F}" dt="2023-11-23T15:27:17.003" v="48" actId="2696"/>
        <pc:sldMkLst>
          <pc:docMk/>
          <pc:sldMk cId="436526229" sldId="312"/>
        </pc:sldMkLst>
      </pc:sldChg>
      <pc:sldChg chg="del">
        <pc:chgData name="Matthew Bird" userId="ad7bfade-07cd-4fc6-8159-5f24787b7a6c" providerId="ADAL" clId="{A0B47855-2BE5-41FA-B7F9-CB5FE321742F}" dt="2023-11-23T15:27:17.003" v="48" actId="2696"/>
        <pc:sldMkLst>
          <pc:docMk/>
          <pc:sldMk cId="3702884117" sldId="313"/>
        </pc:sldMkLst>
      </pc:sldChg>
      <pc:sldChg chg="del">
        <pc:chgData name="Matthew Bird" userId="ad7bfade-07cd-4fc6-8159-5f24787b7a6c" providerId="ADAL" clId="{A0B47855-2BE5-41FA-B7F9-CB5FE321742F}" dt="2023-11-23T15:27:24.330" v="49" actId="2696"/>
        <pc:sldMkLst>
          <pc:docMk/>
          <pc:sldMk cId="3247148767" sldId="314"/>
        </pc:sldMkLst>
      </pc:sldChg>
      <pc:sldChg chg="del">
        <pc:chgData name="Matthew Bird" userId="ad7bfade-07cd-4fc6-8159-5f24787b7a6c" providerId="ADAL" clId="{A0B47855-2BE5-41FA-B7F9-CB5FE321742F}" dt="2023-11-23T15:27:24.330" v="49" actId="2696"/>
        <pc:sldMkLst>
          <pc:docMk/>
          <pc:sldMk cId="1995722443" sldId="315"/>
        </pc:sldMkLst>
      </pc:sldChg>
      <pc:sldChg chg="del">
        <pc:chgData name="Matthew Bird" userId="ad7bfade-07cd-4fc6-8159-5f24787b7a6c" providerId="ADAL" clId="{A0B47855-2BE5-41FA-B7F9-CB5FE321742F}" dt="2023-11-23T15:27:24.330" v="49" actId="2696"/>
        <pc:sldMkLst>
          <pc:docMk/>
          <pc:sldMk cId="3157751797" sldId="316"/>
        </pc:sldMkLst>
      </pc:sldChg>
      <pc:sldChg chg="del">
        <pc:chgData name="Matthew Bird" userId="ad7bfade-07cd-4fc6-8159-5f24787b7a6c" providerId="ADAL" clId="{A0B47855-2BE5-41FA-B7F9-CB5FE321742F}" dt="2023-11-23T15:27:34.762" v="50" actId="2696"/>
        <pc:sldMkLst>
          <pc:docMk/>
          <pc:sldMk cId="490272312" sldId="317"/>
        </pc:sldMkLst>
      </pc:sldChg>
      <pc:sldChg chg="del">
        <pc:chgData name="Matthew Bird" userId="ad7bfade-07cd-4fc6-8159-5f24787b7a6c" providerId="ADAL" clId="{A0B47855-2BE5-41FA-B7F9-CB5FE321742F}" dt="2023-11-23T15:27:34.762" v="50" actId="2696"/>
        <pc:sldMkLst>
          <pc:docMk/>
          <pc:sldMk cId="2813143546" sldId="318"/>
        </pc:sldMkLst>
      </pc:sldChg>
      <pc:sldChg chg="del">
        <pc:chgData name="Matthew Bird" userId="ad7bfade-07cd-4fc6-8159-5f24787b7a6c" providerId="ADAL" clId="{A0B47855-2BE5-41FA-B7F9-CB5FE321742F}" dt="2023-11-23T15:27:34.762" v="50" actId="2696"/>
        <pc:sldMkLst>
          <pc:docMk/>
          <pc:sldMk cId="473675288" sldId="319"/>
        </pc:sldMkLst>
      </pc:sldChg>
      <pc:sldChg chg="del">
        <pc:chgData name="Matthew Bird" userId="ad7bfade-07cd-4fc6-8159-5f24787b7a6c" providerId="ADAL" clId="{A0B47855-2BE5-41FA-B7F9-CB5FE321742F}" dt="2023-11-23T15:27:34.762" v="50" actId="2696"/>
        <pc:sldMkLst>
          <pc:docMk/>
          <pc:sldMk cId="3711997789" sldId="320"/>
        </pc:sldMkLst>
      </pc:sldChg>
      <pc:sldChg chg="del">
        <pc:chgData name="Matthew Bird" userId="ad7bfade-07cd-4fc6-8159-5f24787b7a6c" providerId="ADAL" clId="{A0B47855-2BE5-41FA-B7F9-CB5FE321742F}" dt="2023-11-23T15:27:34.762" v="50" actId="2696"/>
        <pc:sldMkLst>
          <pc:docMk/>
          <pc:sldMk cId="1919384397" sldId="321"/>
        </pc:sldMkLst>
      </pc:sldChg>
      <pc:sldChg chg="del">
        <pc:chgData name="Matthew Bird" userId="ad7bfade-07cd-4fc6-8159-5f24787b7a6c" providerId="ADAL" clId="{A0B47855-2BE5-41FA-B7F9-CB5FE321742F}" dt="2023-11-23T15:27:53.392" v="51" actId="2696"/>
        <pc:sldMkLst>
          <pc:docMk/>
          <pc:sldMk cId="2454088540" sldId="331"/>
        </pc:sldMkLst>
      </pc:sldChg>
      <pc:sldChg chg="del">
        <pc:chgData name="Matthew Bird" userId="ad7bfade-07cd-4fc6-8159-5f24787b7a6c" providerId="ADAL" clId="{A0B47855-2BE5-41FA-B7F9-CB5FE321742F}" dt="2023-11-23T15:27:53.392" v="51" actId="2696"/>
        <pc:sldMkLst>
          <pc:docMk/>
          <pc:sldMk cId="691749916" sldId="332"/>
        </pc:sldMkLst>
      </pc:sldChg>
      <pc:sldChg chg="del">
        <pc:chgData name="Matthew Bird" userId="ad7bfade-07cd-4fc6-8159-5f24787b7a6c" providerId="ADAL" clId="{A0B47855-2BE5-41FA-B7F9-CB5FE321742F}" dt="2023-11-23T15:27:10.725" v="47" actId="2696"/>
        <pc:sldMkLst>
          <pc:docMk/>
          <pc:sldMk cId="1422793151" sldId="334"/>
        </pc:sldMkLst>
      </pc:sldChg>
      <pc:sldChg chg="del">
        <pc:chgData name="Matthew Bird" userId="ad7bfade-07cd-4fc6-8159-5f24787b7a6c" providerId="ADAL" clId="{A0B47855-2BE5-41FA-B7F9-CB5FE321742F}" dt="2023-11-23T15:27:10.725" v="47" actId="2696"/>
        <pc:sldMkLst>
          <pc:docMk/>
          <pc:sldMk cId="3176697312" sldId="335"/>
        </pc:sldMkLst>
      </pc:sldChg>
      <pc:sldChg chg="del">
        <pc:chgData name="Matthew Bird" userId="ad7bfade-07cd-4fc6-8159-5f24787b7a6c" providerId="ADAL" clId="{A0B47855-2BE5-41FA-B7F9-CB5FE321742F}" dt="2023-11-23T15:27:53.392" v="51" actId="2696"/>
        <pc:sldMkLst>
          <pc:docMk/>
          <pc:sldMk cId="3425611213" sldId="337"/>
        </pc:sldMkLst>
      </pc:sldChg>
      <pc:sldChg chg="del">
        <pc:chgData name="Matthew Bird" userId="ad7bfade-07cd-4fc6-8159-5f24787b7a6c" providerId="ADAL" clId="{A0B47855-2BE5-41FA-B7F9-CB5FE321742F}" dt="2023-11-23T15:27:53.392" v="51" actId="2696"/>
        <pc:sldMkLst>
          <pc:docMk/>
          <pc:sldMk cId="403259173" sldId="338"/>
        </pc:sldMkLst>
      </pc:sldChg>
      <pc:sldChg chg="del">
        <pc:chgData name="Matthew Bird" userId="ad7bfade-07cd-4fc6-8159-5f24787b7a6c" providerId="ADAL" clId="{A0B47855-2BE5-41FA-B7F9-CB5FE321742F}" dt="2023-11-23T15:27:53.392" v="51" actId="2696"/>
        <pc:sldMkLst>
          <pc:docMk/>
          <pc:sldMk cId="2454075305" sldId="344"/>
        </pc:sldMkLst>
      </pc:sldChg>
      <pc:sldChg chg="del">
        <pc:chgData name="Matthew Bird" userId="ad7bfade-07cd-4fc6-8159-5f24787b7a6c" providerId="ADAL" clId="{A0B47855-2BE5-41FA-B7F9-CB5FE321742F}" dt="2023-11-23T15:27:53.392" v="51" actId="2696"/>
        <pc:sldMkLst>
          <pc:docMk/>
          <pc:sldMk cId="2981687777" sldId="345"/>
        </pc:sldMkLst>
      </pc:sldChg>
      <pc:sldChg chg="del">
        <pc:chgData name="Matthew Bird" userId="ad7bfade-07cd-4fc6-8159-5f24787b7a6c" providerId="ADAL" clId="{A0B47855-2BE5-41FA-B7F9-CB5FE321742F}" dt="2023-11-23T15:27:53.392" v="51" actId="2696"/>
        <pc:sldMkLst>
          <pc:docMk/>
          <pc:sldMk cId="803120222" sldId="348"/>
        </pc:sldMkLst>
      </pc:sldChg>
      <pc:sldChg chg="del">
        <pc:chgData name="Matthew Bird" userId="ad7bfade-07cd-4fc6-8159-5f24787b7a6c" providerId="ADAL" clId="{A0B47855-2BE5-41FA-B7F9-CB5FE321742F}" dt="2023-11-23T15:27:53.392" v="51" actId="2696"/>
        <pc:sldMkLst>
          <pc:docMk/>
          <pc:sldMk cId="3854236729" sldId="349"/>
        </pc:sldMkLst>
      </pc:sldChg>
      <pc:sldChg chg="del">
        <pc:chgData name="Matthew Bird" userId="ad7bfade-07cd-4fc6-8159-5f24787b7a6c" providerId="ADAL" clId="{A0B47855-2BE5-41FA-B7F9-CB5FE321742F}" dt="2023-11-23T15:27:53.392" v="51" actId="2696"/>
        <pc:sldMkLst>
          <pc:docMk/>
          <pc:sldMk cId="740060548" sldId="353"/>
        </pc:sldMkLst>
      </pc:sldChg>
      <pc:sldChg chg="del">
        <pc:chgData name="Matthew Bird" userId="ad7bfade-07cd-4fc6-8159-5f24787b7a6c" providerId="ADAL" clId="{A0B47855-2BE5-41FA-B7F9-CB5FE321742F}" dt="2023-11-23T15:27:53.392" v="51" actId="2696"/>
        <pc:sldMkLst>
          <pc:docMk/>
          <pc:sldMk cId="967058250" sldId="361"/>
        </pc:sldMkLst>
      </pc:sldChg>
      <pc:sldChg chg="modSp mod modAnim">
        <pc:chgData name="Matthew Bird" userId="ad7bfade-07cd-4fc6-8159-5f24787b7a6c" providerId="ADAL" clId="{A0B47855-2BE5-41FA-B7F9-CB5FE321742F}" dt="2023-11-29T14:39:57.159" v="184" actId="20577"/>
        <pc:sldMkLst>
          <pc:docMk/>
          <pc:sldMk cId="3791906704" sldId="376"/>
        </pc:sldMkLst>
        <pc:spChg chg="mod">
          <ac:chgData name="Matthew Bird" userId="ad7bfade-07cd-4fc6-8159-5f24787b7a6c" providerId="ADAL" clId="{A0B47855-2BE5-41FA-B7F9-CB5FE321742F}" dt="2023-11-29T14:39:57.159" v="184" actId="20577"/>
          <ac:spMkLst>
            <pc:docMk/>
            <pc:sldMk cId="3791906704" sldId="376"/>
            <ac:spMk id="3" creationId="{AD826699-829D-4B93-B5E7-3455FB0CDBDC}"/>
          </ac:spMkLst>
        </pc:spChg>
      </pc:sldChg>
      <pc:sldChg chg="del">
        <pc:chgData name="Matthew Bird" userId="ad7bfade-07cd-4fc6-8159-5f24787b7a6c" providerId="ADAL" clId="{A0B47855-2BE5-41FA-B7F9-CB5FE321742F}" dt="2023-11-23T15:27:53.392" v="51" actId="2696"/>
        <pc:sldMkLst>
          <pc:docMk/>
          <pc:sldMk cId="2734063135" sldId="401"/>
        </pc:sldMkLst>
      </pc:sldChg>
      <pc:sldChg chg="del">
        <pc:chgData name="Matthew Bird" userId="ad7bfade-07cd-4fc6-8159-5f24787b7a6c" providerId="ADAL" clId="{A0B47855-2BE5-41FA-B7F9-CB5FE321742F}" dt="2023-11-23T15:27:53.392" v="51" actId="2696"/>
        <pc:sldMkLst>
          <pc:docMk/>
          <pc:sldMk cId="701139693" sldId="402"/>
        </pc:sldMkLst>
      </pc:sldChg>
      <pc:sldChg chg="del">
        <pc:chgData name="Matthew Bird" userId="ad7bfade-07cd-4fc6-8159-5f24787b7a6c" providerId="ADAL" clId="{A0B47855-2BE5-41FA-B7F9-CB5FE321742F}" dt="2023-11-23T15:27:53.392" v="51" actId="2696"/>
        <pc:sldMkLst>
          <pc:docMk/>
          <pc:sldMk cId="2738426060" sldId="404"/>
        </pc:sldMkLst>
      </pc:sldChg>
      <pc:sldChg chg="del">
        <pc:chgData name="Matthew Bird" userId="ad7bfade-07cd-4fc6-8159-5f24787b7a6c" providerId="ADAL" clId="{A0B47855-2BE5-41FA-B7F9-CB5FE321742F}" dt="2023-11-23T15:27:53.392" v="51" actId="2696"/>
        <pc:sldMkLst>
          <pc:docMk/>
          <pc:sldMk cId="302297915" sldId="405"/>
        </pc:sldMkLst>
      </pc:sldChg>
      <pc:sldChg chg="del">
        <pc:chgData name="Matthew Bird" userId="ad7bfade-07cd-4fc6-8159-5f24787b7a6c" providerId="ADAL" clId="{A0B47855-2BE5-41FA-B7F9-CB5FE321742F}" dt="2023-11-23T15:27:53.392" v="51" actId="2696"/>
        <pc:sldMkLst>
          <pc:docMk/>
          <pc:sldMk cId="4141962356" sldId="406"/>
        </pc:sldMkLst>
      </pc:sldChg>
      <pc:sldChg chg="modSp mod">
        <pc:chgData name="Matthew Bird" userId="ad7bfade-07cd-4fc6-8159-5f24787b7a6c" providerId="ADAL" clId="{A0B47855-2BE5-41FA-B7F9-CB5FE321742F}" dt="2023-11-29T14:48:07.499" v="761" actId="20577"/>
        <pc:sldMkLst>
          <pc:docMk/>
          <pc:sldMk cId="3973644146" sldId="472"/>
        </pc:sldMkLst>
        <pc:spChg chg="mod">
          <ac:chgData name="Matthew Bird" userId="ad7bfade-07cd-4fc6-8159-5f24787b7a6c" providerId="ADAL" clId="{A0B47855-2BE5-41FA-B7F9-CB5FE321742F}" dt="2023-11-29T14:48:07.499" v="761" actId="20577"/>
          <ac:spMkLst>
            <pc:docMk/>
            <pc:sldMk cId="3973644146" sldId="472"/>
            <ac:spMk id="2" creationId="{3F4529AC-6350-605C-7C16-1AF79578B201}"/>
          </ac:spMkLst>
        </pc:spChg>
      </pc:sldChg>
      <pc:sldChg chg="del">
        <pc:chgData name="Matthew Bird" userId="ad7bfade-07cd-4fc6-8159-5f24787b7a6c" providerId="ADAL" clId="{A0B47855-2BE5-41FA-B7F9-CB5FE321742F}" dt="2023-11-23T15:29:32.111" v="142" actId="2696"/>
        <pc:sldMkLst>
          <pc:docMk/>
          <pc:sldMk cId="3367182440" sldId="474"/>
        </pc:sldMkLst>
      </pc:sldChg>
      <pc:sldChg chg="del">
        <pc:chgData name="Matthew Bird" userId="ad7bfade-07cd-4fc6-8159-5f24787b7a6c" providerId="ADAL" clId="{A0B47855-2BE5-41FA-B7F9-CB5FE321742F}" dt="2023-11-23T15:29:38.339" v="144" actId="2696"/>
        <pc:sldMkLst>
          <pc:docMk/>
          <pc:sldMk cId="2210898039" sldId="475"/>
        </pc:sldMkLst>
      </pc:sldChg>
      <pc:sldChg chg="delSp modSp mod modNotesTx">
        <pc:chgData name="Matthew Bird" userId="ad7bfade-07cd-4fc6-8159-5f24787b7a6c" providerId="ADAL" clId="{A0B47855-2BE5-41FA-B7F9-CB5FE321742F}" dt="2023-11-30T13:50:49.273" v="2015" actId="20577"/>
        <pc:sldMkLst>
          <pc:docMk/>
          <pc:sldMk cId="658808884" sldId="476"/>
        </pc:sldMkLst>
        <pc:spChg chg="del">
          <ac:chgData name="Matthew Bird" userId="ad7bfade-07cd-4fc6-8159-5f24787b7a6c" providerId="ADAL" clId="{A0B47855-2BE5-41FA-B7F9-CB5FE321742F}" dt="2023-11-29T14:46:34.569" v="694" actId="478"/>
          <ac:spMkLst>
            <pc:docMk/>
            <pc:sldMk cId="658808884" sldId="476"/>
            <ac:spMk id="2" creationId="{19456A38-77EF-6BDF-DE96-55ED2BA4ABFD}"/>
          </ac:spMkLst>
        </pc:spChg>
        <pc:spChg chg="mod">
          <ac:chgData name="Matthew Bird" userId="ad7bfade-07cd-4fc6-8159-5f24787b7a6c" providerId="ADAL" clId="{A0B47855-2BE5-41FA-B7F9-CB5FE321742F}" dt="2023-11-29T14:46:24.173" v="690" actId="1076"/>
          <ac:spMkLst>
            <pc:docMk/>
            <pc:sldMk cId="658808884" sldId="476"/>
            <ac:spMk id="3" creationId="{D57CC2ED-FA55-45BD-4E4C-CA27B57DAEA4}"/>
          </ac:spMkLst>
        </pc:spChg>
        <pc:spChg chg="del">
          <ac:chgData name="Matthew Bird" userId="ad7bfade-07cd-4fc6-8159-5f24787b7a6c" providerId="ADAL" clId="{A0B47855-2BE5-41FA-B7F9-CB5FE321742F}" dt="2023-11-29T14:46:26.604" v="691" actId="478"/>
          <ac:spMkLst>
            <pc:docMk/>
            <pc:sldMk cId="658808884" sldId="476"/>
            <ac:spMk id="4" creationId="{41C06114-3E1E-9147-8792-AA67BACA0F35}"/>
          </ac:spMkLst>
        </pc:spChg>
        <pc:spChg chg="mod">
          <ac:chgData name="Matthew Bird" userId="ad7bfade-07cd-4fc6-8159-5f24787b7a6c" providerId="ADAL" clId="{A0B47855-2BE5-41FA-B7F9-CB5FE321742F}" dt="2023-11-29T14:47:21" v="755" actId="20577"/>
          <ac:spMkLst>
            <pc:docMk/>
            <pc:sldMk cId="658808884" sldId="476"/>
            <ac:spMk id="5" creationId="{57B57BC2-9387-4888-717C-8217E2750311}"/>
          </ac:spMkLst>
        </pc:spChg>
      </pc:sldChg>
      <pc:sldChg chg="del">
        <pc:chgData name="Matthew Bird" userId="ad7bfade-07cd-4fc6-8159-5f24787b7a6c" providerId="ADAL" clId="{A0B47855-2BE5-41FA-B7F9-CB5FE321742F}" dt="2023-11-23T15:29:35.505" v="143" actId="2696"/>
        <pc:sldMkLst>
          <pc:docMk/>
          <pc:sldMk cId="3400765074" sldId="477"/>
        </pc:sldMkLst>
      </pc:sldChg>
      <pc:sldChg chg="addSp delSp modSp mod ord">
        <pc:chgData name="Matthew Bird" userId="ad7bfade-07cd-4fc6-8159-5f24787b7a6c" providerId="ADAL" clId="{A0B47855-2BE5-41FA-B7F9-CB5FE321742F}" dt="2023-11-30T13:53:45.706" v="2039"/>
        <pc:sldMkLst>
          <pc:docMk/>
          <pc:sldMk cId="3918240155" sldId="478"/>
        </pc:sldMkLst>
        <pc:spChg chg="del">
          <ac:chgData name="Matthew Bird" userId="ad7bfade-07cd-4fc6-8159-5f24787b7a6c" providerId="ADAL" clId="{A0B47855-2BE5-41FA-B7F9-CB5FE321742F}" dt="2023-11-30T13:52:53.716" v="2026" actId="478"/>
          <ac:spMkLst>
            <pc:docMk/>
            <pc:sldMk cId="3918240155" sldId="478"/>
            <ac:spMk id="2" creationId="{19456A38-77EF-6BDF-DE96-55ED2BA4ABFD}"/>
          </ac:spMkLst>
        </pc:spChg>
        <pc:spChg chg="del">
          <ac:chgData name="Matthew Bird" userId="ad7bfade-07cd-4fc6-8159-5f24787b7a6c" providerId="ADAL" clId="{A0B47855-2BE5-41FA-B7F9-CB5FE321742F}" dt="2023-11-30T13:53:03.383" v="2030" actId="478"/>
          <ac:spMkLst>
            <pc:docMk/>
            <pc:sldMk cId="3918240155" sldId="478"/>
            <ac:spMk id="3" creationId="{D57CC2ED-FA55-45BD-4E4C-CA27B57DAEA4}"/>
          </ac:spMkLst>
        </pc:spChg>
        <pc:spChg chg="add del">
          <ac:chgData name="Matthew Bird" userId="ad7bfade-07cd-4fc6-8159-5f24787b7a6c" providerId="ADAL" clId="{A0B47855-2BE5-41FA-B7F9-CB5FE321742F}" dt="2023-11-30T13:52:42.185" v="2022" actId="478"/>
          <ac:spMkLst>
            <pc:docMk/>
            <pc:sldMk cId="3918240155" sldId="478"/>
            <ac:spMk id="4" creationId="{41C06114-3E1E-9147-8792-AA67BACA0F35}"/>
          </ac:spMkLst>
        </pc:spChg>
        <pc:spChg chg="del">
          <ac:chgData name="Matthew Bird" userId="ad7bfade-07cd-4fc6-8159-5f24787b7a6c" providerId="ADAL" clId="{A0B47855-2BE5-41FA-B7F9-CB5FE321742F}" dt="2023-11-30T13:52:47.741" v="2024" actId="478"/>
          <ac:spMkLst>
            <pc:docMk/>
            <pc:sldMk cId="3918240155" sldId="478"/>
            <ac:spMk id="5" creationId="{57B57BC2-9387-4888-717C-8217E2750311}"/>
          </ac:spMkLst>
        </pc:spChg>
        <pc:picChg chg="add del mod ord">
          <ac:chgData name="Matthew Bird" userId="ad7bfade-07cd-4fc6-8159-5f24787b7a6c" providerId="ADAL" clId="{A0B47855-2BE5-41FA-B7F9-CB5FE321742F}" dt="2023-11-30T13:52:29.915" v="2017" actId="22"/>
          <ac:picMkLst>
            <pc:docMk/>
            <pc:sldMk cId="3918240155" sldId="478"/>
            <ac:picMk id="7" creationId="{3AFABF2C-AEE2-359E-A581-CE2C4B2BBF53}"/>
          </ac:picMkLst>
        </pc:picChg>
        <pc:picChg chg="add del mod ord">
          <ac:chgData name="Matthew Bird" userId="ad7bfade-07cd-4fc6-8159-5f24787b7a6c" providerId="ADAL" clId="{A0B47855-2BE5-41FA-B7F9-CB5FE321742F}" dt="2023-11-30T13:52:38.195" v="2021" actId="22"/>
          <ac:picMkLst>
            <pc:docMk/>
            <pc:sldMk cId="3918240155" sldId="478"/>
            <ac:picMk id="9" creationId="{D64458E2-C020-21C1-91A9-9CCC3F5B146B}"/>
          </ac:picMkLst>
        </pc:picChg>
        <pc:picChg chg="add mod">
          <ac:chgData name="Matthew Bird" userId="ad7bfade-07cd-4fc6-8159-5f24787b7a6c" providerId="ADAL" clId="{A0B47855-2BE5-41FA-B7F9-CB5FE321742F}" dt="2023-11-30T13:53:18.903" v="2033" actId="1076"/>
          <ac:picMkLst>
            <pc:docMk/>
            <pc:sldMk cId="3918240155" sldId="478"/>
            <ac:picMk id="11" creationId="{E36E76F8-DD36-227B-8D37-F268B13109E4}"/>
          </ac:picMkLst>
        </pc:picChg>
      </pc:sldChg>
      <pc:sldChg chg="addSp delSp modSp mod modAnim modNotesTx">
        <pc:chgData name="Matthew Bird" userId="ad7bfade-07cd-4fc6-8159-5f24787b7a6c" providerId="ADAL" clId="{A0B47855-2BE5-41FA-B7F9-CB5FE321742F}" dt="2023-11-30T13:13:54.608" v="1558" actId="20577"/>
        <pc:sldMkLst>
          <pc:docMk/>
          <pc:sldMk cId="2499302146" sldId="479"/>
        </pc:sldMkLst>
        <pc:spChg chg="add mod">
          <ac:chgData name="Matthew Bird" userId="ad7bfade-07cd-4fc6-8159-5f24787b7a6c" providerId="ADAL" clId="{A0B47855-2BE5-41FA-B7F9-CB5FE321742F}" dt="2023-11-30T11:05:14.548" v="1228" actId="20577"/>
          <ac:spMkLst>
            <pc:docMk/>
            <pc:sldMk cId="2499302146" sldId="479"/>
            <ac:spMk id="2" creationId="{0EE4A0FD-C772-212D-58F1-86488E96F8A5}"/>
          </ac:spMkLst>
        </pc:spChg>
        <pc:spChg chg="del">
          <ac:chgData name="Matthew Bird" userId="ad7bfade-07cd-4fc6-8159-5f24787b7a6c" providerId="ADAL" clId="{A0B47855-2BE5-41FA-B7F9-CB5FE321742F}" dt="2023-11-29T14:41:38.443" v="357" actId="478"/>
          <ac:spMkLst>
            <pc:docMk/>
            <pc:sldMk cId="2499302146" sldId="479"/>
            <ac:spMk id="2" creationId="{19456A38-77EF-6BDF-DE96-55ED2BA4ABFD}"/>
          </ac:spMkLst>
        </pc:spChg>
        <pc:spChg chg="mod">
          <ac:chgData name="Matthew Bird" userId="ad7bfade-07cd-4fc6-8159-5f24787b7a6c" providerId="ADAL" clId="{A0B47855-2BE5-41FA-B7F9-CB5FE321742F}" dt="2023-11-29T14:40:09.744" v="204" actId="20577"/>
          <ac:spMkLst>
            <pc:docMk/>
            <pc:sldMk cId="2499302146" sldId="479"/>
            <ac:spMk id="3" creationId="{D57CC2ED-FA55-45BD-4E4C-CA27B57DAEA4}"/>
          </ac:spMkLst>
        </pc:spChg>
        <pc:spChg chg="del">
          <ac:chgData name="Matthew Bird" userId="ad7bfade-07cd-4fc6-8159-5f24787b7a6c" providerId="ADAL" clId="{A0B47855-2BE5-41FA-B7F9-CB5FE321742F}" dt="2023-11-29T14:40:13.397" v="205" actId="478"/>
          <ac:spMkLst>
            <pc:docMk/>
            <pc:sldMk cId="2499302146" sldId="479"/>
            <ac:spMk id="4" creationId="{41C06114-3E1E-9147-8792-AA67BACA0F35}"/>
          </ac:spMkLst>
        </pc:spChg>
        <pc:spChg chg="add mod">
          <ac:chgData name="Matthew Bird" userId="ad7bfade-07cd-4fc6-8159-5f24787b7a6c" providerId="ADAL" clId="{A0B47855-2BE5-41FA-B7F9-CB5FE321742F}" dt="2023-11-30T11:27:55.728" v="1240" actId="115"/>
          <ac:spMkLst>
            <pc:docMk/>
            <pc:sldMk cId="2499302146" sldId="479"/>
            <ac:spMk id="4" creationId="{7613D822-1C83-C4D2-C50C-BA8BCFADF720}"/>
          </ac:spMkLst>
        </pc:spChg>
        <pc:spChg chg="mod">
          <ac:chgData name="Matthew Bird" userId="ad7bfade-07cd-4fc6-8159-5f24787b7a6c" providerId="ADAL" clId="{A0B47855-2BE5-41FA-B7F9-CB5FE321742F}" dt="2023-11-29T14:41:47.465" v="359" actId="14100"/>
          <ac:spMkLst>
            <pc:docMk/>
            <pc:sldMk cId="2499302146" sldId="479"/>
            <ac:spMk id="5" creationId="{57B57BC2-9387-4888-717C-8217E2750311}"/>
          </ac:spMkLst>
        </pc:spChg>
      </pc:sldChg>
      <pc:sldChg chg="addSp delSp modSp mod modAnim">
        <pc:chgData name="Matthew Bird" userId="ad7bfade-07cd-4fc6-8159-5f24787b7a6c" providerId="ADAL" clId="{A0B47855-2BE5-41FA-B7F9-CB5FE321742F}" dt="2023-11-30T13:48:07.689" v="1790" actId="1076"/>
        <pc:sldMkLst>
          <pc:docMk/>
          <pc:sldMk cId="682538875" sldId="480"/>
        </pc:sldMkLst>
        <pc:spChg chg="del">
          <ac:chgData name="Matthew Bird" userId="ad7bfade-07cd-4fc6-8159-5f24787b7a6c" providerId="ADAL" clId="{A0B47855-2BE5-41FA-B7F9-CB5FE321742F}" dt="2023-11-30T13:26:06.146" v="1670" actId="478"/>
          <ac:spMkLst>
            <pc:docMk/>
            <pc:sldMk cId="682538875" sldId="480"/>
            <ac:spMk id="2" creationId="{19456A38-77EF-6BDF-DE96-55ED2BA4ABFD}"/>
          </ac:spMkLst>
        </pc:spChg>
        <pc:spChg chg="mod">
          <ac:chgData name="Matthew Bird" userId="ad7bfade-07cd-4fc6-8159-5f24787b7a6c" providerId="ADAL" clId="{A0B47855-2BE5-41FA-B7F9-CB5FE321742F}" dt="2023-11-30T13:25:46.693" v="1667" actId="20577"/>
          <ac:spMkLst>
            <pc:docMk/>
            <pc:sldMk cId="682538875" sldId="480"/>
            <ac:spMk id="3" creationId="{D57CC2ED-FA55-45BD-4E4C-CA27B57DAEA4}"/>
          </ac:spMkLst>
        </pc:spChg>
        <pc:spChg chg="del">
          <ac:chgData name="Matthew Bird" userId="ad7bfade-07cd-4fc6-8159-5f24787b7a6c" providerId="ADAL" clId="{A0B47855-2BE5-41FA-B7F9-CB5FE321742F}" dt="2023-11-30T13:25:39.673" v="1659" actId="22"/>
          <ac:spMkLst>
            <pc:docMk/>
            <pc:sldMk cId="682538875" sldId="480"/>
            <ac:spMk id="4" creationId="{41C06114-3E1E-9147-8792-AA67BACA0F35}"/>
          </ac:spMkLst>
        </pc:spChg>
        <pc:spChg chg="del">
          <ac:chgData name="Matthew Bird" userId="ad7bfade-07cd-4fc6-8159-5f24787b7a6c" providerId="ADAL" clId="{A0B47855-2BE5-41FA-B7F9-CB5FE321742F}" dt="2023-11-30T13:25:42.887" v="1660" actId="478"/>
          <ac:spMkLst>
            <pc:docMk/>
            <pc:sldMk cId="682538875" sldId="480"/>
            <ac:spMk id="5" creationId="{57B57BC2-9387-4888-717C-8217E2750311}"/>
          </ac:spMkLst>
        </pc:spChg>
        <pc:spChg chg="add del mod">
          <ac:chgData name="Matthew Bird" userId="ad7bfade-07cd-4fc6-8159-5f24787b7a6c" providerId="ADAL" clId="{A0B47855-2BE5-41FA-B7F9-CB5FE321742F}" dt="2023-11-30T13:38:09.419" v="1702" actId="478"/>
          <ac:spMkLst>
            <pc:docMk/>
            <pc:sldMk cId="682538875" sldId="480"/>
            <ac:spMk id="35" creationId="{B9263289-F417-4261-3414-21887AC0CD89}"/>
          </ac:spMkLst>
        </pc:spChg>
        <pc:picChg chg="add del mod ord">
          <ac:chgData name="Matthew Bird" userId="ad7bfade-07cd-4fc6-8159-5f24787b7a6c" providerId="ADAL" clId="{A0B47855-2BE5-41FA-B7F9-CB5FE321742F}" dt="2023-11-30T13:38:01.397" v="1700" actId="478"/>
          <ac:picMkLst>
            <pc:docMk/>
            <pc:sldMk cId="682538875" sldId="480"/>
            <ac:picMk id="7" creationId="{DA87E112-01A8-B3E6-404A-328D72055748}"/>
          </ac:picMkLst>
        </pc:picChg>
        <pc:picChg chg="add mod">
          <ac:chgData name="Matthew Bird" userId="ad7bfade-07cd-4fc6-8159-5f24787b7a6c" providerId="ADAL" clId="{A0B47855-2BE5-41FA-B7F9-CB5FE321742F}" dt="2023-11-30T13:38:32.910" v="1716" actId="1076"/>
          <ac:picMkLst>
            <pc:docMk/>
            <pc:sldMk cId="682538875" sldId="480"/>
            <ac:picMk id="33" creationId="{5DB4BE89-52EA-ECB6-E5D8-77ED8354EE6C}"/>
          </ac:picMkLst>
        </pc:picChg>
        <pc:cxnChg chg="add del mod">
          <ac:chgData name="Matthew Bird" userId="ad7bfade-07cd-4fc6-8159-5f24787b7a6c" providerId="ADAL" clId="{A0B47855-2BE5-41FA-B7F9-CB5FE321742F}" dt="2023-11-30T13:38:18.903" v="1710" actId="478"/>
          <ac:cxnSpMkLst>
            <pc:docMk/>
            <pc:sldMk cId="682538875" sldId="480"/>
            <ac:cxnSpMk id="9" creationId="{20B65B11-BBD8-189F-EA8F-4A593969FDD6}"/>
          </ac:cxnSpMkLst>
        </pc:cxnChg>
        <pc:cxnChg chg="add del mod">
          <ac:chgData name="Matthew Bird" userId="ad7bfade-07cd-4fc6-8159-5f24787b7a6c" providerId="ADAL" clId="{A0B47855-2BE5-41FA-B7F9-CB5FE321742F}" dt="2023-11-30T13:38:14.814" v="1707" actId="478"/>
          <ac:cxnSpMkLst>
            <pc:docMk/>
            <pc:sldMk cId="682538875" sldId="480"/>
            <ac:cxnSpMk id="11" creationId="{1D077E14-0A3B-DB06-D9F4-4A78409D8992}"/>
          </ac:cxnSpMkLst>
        </pc:cxnChg>
        <pc:cxnChg chg="add del mod">
          <ac:chgData name="Matthew Bird" userId="ad7bfade-07cd-4fc6-8159-5f24787b7a6c" providerId="ADAL" clId="{A0B47855-2BE5-41FA-B7F9-CB5FE321742F}" dt="2023-11-30T13:38:20.389" v="1712" actId="478"/>
          <ac:cxnSpMkLst>
            <pc:docMk/>
            <pc:sldMk cId="682538875" sldId="480"/>
            <ac:cxnSpMk id="13" creationId="{912843B2-0E1D-ED2D-836C-189EAEABD2FD}"/>
          </ac:cxnSpMkLst>
        </pc:cxnChg>
        <pc:cxnChg chg="add del mod">
          <ac:chgData name="Matthew Bird" userId="ad7bfade-07cd-4fc6-8159-5f24787b7a6c" providerId="ADAL" clId="{A0B47855-2BE5-41FA-B7F9-CB5FE321742F}" dt="2023-11-30T13:38:18.302" v="1709" actId="478"/>
          <ac:cxnSpMkLst>
            <pc:docMk/>
            <pc:sldMk cId="682538875" sldId="480"/>
            <ac:cxnSpMk id="15" creationId="{B5ACAF0D-B399-EFB9-AB9E-C5CCFFFDB8BA}"/>
          </ac:cxnSpMkLst>
        </pc:cxnChg>
        <pc:cxnChg chg="add del mod">
          <ac:chgData name="Matthew Bird" userId="ad7bfade-07cd-4fc6-8159-5f24787b7a6c" providerId="ADAL" clId="{A0B47855-2BE5-41FA-B7F9-CB5FE321742F}" dt="2023-11-30T13:38:12.739" v="1705" actId="478"/>
          <ac:cxnSpMkLst>
            <pc:docMk/>
            <pc:sldMk cId="682538875" sldId="480"/>
            <ac:cxnSpMk id="17" creationId="{36E9B45A-C59A-37F9-A8C0-63B572D9CD26}"/>
          </ac:cxnSpMkLst>
        </pc:cxnChg>
        <pc:cxnChg chg="add del mod">
          <ac:chgData name="Matthew Bird" userId="ad7bfade-07cd-4fc6-8159-5f24787b7a6c" providerId="ADAL" clId="{A0B47855-2BE5-41FA-B7F9-CB5FE321742F}" dt="2023-11-30T13:38:13.632" v="1706" actId="478"/>
          <ac:cxnSpMkLst>
            <pc:docMk/>
            <pc:sldMk cId="682538875" sldId="480"/>
            <ac:cxnSpMk id="19" creationId="{5E680EC8-F2F4-DD30-DF46-5830CBFB0DA0}"/>
          </ac:cxnSpMkLst>
        </pc:cxnChg>
        <pc:cxnChg chg="add del">
          <ac:chgData name="Matthew Bird" userId="ad7bfade-07cd-4fc6-8159-5f24787b7a6c" providerId="ADAL" clId="{A0B47855-2BE5-41FA-B7F9-CB5FE321742F}" dt="2023-11-30T13:29:49.498" v="1684" actId="11529"/>
          <ac:cxnSpMkLst>
            <pc:docMk/>
            <pc:sldMk cId="682538875" sldId="480"/>
            <ac:cxnSpMk id="21" creationId="{D0EB8D20-7639-C39C-3F36-7CB6C1A59DBC}"/>
          </ac:cxnSpMkLst>
        </pc:cxnChg>
        <pc:cxnChg chg="add del mod">
          <ac:chgData name="Matthew Bird" userId="ad7bfade-07cd-4fc6-8159-5f24787b7a6c" providerId="ADAL" clId="{A0B47855-2BE5-41FA-B7F9-CB5FE321742F}" dt="2023-11-30T13:38:19.671" v="1711" actId="478"/>
          <ac:cxnSpMkLst>
            <pc:docMk/>
            <pc:sldMk cId="682538875" sldId="480"/>
            <ac:cxnSpMk id="23" creationId="{3C948600-5E7A-B5F3-39C6-12641E5F5FBB}"/>
          </ac:cxnSpMkLst>
        </pc:cxnChg>
        <pc:cxnChg chg="add del mod">
          <ac:chgData name="Matthew Bird" userId="ad7bfade-07cd-4fc6-8159-5f24787b7a6c" providerId="ADAL" clId="{A0B47855-2BE5-41FA-B7F9-CB5FE321742F}" dt="2023-11-30T13:38:21.223" v="1713" actId="478"/>
          <ac:cxnSpMkLst>
            <pc:docMk/>
            <pc:sldMk cId="682538875" sldId="480"/>
            <ac:cxnSpMk id="25" creationId="{5782C4A3-AC67-2D90-BDEC-E6A70E0C4F23}"/>
          </ac:cxnSpMkLst>
        </pc:cxnChg>
        <pc:cxnChg chg="add del mod">
          <ac:chgData name="Matthew Bird" userId="ad7bfade-07cd-4fc6-8159-5f24787b7a6c" providerId="ADAL" clId="{A0B47855-2BE5-41FA-B7F9-CB5FE321742F}" dt="2023-11-30T13:38:17.565" v="1708" actId="478"/>
          <ac:cxnSpMkLst>
            <pc:docMk/>
            <pc:sldMk cId="682538875" sldId="480"/>
            <ac:cxnSpMk id="27" creationId="{2788AEEF-A6F9-8044-FC4C-612A26B1BDDC}"/>
          </ac:cxnSpMkLst>
        </pc:cxnChg>
        <pc:cxnChg chg="add del mod">
          <ac:chgData name="Matthew Bird" userId="ad7bfade-07cd-4fc6-8159-5f24787b7a6c" providerId="ADAL" clId="{A0B47855-2BE5-41FA-B7F9-CB5FE321742F}" dt="2023-11-30T13:38:12.059" v="1704" actId="478"/>
          <ac:cxnSpMkLst>
            <pc:docMk/>
            <pc:sldMk cId="682538875" sldId="480"/>
            <ac:cxnSpMk id="29" creationId="{DA188F71-3592-0C8B-ABD0-48643C5152C2}"/>
          </ac:cxnSpMkLst>
        </pc:cxnChg>
        <pc:cxnChg chg="add del mod">
          <ac:chgData name="Matthew Bird" userId="ad7bfade-07cd-4fc6-8159-5f24787b7a6c" providerId="ADAL" clId="{A0B47855-2BE5-41FA-B7F9-CB5FE321742F}" dt="2023-11-30T13:38:11.028" v="1703" actId="478"/>
          <ac:cxnSpMkLst>
            <pc:docMk/>
            <pc:sldMk cId="682538875" sldId="480"/>
            <ac:cxnSpMk id="31" creationId="{1B1C15B6-04BF-A586-E9A7-89B778595D61}"/>
          </ac:cxnSpMkLst>
        </pc:cxnChg>
        <pc:cxnChg chg="add mod">
          <ac:chgData name="Matthew Bird" userId="ad7bfade-07cd-4fc6-8159-5f24787b7a6c" providerId="ADAL" clId="{A0B47855-2BE5-41FA-B7F9-CB5FE321742F}" dt="2023-11-30T13:38:55.994" v="1718" actId="1582"/>
          <ac:cxnSpMkLst>
            <pc:docMk/>
            <pc:sldMk cId="682538875" sldId="480"/>
            <ac:cxnSpMk id="37" creationId="{6632133C-AD67-6E06-3710-59D433986DBD}"/>
          </ac:cxnSpMkLst>
        </pc:cxnChg>
        <pc:cxnChg chg="add mod">
          <ac:chgData name="Matthew Bird" userId="ad7bfade-07cd-4fc6-8159-5f24787b7a6c" providerId="ADAL" clId="{A0B47855-2BE5-41FA-B7F9-CB5FE321742F}" dt="2023-11-30T13:39:07.261" v="1720" actId="1582"/>
          <ac:cxnSpMkLst>
            <pc:docMk/>
            <pc:sldMk cId="682538875" sldId="480"/>
            <ac:cxnSpMk id="39" creationId="{56A6AB37-3AB9-501C-AF14-D62FF821F9AD}"/>
          </ac:cxnSpMkLst>
        </pc:cxnChg>
        <pc:cxnChg chg="add mod">
          <ac:chgData name="Matthew Bird" userId="ad7bfade-07cd-4fc6-8159-5f24787b7a6c" providerId="ADAL" clId="{A0B47855-2BE5-41FA-B7F9-CB5FE321742F}" dt="2023-11-30T13:39:19.408" v="1722" actId="1582"/>
          <ac:cxnSpMkLst>
            <pc:docMk/>
            <pc:sldMk cId="682538875" sldId="480"/>
            <ac:cxnSpMk id="41" creationId="{87990170-6220-224A-5B5D-A53EAD2D8991}"/>
          </ac:cxnSpMkLst>
        </pc:cxnChg>
        <pc:cxnChg chg="add mod">
          <ac:chgData name="Matthew Bird" userId="ad7bfade-07cd-4fc6-8159-5f24787b7a6c" providerId="ADAL" clId="{A0B47855-2BE5-41FA-B7F9-CB5FE321742F}" dt="2023-11-30T13:39:32.183" v="1724" actId="1582"/>
          <ac:cxnSpMkLst>
            <pc:docMk/>
            <pc:sldMk cId="682538875" sldId="480"/>
            <ac:cxnSpMk id="43" creationId="{5F6E42E8-65F9-4388-3887-6AC1EA3ACB56}"/>
          </ac:cxnSpMkLst>
        </pc:cxnChg>
        <pc:cxnChg chg="add mod">
          <ac:chgData name="Matthew Bird" userId="ad7bfade-07cd-4fc6-8159-5f24787b7a6c" providerId="ADAL" clId="{A0B47855-2BE5-41FA-B7F9-CB5FE321742F}" dt="2023-11-30T13:39:55.341" v="1726" actId="1582"/>
          <ac:cxnSpMkLst>
            <pc:docMk/>
            <pc:sldMk cId="682538875" sldId="480"/>
            <ac:cxnSpMk id="45" creationId="{95209AE2-D42F-09D6-53BB-5D29658CC037}"/>
          </ac:cxnSpMkLst>
        </pc:cxnChg>
        <pc:cxnChg chg="add mod">
          <ac:chgData name="Matthew Bird" userId="ad7bfade-07cd-4fc6-8159-5f24787b7a6c" providerId="ADAL" clId="{A0B47855-2BE5-41FA-B7F9-CB5FE321742F}" dt="2023-11-30T13:40:17.728" v="1728" actId="1582"/>
          <ac:cxnSpMkLst>
            <pc:docMk/>
            <pc:sldMk cId="682538875" sldId="480"/>
            <ac:cxnSpMk id="47" creationId="{E9D98980-2E57-D070-795E-C3AC6CBC9151}"/>
          </ac:cxnSpMkLst>
        </pc:cxnChg>
        <pc:cxnChg chg="add mod">
          <ac:chgData name="Matthew Bird" userId="ad7bfade-07cd-4fc6-8159-5f24787b7a6c" providerId="ADAL" clId="{A0B47855-2BE5-41FA-B7F9-CB5FE321742F}" dt="2023-11-30T13:40:44.710" v="1730" actId="1582"/>
          <ac:cxnSpMkLst>
            <pc:docMk/>
            <pc:sldMk cId="682538875" sldId="480"/>
            <ac:cxnSpMk id="49" creationId="{9564EECE-046D-0333-98BF-A78E3AD3FD97}"/>
          </ac:cxnSpMkLst>
        </pc:cxnChg>
        <pc:cxnChg chg="add mod">
          <ac:chgData name="Matthew Bird" userId="ad7bfade-07cd-4fc6-8159-5f24787b7a6c" providerId="ADAL" clId="{A0B47855-2BE5-41FA-B7F9-CB5FE321742F}" dt="2023-11-30T13:40:57.776" v="1732" actId="1582"/>
          <ac:cxnSpMkLst>
            <pc:docMk/>
            <pc:sldMk cId="682538875" sldId="480"/>
            <ac:cxnSpMk id="51" creationId="{D51D9694-AAA8-C7B6-AB81-649258D8A0EC}"/>
          </ac:cxnSpMkLst>
        </pc:cxnChg>
        <pc:cxnChg chg="add mod">
          <ac:chgData name="Matthew Bird" userId="ad7bfade-07cd-4fc6-8159-5f24787b7a6c" providerId="ADAL" clId="{A0B47855-2BE5-41FA-B7F9-CB5FE321742F}" dt="2023-11-30T13:41:26.904" v="1734" actId="1582"/>
          <ac:cxnSpMkLst>
            <pc:docMk/>
            <pc:sldMk cId="682538875" sldId="480"/>
            <ac:cxnSpMk id="53" creationId="{C77EDF51-F060-2CA3-97A9-B623C7DF59AF}"/>
          </ac:cxnSpMkLst>
        </pc:cxnChg>
        <pc:cxnChg chg="add mod">
          <ac:chgData name="Matthew Bird" userId="ad7bfade-07cd-4fc6-8159-5f24787b7a6c" providerId="ADAL" clId="{A0B47855-2BE5-41FA-B7F9-CB5FE321742F}" dt="2023-11-30T13:41:55.813" v="1737" actId="1076"/>
          <ac:cxnSpMkLst>
            <pc:docMk/>
            <pc:sldMk cId="682538875" sldId="480"/>
            <ac:cxnSpMk id="55" creationId="{9C535FDE-82D4-BA5C-1337-10931D001B12}"/>
          </ac:cxnSpMkLst>
        </pc:cxnChg>
        <pc:cxnChg chg="add mod">
          <ac:chgData name="Matthew Bird" userId="ad7bfade-07cd-4fc6-8159-5f24787b7a6c" providerId="ADAL" clId="{A0B47855-2BE5-41FA-B7F9-CB5FE321742F}" dt="2023-11-30T13:42:40.976" v="1739" actId="1582"/>
          <ac:cxnSpMkLst>
            <pc:docMk/>
            <pc:sldMk cId="682538875" sldId="480"/>
            <ac:cxnSpMk id="57" creationId="{DF28F694-B5E4-27DD-9CDB-70A3B1548758}"/>
          </ac:cxnSpMkLst>
        </pc:cxnChg>
        <pc:cxnChg chg="add mod">
          <ac:chgData name="Matthew Bird" userId="ad7bfade-07cd-4fc6-8159-5f24787b7a6c" providerId="ADAL" clId="{A0B47855-2BE5-41FA-B7F9-CB5FE321742F}" dt="2023-11-30T13:43:20.959" v="1741" actId="1582"/>
          <ac:cxnSpMkLst>
            <pc:docMk/>
            <pc:sldMk cId="682538875" sldId="480"/>
            <ac:cxnSpMk id="59" creationId="{45CB4263-8C02-ED2B-0469-0BFE9866F0A9}"/>
          </ac:cxnSpMkLst>
        </pc:cxnChg>
        <pc:cxnChg chg="add mod">
          <ac:chgData name="Matthew Bird" userId="ad7bfade-07cd-4fc6-8159-5f24787b7a6c" providerId="ADAL" clId="{A0B47855-2BE5-41FA-B7F9-CB5FE321742F}" dt="2023-11-30T13:43:58.662" v="1744" actId="1582"/>
          <ac:cxnSpMkLst>
            <pc:docMk/>
            <pc:sldMk cId="682538875" sldId="480"/>
            <ac:cxnSpMk id="61" creationId="{2840C170-D2D8-03D2-F91E-B75C89EFE6E2}"/>
          </ac:cxnSpMkLst>
        </pc:cxnChg>
        <pc:cxnChg chg="add mod">
          <ac:chgData name="Matthew Bird" userId="ad7bfade-07cd-4fc6-8159-5f24787b7a6c" providerId="ADAL" clId="{A0B47855-2BE5-41FA-B7F9-CB5FE321742F}" dt="2023-11-30T13:44:26.345" v="1748" actId="1582"/>
          <ac:cxnSpMkLst>
            <pc:docMk/>
            <pc:sldMk cId="682538875" sldId="480"/>
            <ac:cxnSpMk id="63" creationId="{8045A4AE-0296-9442-5230-1B3D97D057D4}"/>
          </ac:cxnSpMkLst>
        </pc:cxnChg>
        <pc:cxnChg chg="add mod">
          <ac:chgData name="Matthew Bird" userId="ad7bfade-07cd-4fc6-8159-5f24787b7a6c" providerId="ADAL" clId="{A0B47855-2BE5-41FA-B7F9-CB5FE321742F}" dt="2023-11-30T13:44:50.718" v="1752" actId="1076"/>
          <ac:cxnSpMkLst>
            <pc:docMk/>
            <pc:sldMk cId="682538875" sldId="480"/>
            <ac:cxnSpMk id="64" creationId="{C7569C6D-DB16-879C-D15F-149FAC1C8B44}"/>
          </ac:cxnSpMkLst>
        </pc:cxnChg>
        <pc:cxnChg chg="add mod">
          <ac:chgData name="Matthew Bird" userId="ad7bfade-07cd-4fc6-8159-5f24787b7a6c" providerId="ADAL" clId="{A0B47855-2BE5-41FA-B7F9-CB5FE321742F}" dt="2023-11-30T13:45:28.337" v="1757" actId="14100"/>
          <ac:cxnSpMkLst>
            <pc:docMk/>
            <pc:sldMk cId="682538875" sldId="480"/>
            <ac:cxnSpMk id="65" creationId="{1A0B2338-B068-E578-5EDC-B0418178FFD8}"/>
          </ac:cxnSpMkLst>
        </pc:cxnChg>
        <pc:cxnChg chg="add mod">
          <ac:chgData name="Matthew Bird" userId="ad7bfade-07cd-4fc6-8159-5f24787b7a6c" providerId="ADAL" clId="{A0B47855-2BE5-41FA-B7F9-CB5FE321742F}" dt="2023-11-30T13:45:49.288" v="1760" actId="1076"/>
          <ac:cxnSpMkLst>
            <pc:docMk/>
            <pc:sldMk cId="682538875" sldId="480"/>
            <ac:cxnSpMk id="67" creationId="{4E4E5FE4-E460-A3B2-EADF-91B828BF1F39}"/>
          </ac:cxnSpMkLst>
        </pc:cxnChg>
        <pc:cxnChg chg="add mod">
          <ac:chgData name="Matthew Bird" userId="ad7bfade-07cd-4fc6-8159-5f24787b7a6c" providerId="ADAL" clId="{A0B47855-2BE5-41FA-B7F9-CB5FE321742F}" dt="2023-11-30T13:46:05.082" v="1764" actId="14100"/>
          <ac:cxnSpMkLst>
            <pc:docMk/>
            <pc:sldMk cId="682538875" sldId="480"/>
            <ac:cxnSpMk id="68" creationId="{30A26B7A-028B-47A7-F5FA-3AE695699A34}"/>
          </ac:cxnSpMkLst>
        </pc:cxnChg>
        <pc:cxnChg chg="add mod">
          <ac:chgData name="Matthew Bird" userId="ad7bfade-07cd-4fc6-8159-5f24787b7a6c" providerId="ADAL" clId="{A0B47855-2BE5-41FA-B7F9-CB5FE321742F}" dt="2023-11-30T13:46:20.905" v="1768" actId="14100"/>
          <ac:cxnSpMkLst>
            <pc:docMk/>
            <pc:sldMk cId="682538875" sldId="480"/>
            <ac:cxnSpMk id="70" creationId="{E57CDD1E-5FBE-D42E-E787-AD00B0767104}"/>
          </ac:cxnSpMkLst>
        </pc:cxnChg>
        <pc:cxnChg chg="add mod">
          <ac:chgData name="Matthew Bird" userId="ad7bfade-07cd-4fc6-8159-5f24787b7a6c" providerId="ADAL" clId="{A0B47855-2BE5-41FA-B7F9-CB5FE321742F}" dt="2023-11-30T13:46:43.931" v="1772" actId="1076"/>
          <ac:cxnSpMkLst>
            <pc:docMk/>
            <pc:sldMk cId="682538875" sldId="480"/>
            <ac:cxnSpMk id="72" creationId="{CE25ACEB-EDB4-6263-00FB-77B5B44B2E8B}"/>
          </ac:cxnSpMkLst>
        </pc:cxnChg>
        <pc:cxnChg chg="add mod">
          <ac:chgData name="Matthew Bird" userId="ad7bfade-07cd-4fc6-8159-5f24787b7a6c" providerId="ADAL" clId="{A0B47855-2BE5-41FA-B7F9-CB5FE321742F}" dt="2023-11-30T13:47:18.291" v="1779" actId="14100"/>
          <ac:cxnSpMkLst>
            <pc:docMk/>
            <pc:sldMk cId="682538875" sldId="480"/>
            <ac:cxnSpMk id="73" creationId="{965D34E3-8E0B-617A-C1D0-286DC7AE4F72}"/>
          </ac:cxnSpMkLst>
        </pc:cxnChg>
        <pc:cxnChg chg="add mod">
          <ac:chgData name="Matthew Bird" userId="ad7bfade-07cd-4fc6-8159-5f24787b7a6c" providerId="ADAL" clId="{A0B47855-2BE5-41FA-B7F9-CB5FE321742F}" dt="2023-11-30T13:47:34.508" v="1782" actId="1076"/>
          <ac:cxnSpMkLst>
            <pc:docMk/>
            <pc:sldMk cId="682538875" sldId="480"/>
            <ac:cxnSpMk id="76" creationId="{B8341A95-277E-88C2-9FE0-1A603CABB1EA}"/>
          </ac:cxnSpMkLst>
        </pc:cxnChg>
        <pc:cxnChg chg="add mod">
          <ac:chgData name="Matthew Bird" userId="ad7bfade-07cd-4fc6-8159-5f24787b7a6c" providerId="ADAL" clId="{A0B47855-2BE5-41FA-B7F9-CB5FE321742F}" dt="2023-11-30T13:47:53.611" v="1787" actId="14100"/>
          <ac:cxnSpMkLst>
            <pc:docMk/>
            <pc:sldMk cId="682538875" sldId="480"/>
            <ac:cxnSpMk id="77" creationId="{4FBF0141-DEED-3070-0521-DF525756DF15}"/>
          </ac:cxnSpMkLst>
        </pc:cxnChg>
        <pc:cxnChg chg="add mod">
          <ac:chgData name="Matthew Bird" userId="ad7bfade-07cd-4fc6-8159-5f24787b7a6c" providerId="ADAL" clId="{A0B47855-2BE5-41FA-B7F9-CB5FE321742F}" dt="2023-11-30T13:48:07.689" v="1790" actId="1076"/>
          <ac:cxnSpMkLst>
            <pc:docMk/>
            <pc:sldMk cId="682538875" sldId="480"/>
            <ac:cxnSpMk id="80" creationId="{9CC50BBB-1B78-4548-7153-ACE275B71858}"/>
          </ac:cxnSpMkLst>
        </pc:cxnChg>
      </pc:sldChg>
      <pc:sldChg chg="addSp delSp modSp mod">
        <pc:chgData name="Matthew Bird" userId="ad7bfade-07cd-4fc6-8159-5f24787b7a6c" providerId="ADAL" clId="{A0B47855-2BE5-41FA-B7F9-CB5FE321742F}" dt="2023-11-30T13:25:23.385" v="1658" actId="20577"/>
        <pc:sldMkLst>
          <pc:docMk/>
          <pc:sldMk cId="123346812" sldId="481"/>
        </pc:sldMkLst>
        <pc:spChg chg="mod">
          <ac:chgData name="Matthew Bird" userId="ad7bfade-07cd-4fc6-8159-5f24787b7a6c" providerId="ADAL" clId="{A0B47855-2BE5-41FA-B7F9-CB5FE321742F}" dt="2023-11-30T13:25:23.385" v="1658" actId="20577"/>
          <ac:spMkLst>
            <pc:docMk/>
            <pc:sldMk cId="123346812" sldId="481"/>
            <ac:spMk id="3" creationId="{D57CC2ED-FA55-45BD-4E4C-CA27B57DAEA4}"/>
          </ac:spMkLst>
        </pc:spChg>
        <pc:spChg chg="del">
          <ac:chgData name="Matthew Bird" userId="ad7bfade-07cd-4fc6-8159-5f24787b7a6c" providerId="ADAL" clId="{A0B47855-2BE5-41FA-B7F9-CB5FE321742F}" dt="2023-11-30T13:24:58.407" v="1644" actId="478"/>
          <ac:spMkLst>
            <pc:docMk/>
            <pc:sldMk cId="123346812" sldId="481"/>
            <ac:spMk id="4" creationId="{41C06114-3E1E-9147-8792-AA67BACA0F35}"/>
          </ac:spMkLst>
        </pc:spChg>
        <pc:spChg chg="del">
          <ac:chgData name="Matthew Bird" userId="ad7bfade-07cd-4fc6-8159-5f24787b7a6c" providerId="ADAL" clId="{A0B47855-2BE5-41FA-B7F9-CB5FE321742F}" dt="2023-11-30T13:25:09.221" v="1648" actId="478"/>
          <ac:spMkLst>
            <pc:docMk/>
            <pc:sldMk cId="123346812" sldId="481"/>
            <ac:spMk id="5" creationId="{57B57BC2-9387-4888-717C-8217E2750311}"/>
          </ac:spMkLst>
        </pc:spChg>
        <pc:picChg chg="add">
          <ac:chgData name="Matthew Bird" userId="ad7bfade-07cd-4fc6-8159-5f24787b7a6c" providerId="ADAL" clId="{A0B47855-2BE5-41FA-B7F9-CB5FE321742F}" dt="2023-11-30T13:25:01.137" v="1645" actId="22"/>
          <ac:picMkLst>
            <pc:docMk/>
            <pc:sldMk cId="123346812" sldId="481"/>
            <ac:picMk id="7" creationId="{EDA2C0D5-0B7E-4648-5BFA-698B2FF8C41C}"/>
          </ac:picMkLst>
        </pc:picChg>
        <pc:picChg chg="add mod">
          <ac:chgData name="Matthew Bird" userId="ad7bfade-07cd-4fc6-8159-5f24787b7a6c" providerId="ADAL" clId="{A0B47855-2BE5-41FA-B7F9-CB5FE321742F}" dt="2023-11-30T13:25:18.769" v="1650" actId="1076"/>
          <ac:picMkLst>
            <pc:docMk/>
            <pc:sldMk cId="123346812" sldId="481"/>
            <ac:picMk id="9" creationId="{AAB0E718-6107-CCCD-345C-70DA1A7172FC}"/>
          </ac:picMkLst>
        </pc:picChg>
      </pc:sldChg>
      <pc:sldChg chg="addSp delSp modSp mod modNotesTx">
        <pc:chgData name="Matthew Bird" userId="ad7bfade-07cd-4fc6-8159-5f24787b7a6c" providerId="ADAL" clId="{A0B47855-2BE5-41FA-B7F9-CB5FE321742F}" dt="2023-11-30T13:01:36.188" v="1542" actId="1076"/>
        <pc:sldMkLst>
          <pc:docMk/>
          <pc:sldMk cId="2413363811" sldId="482"/>
        </pc:sldMkLst>
        <pc:spChg chg="del">
          <ac:chgData name="Matthew Bird" userId="ad7bfade-07cd-4fc6-8159-5f24787b7a6c" providerId="ADAL" clId="{A0B47855-2BE5-41FA-B7F9-CB5FE321742F}" dt="2023-11-29T14:42:48.777" v="403" actId="478"/>
          <ac:spMkLst>
            <pc:docMk/>
            <pc:sldMk cId="2413363811" sldId="482"/>
            <ac:spMk id="2" creationId="{19456A38-77EF-6BDF-DE96-55ED2BA4ABFD}"/>
          </ac:spMkLst>
        </pc:spChg>
        <pc:spChg chg="mod">
          <ac:chgData name="Matthew Bird" userId="ad7bfade-07cd-4fc6-8159-5f24787b7a6c" providerId="ADAL" clId="{A0B47855-2BE5-41FA-B7F9-CB5FE321742F}" dt="2023-11-29T14:43:50.420" v="443" actId="20577"/>
          <ac:spMkLst>
            <pc:docMk/>
            <pc:sldMk cId="2413363811" sldId="482"/>
            <ac:spMk id="3" creationId="{D57CC2ED-FA55-45BD-4E4C-CA27B57DAEA4}"/>
          </ac:spMkLst>
        </pc:spChg>
        <pc:spChg chg="del">
          <ac:chgData name="Matthew Bird" userId="ad7bfade-07cd-4fc6-8159-5f24787b7a6c" providerId="ADAL" clId="{A0B47855-2BE5-41FA-B7F9-CB5FE321742F}" dt="2023-11-29T14:42:45.847" v="402" actId="478"/>
          <ac:spMkLst>
            <pc:docMk/>
            <pc:sldMk cId="2413363811" sldId="482"/>
            <ac:spMk id="4" creationId="{41C06114-3E1E-9147-8792-AA67BACA0F35}"/>
          </ac:spMkLst>
        </pc:spChg>
        <pc:spChg chg="mod">
          <ac:chgData name="Matthew Bird" userId="ad7bfade-07cd-4fc6-8159-5f24787b7a6c" providerId="ADAL" clId="{A0B47855-2BE5-41FA-B7F9-CB5FE321742F}" dt="2023-11-30T13:01:36.188" v="1542" actId="1076"/>
          <ac:spMkLst>
            <pc:docMk/>
            <pc:sldMk cId="2413363811" sldId="482"/>
            <ac:spMk id="5" creationId="{57B57BC2-9387-4888-717C-8217E2750311}"/>
          </ac:spMkLst>
        </pc:spChg>
        <pc:graphicFrameChg chg="add mod modGraphic">
          <ac:chgData name="Matthew Bird" userId="ad7bfade-07cd-4fc6-8159-5f24787b7a6c" providerId="ADAL" clId="{A0B47855-2BE5-41FA-B7F9-CB5FE321742F}" dt="2023-11-30T13:01:20.712" v="1540" actId="1076"/>
          <ac:graphicFrameMkLst>
            <pc:docMk/>
            <pc:sldMk cId="2413363811" sldId="482"/>
            <ac:graphicFrameMk id="2" creationId="{00244ABE-9A4A-FBA1-C0F1-00F8EC423B6F}"/>
          </ac:graphicFrameMkLst>
        </pc:graphicFrameChg>
      </pc:sldChg>
      <pc:sldChg chg="delSp modSp new mod modNotesTx">
        <pc:chgData name="Matthew Bird" userId="ad7bfade-07cd-4fc6-8159-5f24787b7a6c" providerId="ADAL" clId="{A0B47855-2BE5-41FA-B7F9-CB5FE321742F}" dt="2023-11-30T13:49:34.782" v="1832" actId="20577"/>
        <pc:sldMkLst>
          <pc:docMk/>
          <pc:sldMk cId="2223327602" sldId="483"/>
        </pc:sldMkLst>
        <pc:spChg chg="mod">
          <ac:chgData name="Matthew Bird" userId="ad7bfade-07cd-4fc6-8159-5f24787b7a6c" providerId="ADAL" clId="{A0B47855-2BE5-41FA-B7F9-CB5FE321742F}" dt="2023-11-30T13:16:38.897" v="1592" actId="27636"/>
          <ac:spMkLst>
            <pc:docMk/>
            <pc:sldMk cId="2223327602" sldId="483"/>
            <ac:spMk id="2" creationId="{309059DF-6100-CE5A-BF6B-50C9BF489CCE}"/>
          </ac:spMkLst>
        </pc:spChg>
        <pc:spChg chg="del">
          <ac:chgData name="Matthew Bird" userId="ad7bfade-07cd-4fc6-8159-5f24787b7a6c" providerId="ADAL" clId="{A0B47855-2BE5-41FA-B7F9-CB5FE321742F}" dt="2023-11-30T13:16:46.968" v="1593" actId="478"/>
          <ac:spMkLst>
            <pc:docMk/>
            <pc:sldMk cId="2223327602" sldId="483"/>
            <ac:spMk id="3" creationId="{3DC674B4-0A7D-ACBA-E43E-C9CE62D3DBB7}"/>
          </ac:spMkLst>
        </pc:spChg>
        <pc:spChg chg="mod">
          <ac:chgData name="Matthew Bird" userId="ad7bfade-07cd-4fc6-8159-5f24787b7a6c" providerId="ADAL" clId="{A0B47855-2BE5-41FA-B7F9-CB5FE321742F}" dt="2023-11-30T13:17:20.006" v="1643" actId="14100"/>
          <ac:spMkLst>
            <pc:docMk/>
            <pc:sldMk cId="2223327602" sldId="483"/>
            <ac:spMk id="4" creationId="{2C8D9E6F-9D53-52C9-CFE1-1E6B8E91CB20}"/>
          </ac:spMkLst>
        </pc:spChg>
      </pc:sldChg>
      <pc:sldChg chg="addSp delSp modSp new mod">
        <pc:chgData name="Matthew Bird" userId="ad7bfade-07cd-4fc6-8159-5f24787b7a6c" providerId="ADAL" clId="{A0B47855-2BE5-41FA-B7F9-CB5FE321742F}" dt="2023-11-30T13:55:35.742" v="2050" actId="1076"/>
        <pc:sldMkLst>
          <pc:docMk/>
          <pc:sldMk cId="2587954231" sldId="484"/>
        </pc:sldMkLst>
        <pc:spChg chg="del">
          <ac:chgData name="Matthew Bird" userId="ad7bfade-07cd-4fc6-8159-5f24787b7a6c" providerId="ADAL" clId="{A0B47855-2BE5-41FA-B7F9-CB5FE321742F}" dt="2023-11-30T13:55:12.485" v="2044" actId="478"/>
          <ac:spMkLst>
            <pc:docMk/>
            <pc:sldMk cId="2587954231" sldId="484"/>
            <ac:spMk id="2" creationId="{48375B49-DB1C-1761-AC25-175965C81393}"/>
          </ac:spMkLst>
        </pc:spChg>
        <pc:spChg chg="del">
          <ac:chgData name="Matthew Bird" userId="ad7bfade-07cd-4fc6-8159-5f24787b7a6c" providerId="ADAL" clId="{A0B47855-2BE5-41FA-B7F9-CB5FE321742F}" dt="2023-11-30T13:55:05.451" v="2041" actId="478"/>
          <ac:spMkLst>
            <pc:docMk/>
            <pc:sldMk cId="2587954231" sldId="484"/>
            <ac:spMk id="3" creationId="{74AB85C1-BD80-C274-19A4-49D0EAC2CBD8}"/>
          </ac:spMkLst>
        </pc:spChg>
        <pc:spChg chg="del">
          <ac:chgData name="Matthew Bird" userId="ad7bfade-07cd-4fc6-8159-5f24787b7a6c" providerId="ADAL" clId="{A0B47855-2BE5-41FA-B7F9-CB5FE321742F}" dt="2023-11-30T13:55:10.961" v="2043" actId="478"/>
          <ac:spMkLst>
            <pc:docMk/>
            <pc:sldMk cId="2587954231" sldId="484"/>
            <ac:spMk id="4" creationId="{BD620C62-87E5-1E43-AB48-F9C817437B95}"/>
          </ac:spMkLst>
        </pc:spChg>
        <pc:spChg chg="del">
          <ac:chgData name="Matthew Bird" userId="ad7bfade-07cd-4fc6-8159-5f24787b7a6c" providerId="ADAL" clId="{A0B47855-2BE5-41FA-B7F9-CB5FE321742F}" dt="2023-11-30T13:55:27.993" v="2049" actId="478"/>
          <ac:spMkLst>
            <pc:docMk/>
            <pc:sldMk cId="2587954231" sldId="484"/>
            <ac:spMk id="5" creationId="{BFB74D38-0EC9-22D1-A982-06198085D9A7}"/>
          </ac:spMkLst>
        </pc:spChg>
        <pc:picChg chg="add del mod">
          <ac:chgData name="Matthew Bird" userId="ad7bfade-07cd-4fc6-8159-5f24787b7a6c" providerId="ADAL" clId="{A0B47855-2BE5-41FA-B7F9-CB5FE321742F}" dt="2023-11-30T13:55:35.742" v="2050" actId="1076"/>
          <ac:picMkLst>
            <pc:docMk/>
            <pc:sldMk cId="2587954231" sldId="484"/>
            <ac:picMk id="7" creationId="{321D6F10-2479-62E5-9797-50C462A57FE2}"/>
          </ac:picMkLst>
        </pc:picChg>
      </pc:sldChg>
      <pc:sldChg chg="delSp modSp new mod modAnim">
        <pc:chgData name="Matthew Bird" userId="ad7bfade-07cd-4fc6-8159-5f24787b7a6c" providerId="ADAL" clId="{A0B47855-2BE5-41FA-B7F9-CB5FE321742F}" dt="2023-11-30T14:01:17.145" v="2353"/>
        <pc:sldMkLst>
          <pc:docMk/>
          <pc:sldMk cId="2874129888" sldId="485"/>
        </pc:sldMkLst>
        <pc:spChg chg="del">
          <ac:chgData name="Matthew Bird" userId="ad7bfade-07cd-4fc6-8159-5f24787b7a6c" providerId="ADAL" clId="{A0B47855-2BE5-41FA-B7F9-CB5FE321742F}" dt="2023-11-30T13:57:43.874" v="2052" actId="478"/>
          <ac:spMkLst>
            <pc:docMk/>
            <pc:sldMk cId="2874129888" sldId="485"/>
            <ac:spMk id="3" creationId="{6C4A760E-12BF-ED3F-7E5D-9D6B0BBD22A1}"/>
          </ac:spMkLst>
        </pc:spChg>
        <pc:spChg chg="mod">
          <ac:chgData name="Matthew Bird" userId="ad7bfade-07cd-4fc6-8159-5f24787b7a6c" providerId="ADAL" clId="{A0B47855-2BE5-41FA-B7F9-CB5FE321742F}" dt="2023-11-30T14:00:54.281" v="2350" actId="20577"/>
          <ac:spMkLst>
            <pc:docMk/>
            <pc:sldMk cId="2874129888" sldId="485"/>
            <ac:spMk id="4" creationId="{BED6360B-66E5-6DDB-0573-CCA982DC9E28}"/>
          </ac:spMkLst>
        </pc:spChg>
        <pc:spChg chg="del">
          <ac:chgData name="Matthew Bird" userId="ad7bfade-07cd-4fc6-8159-5f24787b7a6c" providerId="ADAL" clId="{A0B47855-2BE5-41FA-B7F9-CB5FE321742F}" dt="2023-11-30T13:57:45.634" v="2053" actId="478"/>
          <ac:spMkLst>
            <pc:docMk/>
            <pc:sldMk cId="2874129888" sldId="485"/>
            <ac:spMk id="5" creationId="{7192C86D-D384-7D31-6F1C-8AF80FC6C818}"/>
          </ac:spMkLst>
        </pc:spChg>
      </pc:sldChg>
      <pc:sldChg chg="delSp modSp new mod">
        <pc:chgData name="Matthew Bird" userId="ad7bfade-07cd-4fc6-8159-5f24787b7a6c" providerId="ADAL" clId="{A0B47855-2BE5-41FA-B7F9-CB5FE321742F}" dt="2023-11-30T14:25:00.223" v="2369" actId="20577"/>
        <pc:sldMkLst>
          <pc:docMk/>
          <pc:sldMk cId="4277339557" sldId="486"/>
        </pc:sldMkLst>
        <pc:spChg chg="mod">
          <ac:chgData name="Matthew Bird" userId="ad7bfade-07cd-4fc6-8159-5f24787b7a6c" providerId="ADAL" clId="{A0B47855-2BE5-41FA-B7F9-CB5FE321742F}" dt="2023-11-30T14:25:00.223" v="2369" actId="20577"/>
          <ac:spMkLst>
            <pc:docMk/>
            <pc:sldMk cId="4277339557" sldId="486"/>
            <ac:spMk id="2" creationId="{FA853E60-6E33-2AFA-B1FF-341E7A9974DA}"/>
          </ac:spMkLst>
        </pc:spChg>
        <pc:spChg chg="del">
          <ac:chgData name="Matthew Bird" userId="ad7bfade-07cd-4fc6-8159-5f24787b7a6c" providerId="ADAL" clId="{A0B47855-2BE5-41FA-B7F9-CB5FE321742F}" dt="2023-11-30T14:24:45.379" v="2355" actId="478"/>
          <ac:spMkLst>
            <pc:docMk/>
            <pc:sldMk cId="4277339557" sldId="486"/>
            <ac:spMk id="3" creationId="{25D339C9-E6B1-945C-2AA2-B04749C1D983}"/>
          </ac:spMkLst>
        </pc:spChg>
        <pc:spChg chg="mod">
          <ac:chgData name="Matthew Bird" userId="ad7bfade-07cd-4fc6-8159-5f24787b7a6c" providerId="ADAL" clId="{A0B47855-2BE5-41FA-B7F9-CB5FE321742F}" dt="2023-11-30T14:24:52.655" v="2358"/>
          <ac:spMkLst>
            <pc:docMk/>
            <pc:sldMk cId="4277339557" sldId="486"/>
            <ac:spMk id="4" creationId="{675E4A4A-AF86-AE41-880F-2238510485F5}"/>
          </ac:spMkLst>
        </pc:spChg>
      </pc:sldChg>
      <pc:sldMasterChg chg="del delSldLayout">
        <pc:chgData name="Matthew Bird" userId="ad7bfade-07cd-4fc6-8159-5f24787b7a6c" providerId="ADAL" clId="{A0B47855-2BE5-41FA-B7F9-CB5FE321742F}" dt="2023-11-23T15:27:58.012" v="52" actId="2696"/>
        <pc:sldMasterMkLst>
          <pc:docMk/>
          <pc:sldMasterMk cId="3915931829" sldId="2147483664"/>
        </pc:sldMasterMkLst>
        <pc:sldLayoutChg chg="del">
          <pc:chgData name="Matthew Bird" userId="ad7bfade-07cd-4fc6-8159-5f24787b7a6c" providerId="ADAL" clId="{A0B47855-2BE5-41FA-B7F9-CB5FE321742F}" dt="2023-11-23T15:27:58.012" v="52" actId="2696"/>
          <pc:sldLayoutMkLst>
            <pc:docMk/>
            <pc:sldMasterMk cId="3915931829" sldId="2147483664"/>
            <pc:sldLayoutMk cId="1891567381" sldId="2147483665"/>
          </pc:sldLayoutMkLst>
        </pc:sldLayoutChg>
      </pc:sldMasterChg>
      <pc:sldMasterChg chg="del delSldLayout">
        <pc:chgData name="Matthew Bird" userId="ad7bfade-07cd-4fc6-8159-5f24787b7a6c" providerId="ADAL" clId="{A0B47855-2BE5-41FA-B7F9-CB5FE321742F}" dt="2023-11-23T15:27:53.392" v="51" actId="2696"/>
        <pc:sldMasterMkLst>
          <pc:docMk/>
          <pc:sldMasterMk cId="180721168" sldId="2147483666"/>
        </pc:sldMasterMkLst>
        <pc:sldLayoutChg chg="del">
          <pc:chgData name="Matthew Bird" userId="ad7bfade-07cd-4fc6-8159-5f24787b7a6c" providerId="ADAL" clId="{A0B47855-2BE5-41FA-B7F9-CB5FE321742F}" dt="2023-11-23T15:27:53.392" v="51" actId="2696"/>
          <pc:sldLayoutMkLst>
            <pc:docMk/>
            <pc:sldMasterMk cId="180721168" sldId="2147483666"/>
            <pc:sldLayoutMk cId="4163856975" sldId="2147483667"/>
          </pc:sldLayoutMkLst>
        </pc:sldLayoutChg>
      </pc:sldMasterChg>
    </pc:docChg>
  </pc:docChgLst>
  <pc:docChgLst>
    <pc:chgData name="Natalie Gregory" userId="S::natalie.gregory@seetec.co.uk::5029e876-f44a-41d6-85f5-571cd131df41" providerId="AD" clId="Web-{EA1EA293-0E39-A7D6-786A-9313BF3749D6}"/>
    <pc:docChg chg="modSld">
      <pc:chgData name="Natalie Gregory" userId="S::natalie.gregory@seetec.co.uk::5029e876-f44a-41d6-85f5-571cd131df41" providerId="AD" clId="Web-{EA1EA293-0E39-A7D6-786A-9313BF3749D6}" dt="2023-12-21T15:22:31.853" v="15" actId="20577"/>
      <pc:docMkLst>
        <pc:docMk/>
      </pc:docMkLst>
      <pc:sldChg chg="addSp delSp modSp mod modClrScheme chgLayout">
        <pc:chgData name="Natalie Gregory" userId="S::natalie.gregory@seetec.co.uk::5029e876-f44a-41d6-85f5-571cd131df41" providerId="AD" clId="Web-{EA1EA293-0E39-A7D6-786A-9313BF3749D6}" dt="2023-12-21T15:22:31.853" v="15" actId="20577"/>
        <pc:sldMkLst>
          <pc:docMk/>
          <pc:sldMk cId="1129647349" sldId="488"/>
        </pc:sldMkLst>
        <pc:spChg chg="mod">
          <ac:chgData name="Natalie Gregory" userId="S::natalie.gregory@seetec.co.uk::5029e876-f44a-41d6-85f5-571cd131df41" providerId="AD" clId="Web-{EA1EA293-0E39-A7D6-786A-9313BF3749D6}" dt="2023-12-21T15:21:24.615" v="1"/>
          <ac:spMkLst>
            <pc:docMk/>
            <pc:sldMk cId="1129647349" sldId="488"/>
            <ac:spMk id="2" creationId="{FA853E60-6E33-2AFA-B1FF-341E7A9974DA}"/>
          </ac:spMkLst>
        </pc:spChg>
        <pc:spChg chg="mod ord">
          <ac:chgData name="Natalie Gregory" userId="S::natalie.gregory@seetec.co.uk::5029e876-f44a-41d6-85f5-571cd131df41" providerId="AD" clId="Web-{EA1EA293-0E39-A7D6-786A-9313BF3749D6}" dt="2023-12-21T15:21:36.756" v="2" actId="20577"/>
          <ac:spMkLst>
            <pc:docMk/>
            <pc:sldMk cId="1129647349" sldId="488"/>
            <ac:spMk id="4" creationId="{675E4A4A-AF86-AE41-880F-2238510485F5}"/>
          </ac:spMkLst>
        </pc:spChg>
        <pc:spChg chg="add mod">
          <ac:chgData name="Natalie Gregory" userId="S::natalie.gregory@seetec.co.uk::5029e876-f44a-41d6-85f5-571cd131df41" providerId="AD" clId="Web-{EA1EA293-0E39-A7D6-786A-9313BF3749D6}" dt="2023-12-21T15:22:31.853" v="15" actId="20577"/>
          <ac:spMkLst>
            <pc:docMk/>
            <pc:sldMk cId="1129647349" sldId="488"/>
            <ac:spMk id="5" creationId="{BF910B0B-EAD6-336C-4687-0BDAD743B928}"/>
          </ac:spMkLst>
        </pc:spChg>
        <pc:spChg chg="del">
          <ac:chgData name="Natalie Gregory" userId="S::natalie.gregory@seetec.co.uk::5029e876-f44a-41d6-85f5-571cd131df41" providerId="AD" clId="Web-{EA1EA293-0E39-A7D6-786A-9313BF3749D6}" dt="2023-12-21T15:21:24.615" v="1"/>
          <ac:spMkLst>
            <pc:docMk/>
            <pc:sldMk cId="1129647349" sldId="488"/>
            <ac:spMk id="10" creationId="{1CF7B355-67C2-AB00-AEFD-2F42A587600B}"/>
          </ac:spMkLst>
        </pc:spChg>
        <pc:spChg chg="del">
          <ac:chgData name="Natalie Gregory" userId="S::natalie.gregory@seetec.co.uk::5029e876-f44a-41d6-85f5-571cd131df41" providerId="AD" clId="Web-{EA1EA293-0E39-A7D6-786A-9313BF3749D6}" dt="2023-12-21T15:21:24.615" v="1"/>
          <ac:spMkLst>
            <pc:docMk/>
            <pc:sldMk cId="1129647349" sldId="488"/>
            <ac:spMk id="12" creationId="{794246BE-0412-5346-643B-E51DC83A2DEB}"/>
          </ac:spMkLst>
        </pc:spChg>
        <pc:picChg chg="add mod">
          <ac:chgData name="Natalie Gregory" userId="S::natalie.gregory@seetec.co.uk::5029e876-f44a-41d6-85f5-571cd131df41" providerId="AD" clId="Web-{EA1EA293-0E39-A7D6-786A-9313BF3749D6}" dt="2023-12-21T15:21:53.914" v="5" actId="1076"/>
          <ac:picMkLst>
            <pc:docMk/>
            <pc:sldMk cId="1129647349" sldId="488"/>
            <ac:picMk id="3" creationId="{7ACAC1E9-EA0A-CEC8-D0D6-5DA3F07BE44A}"/>
          </ac:picMkLst>
        </pc:picChg>
      </pc:sldChg>
    </pc:docChg>
  </pc:docChgLst>
  <pc:docChgLst>
    <pc:chgData name="Natalie Gregory" userId="S::natalie.gregory@seetec.co.uk::5029e876-f44a-41d6-85f5-571cd131df41" providerId="AD" clId="Web-{FD1D9912-ECF5-B417-E444-1EAA406A5A02}"/>
    <pc:docChg chg="modSld">
      <pc:chgData name="Natalie Gregory" userId="S::natalie.gregory@seetec.co.uk::5029e876-f44a-41d6-85f5-571cd131df41" providerId="AD" clId="Web-{FD1D9912-ECF5-B417-E444-1EAA406A5A02}" dt="2023-12-21T14:17:25.710" v="0" actId="1076"/>
      <pc:docMkLst>
        <pc:docMk/>
      </pc:docMkLst>
      <pc:sldChg chg="modSp">
        <pc:chgData name="Natalie Gregory" userId="S::natalie.gregory@seetec.co.uk::5029e876-f44a-41d6-85f5-571cd131df41" providerId="AD" clId="Web-{FD1D9912-ECF5-B417-E444-1EAA406A5A02}" dt="2023-12-21T14:17:25.710" v="0" actId="1076"/>
        <pc:sldMkLst>
          <pc:docMk/>
          <pc:sldMk cId="2628986213" sldId="257"/>
        </pc:sldMkLst>
        <pc:spChg chg="mod">
          <ac:chgData name="Natalie Gregory" userId="S::natalie.gregory@seetec.co.uk::5029e876-f44a-41d6-85f5-571cd131df41" providerId="AD" clId="Web-{FD1D9912-ECF5-B417-E444-1EAA406A5A02}" dt="2023-12-21T14:17:25.710" v="0" actId="1076"/>
          <ac:spMkLst>
            <pc:docMk/>
            <pc:sldMk cId="2628986213" sldId="257"/>
            <ac:spMk id="2" creationId="{00000000-0000-0000-0000-000000000000}"/>
          </ac:spMkLst>
        </pc:spChg>
      </pc:sldChg>
    </pc:docChg>
  </pc:docChgLst>
  <pc:docChgLst>
    <pc:chgData name="Natalie Gregory" userId="S::natalie.gregory@seetec.co.uk::5029e876-f44a-41d6-85f5-571cd131df41" providerId="AD" clId="Web-{B9F733D8-2710-FFF7-76FC-2DFD2E72146F}"/>
    <pc:docChg chg="addSld modSld modSection">
      <pc:chgData name="Natalie Gregory" userId="S::natalie.gregory@seetec.co.uk::5029e876-f44a-41d6-85f5-571cd131df41" providerId="AD" clId="Web-{B9F733D8-2710-FFF7-76FC-2DFD2E72146F}" dt="2023-12-13T16:54:26.976" v="54" actId="1076"/>
      <pc:docMkLst>
        <pc:docMk/>
      </pc:docMkLst>
      <pc:sldChg chg="addSp modSp">
        <pc:chgData name="Natalie Gregory" userId="S::natalie.gregory@seetec.co.uk::5029e876-f44a-41d6-85f5-571cd131df41" providerId="AD" clId="Web-{B9F733D8-2710-FFF7-76FC-2DFD2E72146F}" dt="2023-12-13T16:54:26.976" v="54" actId="1076"/>
        <pc:sldMkLst>
          <pc:docMk/>
          <pc:sldMk cId="3973644146" sldId="472"/>
        </pc:sldMkLst>
        <pc:picChg chg="add mod ord">
          <ac:chgData name="Natalie Gregory" userId="S::natalie.gregory@seetec.co.uk::5029e876-f44a-41d6-85f5-571cd131df41" providerId="AD" clId="Web-{B9F733D8-2710-FFF7-76FC-2DFD2E72146F}" dt="2023-12-13T16:54:26.976" v="54" actId="1076"/>
          <ac:picMkLst>
            <pc:docMk/>
            <pc:sldMk cId="3973644146" sldId="472"/>
            <ac:picMk id="4" creationId="{6E03EE92-7B32-EE0C-6E90-6B99B1229169}"/>
          </ac:picMkLst>
        </pc:picChg>
      </pc:sldChg>
      <pc:sldChg chg="modSp">
        <pc:chgData name="Natalie Gregory" userId="S::natalie.gregory@seetec.co.uk::5029e876-f44a-41d6-85f5-571cd131df41" providerId="AD" clId="Web-{B9F733D8-2710-FFF7-76FC-2DFD2E72146F}" dt="2023-12-13T16:51:36.419" v="42" actId="20577"/>
        <pc:sldMkLst>
          <pc:docMk/>
          <pc:sldMk cId="658808884" sldId="476"/>
        </pc:sldMkLst>
        <pc:spChg chg="mod">
          <ac:chgData name="Natalie Gregory" userId="S::natalie.gregory@seetec.co.uk::5029e876-f44a-41d6-85f5-571cd131df41" providerId="AD" clId="Web-{B9F733D8-2710-FFF7-76FC-2DFD2E72146F}" dt="2023-12-13T16:51:36.419" v="42" actId="20577"/>
          <ac:spMkLst>
            <pc:docMk/>
            <pc:sldMk cId="658808884" sldId="476"/>
            <ac:spMk id="5" creationId="{57B57BC2-9387-4888-717C-8217E2750311}"/>
          </ac:spMkLst>
        </pc:spChg>
      </pc:sldChg>
      <pc:sldChg chg="modSp">
        <pc:chgData name="Natalie Gregory" userId="S::natalie.gregory@seetec.co.uk::5029e876-f44a-41d6-85f5-571cd131df41" providerId="AD" clId="Web-{B9F733D8-2710-FFF7-76FC-2DFD2E72146F}" dt="2023-12-13T16:39:54.129" v="5" actId="14100"/>
        <pc:sldMkLst>
          <pc:docMk/>
          <pc:sldMk cId="2587954231" sldId="484"/>
        </pc:sldMkLst>
        <pc:picChg chg="mod">
          <ac:chgData name="Natalie Gregory" userId="S::natalie.gregory@seetec.co.uk::5029e876-f44a-41d6-85f5-571cd131df41" providerId="AD" clId="Web-{B9F733D8-2710-FFF7-76FC-2DFD2E72146F}" dt="2023-12-13T16:39:54.129" v="5" actId="14100"/>
          <ac:picMkLst>
            <pc:docMk/>
            <pc:sldMk cId="2587954231" sldId="484"/>
            <ac:picMk id="7" creationId="{321D6F10-2479-62E5-9797-50C462A57FE2}"/>
          </ac:picMkLst>
        </pc:picChg>
      </pc:sldChg>
      <pc:sldChg chg="modSp">
        <pc:chgData name="Natalie Gregory" userId="S::natalie.gregory@seetec.co.uk::5029e876-f44a-41d6-85f5-571cd131df41" providerId="AD" clId="Web-{B9F733D8-2710-FFF7-76FC-2DFD2E72146F}" dt="2023-12-13T16:40:15.943" v="9" actId="20577"/>
        <pc:sldMkLst>
          <pc:docMk/>
          <pc:sldMk cId="2874129888" sldId="485"/>
        </pc:sldMkLst>
        <pc:spChg chg="mod">
          <ac:chgData name="Natalie Gregory" userId="S::natalie.gregory@seetec.co.uk::5029e876-f44a-41d6-85f5-571cd131df41" providerId="AD" clId="Web-{B9F733D8-2710-FFF7-76FC-2DFD2E72146F}" dt="2023-12-13T16:40:15.943" v="9" actId="20577"/>
          <ac:spMkLst>
            <pc:docMk/>
            <pc:sldMk cId="2874129888" sldId="485"/>
            <ac:spMk id="2" creationId="{831C9F1C-7B58-A4FC-A2F5-4EC0AEC1FCB8}"/>
          </ac:spMkLst>
        </pc:spChg>
      </pc:sldChg>
      <pc:sldChg chg="add">
        <pc:chgData name="Natalie Gregory" userId="S::natalie.gregory@seetec.co.uk::5029e876-f44a-41d6-85f5-571cd131df41" providerId="AD" clId="Web-{B9F733D8-2710-FFF7-76FC-2DFD2E72146F}" dt="2023-12-13T16:41:01.101" v="10"/>
        <pc:sldMkLst>
          <pc:docMk/>
          <pc:sldMk cId="3162058848" sldId="487"/>
        </pc:sldMkLst>
      </pc:sldChg>
      <pc:sldChg chg="addSp delSp modSp add mod replId modClrScheme chgLayout">
        <pc:chgData name="Natalie Gregory" userId="S::natalie.gregory@seetec.co.uk::5029e876-f44a-41d6-85f5-571cd131df41" providerId="AD" clId="Web-{B9F733D8-2710-FFF7-76FC-2DFD2E72146F}" dt="2023-12-13T16:42:48.311" v="41"/>
        <pc:sldMkLst>
          <pc:docMk/>
          <pc:sldMk cId="1129647349" sldId="488"/>
        </pc:sldMkLst>
        <pc:spChg chg="mod ord">
          <ac:chgData name="Natalie Gregory" userId="S::natalie.gregory@seetec.co.uk::5029e876-f44a-41d6-85f5-571cd131df41" providerId="AD" clId="Web-{B9F733D8-2710-FFF7-76FC-2DFD2E72146F}" dt="2023-12-13T16:42:48.311" v="41"/>
          <ac:spMkLst>
            <pc:docMk/>
            <pc:sldMk cId="1129647349" sldId="488"/>
            <ac:spMk id="2" creationId="{FA853E60-6E33-2AFA-B1FF-341E7A9974DA}"/>
          </ac:spMkLst>
        </pc:spChg>
        <pc:spChg chg="mod">
          <ac:chgData name="Natalie Gregory" userId="S::natalie.gregory@seetec.co.uk::5029e876-f44a-41d6-85f5-571cd131df41" providerId="AD" clId="Web-{B9F733D8-2710-FFF7-76FC-2DFD2E72146F}" dt="2023-12-13T16:42:48.311" v="41"/>
          <ac:spMkLst>
            <pc:docMk/>
            <pc:sldMk cId="1129647349" sldId="488"/>
            <ac:spMk id="4" creationId="{675E4A4A-AF86-AE41-880F-2238510485F5}"/>
          </ac:spMkLst>
        </pc:spChg>
        <pc:spChg chg="del">
          <ac:chgData name="Natalie Gregory" userId="S::natalie.gregory@seetec.co.uk::5029e876-f44a-41d6-85f5-571cd131df41" providerId="AD" clId="Web-{B9F733D8-2710-FFF7-76FC-2DFD2E72146F}" dt="2023-12-13T16:42:48.311" v="41"/>
          <ac:spMkLst>
            <pc:docMk/>
            <pc:sldMk cId="1129647349" sldId="488"/>
            <ac:spMk id="5" creationId="{A5962919-E96D-8157-E85C-387A95166AB1}"/>
          </ac:spMkLst>
        </pc:spChg>
        <pc:spChg chg="add mod">
          <ac:chgData name="Natalie Gregory" userId="S::natalie.gregory@seetec.co.uk::5029e876-f44a-41d6-85f5-571cd131df41" providerId="AD" clId="Web-{B9F733D8-2710-FFF7-76FC-2DFD2E72146F}" dt="2023-12-13T16:42:48.311" v="41"/>
          <ac:spMkLst>
            <pc:docMk/>
            <pc:sldMk cId="1129647349" sldId="488"/>
            <ac:spMk id="10" creationId="{1CF7B355-67C2-AB00-AEFD-2F42A587600B}"/>
          </ac:spMkLst>
        </pc:spChg>
        <pc:spChg chg="add mod">
          <ac:chgData name="Natalie Gregory" userId="S::natalie.gregory@seetec.co.uk::5029e876-f44a-41d6-85f5-571cd131df41" providerId="AD" clId="Web-{B9F733D8-2710-FFF7-76FC-2DFD2E72146F}" dt="2023-12-13T16:42:48.311" v="41"/>
          <ac:spMkLst>
            <pc:docMk/>
            <pc:sldMk cId="1129647349" sldId="488"/>
            <ac:spMk id="12" creationId="{794246BE-0412-5346-643B-E51DC83A2DEB}"/>
          </ac:spMkLst>
        </pc:spChg>
      </pc:sldChg>
    </pc:docChg>
  </pc:docChgLst>
  <pc:docChgLst>
    <pc:chgData name="Natalie Gregory" userId="5029e876-f44a-41d6-85f5-571cd131df41" providerId="ADAL" clId="{97BFBD97-C00E-48A2-B859-ACF76403904C}"/>
    <pc:docChg chg="custSel delSld modSld sldOrd modSection">
      <pc:chgData name="Natalie Gregory" userId="5029e876-f44a-41d6-85f5-571cd131df41" providerId="ADAL" clId="{97BFBD97-C00E-48A2-B859-ACF76403904C}" dt="2024-01-30T07:18:42.279" v="5029" actId="2696"/>
      <pc:docMkLst>
        <pc:docMk/>
      </pc:docMkLst>
      <pc:sldChg chg="modSp mod">
        <pc:chgData name="Natalie Gregory" userId="5029e876-f44a-41d6-85f5-571cd131df41" providerId="ADAL" clId="{97BFBD97-C00E-48A2-B859-ACF76403904C}" dt="2024-01-29T17:00:18.882" v="0" actId="2711"/>
        <pc:sldMkLst>
          <pc:docMk/>
          <pc:sldMk cId="2628986213" sldId="257"/>
        </pc:sldMkLst>
        <pc:spChg chg="mod">
          <ac:chgData name="Natalie Gregory" userId="5029e876-f44a-41d6-85f5-571cd131df41" providerId="ADAL" clId="{97BFBD97-C00E-48A2-B859-ACF76403904C}" dt="2024-01-29T17:00:18.882" v="0" actId="2711"/>
          <ac:spMkLst>
            <pc:docMk/>
            <pc:sldMk cId="2628986213" sldId="257"/>
            <ac:spMk id="2" creationId="{00000000-0000-0000-0000-000000000000}"/>
          </ac:spMkLst>
        </pc:spChg>
      </pc:sldChg>
      <pc:sldChg chg="addSp modSp mod modClrScheme chgLayout modNotesTx">
        <pc:chgData name="Natalie Gregory" userId="5029e876-f44a-41d6-85f5-571cd131df41" providerId="ADAL" clId="{97BFBD97-C00E-48A2-B859-ACF76403904C}" dt="2024-01-29T17:04:08.695" v="4532" actId="14100"/>
        <pc:sldMkLst>
          <pc:docMk/>
          <pc:sldMk cId="3791906704" sldId="376"/>
        </pc:sldMkLst>
        <pc:spChg chg="mod ord">
          <ac:chgData name="Natalie Gregory" userId="5029e876-f44a-41d6-85f5-571cd131df41" providerId="ADAL" clId="{97BFBD97-C00E-48A2-B859-ACF76403904C}" dt="2024-01-29T17:03:57.354" v="4529" actId="207"/>
          <ac:spMkLst>
            <pc:docMk/>
            <pc:sldMk cId="3791906704" sldId="376"/>
            <ac:spMk id="2" creationId="{09D60B86-F15A-47FA-98F6-5FB775807E0B}"/>
          </ac:spMkLst>
        </pc:spChg>
        <pc:spChg chg="mod ord">
          <ac:chgData name="Natalie Gregory" userId="5029e876-f44a-41d6-85f5-571cd131df41" providerId="ADAL" clId="{97BFBD97-C00E-48A2-B859-ACF76403904C}" dt="2024-01-29T17:04:08.695" v="4532" actId="14100"/>
          <ac:spMkLst>
            <pc:docMk/>
            <pc:sldMk cId="3791906704" sldId="376"/>
            <ac:spMk id="3" creationId="{AD826699-829D-4B93-B5E7-3455FB0CDBDC}"/>
          </ac:spMkLst>
        </pc:spChg>
        <pc:spChg chg="add mod ord">
          <ac:chgData name="Natalie Gregory" userId="5029e876-f44a-41d6-85f5-571cd131df41" providerId="ADAL" clId="{97BFBD97-C00E-48A2-B859-ACF76403904C}" dt="2024-01-29T17:03:24.543" v="4523" actId="700"/>
          <ac:spMkLst>
            <pc:docMk/>
            <pc:sldMk cId="3791906704" sldId="376"/>
            <ac:spMk id="4" creationId="{4698C924-B534-D220-E950-F2AAF1A2C82C}"/>
          </ac:spMkLst>
        </pc:spChg>
        <pc:spChg chg="add mod ord">
          <ac:chgData name="Natalie Gregory" userId="5029e876-f44a-41d6-85f5-571cd131df41" providerId="ADAL" clId="{97BFBD97-C00E-48A2-B859-ACF76403904C}" dt="2024-01-29T17:03:24.543" v="4523" actId="700"/>
          <ac:spMkLst>
            <pc:docMk/>
            <pc:sldMk cId="3791906704" sldId="376"/>
            <ac:spMk id="5" creationId="{4AC69CE1-650E-C7DC-748C-5EA93D5B6701}"/>
          </ac:spMkLst>
        </pc:spChg>
      </pc:sldChg>
      <pc:sldChg chg="del">
        <pc:chgData name="Natalie Gregory" userId="5029e876-f44a-41d6-85f5-571cd131df41" providerId="ADAL" clId="{97BFBD97-C00E-48A2-B859-ACF76403904C}" dt="2024-01-30T07:18:42.279" v="5029" actId="2696"/>
        <pc:sldMkLst>
          <pc:docMk/>
          <pc:sldMk cId="1001030672" sldId="471"/>
        </pc:sldMkLst>
      </pc:sldChg>
      <pc:sldChg chg="delSp modSp mod">
        <pc:chgData name="Natalie Gregory" userId="5029e876-f44a-41d6-85f5-571cd131df41" providerId="ADAL" clId="{97BFBD97-C00E-48A2-B859-ACF76403904C}" dt="2024-01-29T17:00:55.013" v="4" actId="478"/>
        <pc:sldMkLst>
          <pc:docMk/>
          <pc:sldMk cId="3973644146" sldId="472"/>
        </pc:sldMkLst>
        <pc:spChg chg="mod">
          <ac:chgData name="Natalie Gregory" userId="5029e876-f44a-41d6-85f5-571cd131df41" providerId="ADAL" clId="{97BFBD97-C00E-48A2-B859-ACF76403904C}" dt="2024-01-29T17:00:42.454" v="3" actId="1076"/>
          <ac:spMkLst>
            <pc:docMk/>
            <pc:sldMk cId="3973644146" sldId="472"/>
            <ac:spMk id="3" creationId="{45208D69-80AC-9CEA-95DD-61583155656C}"/>
          </ac:spMkLst>
        </pc:spChg>
        <pc:picChg chg="del">
          <ac:chgData name="Natalie Gregory" userId="5029e876-f44a-41d6-85f5-571cd131df41" providerId="ADAL" clId="{97BFBD97-C00E-48A2-B859-ACF76403904C}" dt="2024-01-29T17:00:55.013" v="4" actId="478"/>
          <ac:picMkLst>
            <pc:docMk/>
            <pc:sldMk cId="3973644146" sldId="472"/>
            <ac:picMk id="4" creationId="{6E03EE92-7B32-EE0C-6E90-6B99B1229169}"/>
          </ac:picMkLst>
        </pc:picChg>
      </pc:sldChg>
      <pc:sldChg chg="delSp modSp mod modNotesTx">
        <pc:chgData name="Natalie Gregory" userId="5029e876-f44a-41d6-85f5-571cd131df41" providerId="ADAL" clId="{97BFBD97-C00E-48A2-B859-ACF76403904C}" dt="2024-01-30T07:11:50.755" v="4995" actId="478"/>
        <pc:sldMkLst>
          <pc:docMk/>
          <pc:sldMk cId="658808884" sldId="476"/>
        </pc:sldMkLst>
        <pc:spChg chg="mod">
          <ac:chgData name="Natalie Gregory" userId="5029e876-f44a-41d6-85f5-571cd131df41" providerId="ADAL" clId="{97BFBD97-C00E-48A2-B859-ACF76403904C}" dt="2024-01-30T07:11:36.287" v="4991" actId="1076"/>
          <ac:spMkLst>
            <pc:docMk/>
            <pc:sldMk cId="658808884" sldId="476"/>
            <ac:spMk id="3" creationId="{D57CC2ED-FA55-45BD-4E4C-CA27B57DAEA4}"/>
          </ac:spMkLst>
        </pc:spChg>
        <pc:picChg chg="del">
          <ac:chgData name="Natalie Gregory" userId="5029e876-f44a-41d6-85f5-571cd131df41" providerId="ADAL" clId="{97BFBD97-C00E-48A2-B859-ACF76403904C}" dt="2024-01-30T07:11:45.048" v="4992" actId="478"/>
          <ac:picMkLst>
            <pc:docMk/>
            <pc:sldMk cId="658808884" sldId="476"/>
            <ac:picMk id="2" creationId="{B88841EA-D9EB-BF66-B16A-BBE73A67DDF7}"/>
          </ac:picMkLst>
        </pc:picChg>
        <pc:picChg chg="del">
          <ac:chgData name="Natalie Gregory" userId="5029e876-f44a-41d6-85f5-571cd131df41" providerId="ADAL" clId="{97BFBD97-C00E-48A2-B859-ACF76403904C}" dt="2024-01-30T07:11:50.755" v="4995" actId="478"/>
          <ac:picMkLst>
            <pc:docMk/>
            <pc:sldMk cId="658808884" sldId="476"/>
            <ac:picMk id="4" creationId="{FF29DE1A-B062-D3C5-FBF5-4DE812EEAA6D}"/>
          </ac:picMkLst>
        </pc:picChg>
        <pc:picChg chg="del">
          <ac:chgData name="Natalie Gregory" userId="5029e876-f44a-41d6-85f5-571cd131df41" providerId="ADAL" clId="{97BFBD97-C00E-48A2-B859-ACF76403904C}" dt="2024-01-30T07:11:47.064" v="4993" actId="478"/>
          <ac:picMkLst>
            <pc:docMk/>
            <pc:sldMk cId="658808884" sldId="476"/>
            <ac:picMk id="6" creationId="{DD739153-C787-D174-5433-69B108E28190}"/>
          </ac:picMkLst>
        </pc:picChg>
        <pc:picChg chg="del">
          <ac:chgData name="Natalie Gregory" userId="5029e876-f44a-41d6-85f5-571cd131df41" providerId="ADAL" clId="{97BFBD97-C00E-48A2-B859-ACF76403904C}" dt="2024-01-30T07:11:48.915" v="4994" actId="478"/>
          <ac:picMkLst>
            <pc:docMk/>
            <pc:sldMk cId="658808884" sldId="476"/>
            <ac:picMk id="7" creationId="{73228AE7-8079-1F61-ACE0-AA69DFEEB8D8}"/>
          </ac:picMkLst>
        </pc:picChg>
      </pc:sldChg>
      <pc:sldChg chg="delSp modSp mod">
        <pc:chgData name="Natalie Gregory" userId="5029e876-f44a-41d6-85f5-571cd131df41" providerId="ADAL" clId="{97BFBD97-C00E-48A2-B859-ACF76403904C}" dt="2024-01-30T07:17:53.477" v="5021" actId="478"/>
        <pc:sldMkLst>
          <pc:docMk/>
          <pc:sldMk cId="1258722611" sldId="477"/>
        </pc:sldMkLst>
        <pc:spChg chg="mod">
          <ac:chgData name="Natalie Gregory" userId="5029e876-f44a-41d6-85f5-571cd131df41" providerId="ADAL" clId="{97BFBD97-C00E-48A2-B859-ACF76403904C}" dt="2024-01-30T07:17:47.047" v="5020" actId="255"/>
          <ac:spMkLst>
            <pc:docMk/>
            <pc:sldMk cId="1258722611" sldId="477"/>
            <ac:spMk id="3" creationId="{45208D69-80AC-9CEA-95DD-61583155656C}"/>
          </ac:spMkLst>
        </pc:spChg>
        <pc:picChg chg="del">
          <ac:chgData name="Natalie Gregory" userId="5029e876-f44a-41d6-85f5-571cd131df41" providerId="ADAL" clId="{97BFBD97-C00E-48A2-B859-ACF76403904C}" dt="2024-01-30T07:17:53.477" v="5021" actId="478"/>
          <ac:picMkLst>
            <pc:docMk/>
            <pc:sldMk cId="1258722611" sldId="477"/>
            <ac:picMk id="4" creationId="{EEA12758-FCB8-7607-F9EE-BBF2394C2E41}"/>
          </ac:picMkLst>
        </pc:picChg>
      </pc:sldChg>
      <pc:sldChg chg="modSp mod modNotesTx">
        <pc:chgData name="Natalie Gregory" userId="5029e876-f44a-41d6-85f5-571cd131df41" providerId="ADAL" clId="{97BFBD97-C00E-48A2-B859-ACF76403904C}" dt="2024-01-30T07:02:18.670" v="4795" actId="6549"/>
        <pc:sldMkLst>
          <pc:docMk/>
          <pc:sldMk cId="2499302146" sldId="479"/>
        </pc:sldMkLst>
        <pc:spChg chg="mod">
          <ac:chgData name="Natalie Gregory" userId="5029e876-f44a-41d6-85f5-571cd131df41" providerId="ADAL" clId="{97BFBD97-C00E-48A2-B859-ACF76403904C}" dt="2024-01-30T07:01:35.587" v="4536" actId="255"/>
          <ac:spMkLst>
            <pc:docMk/>
            <pc:sldMk cId="2499302146" sldId="479"/>
            <ac:spMk id="2" creationId="{0EE4A0FD-C772-212D-58F1-86488E96F8A5}"/>
          </ac:spMkLst>
        </pc:spChg>
        <pc:spChg chg="mod">
          <ac:chgData name="Natalie Gregory" userId="5029e876-f44a-41d6-85f5-571cd131df41" providerId="ADAL" clId="{97BFBD97-C00E-48A2-B859-ACF76403904C}" dt="2024-01-30T07:01:16.325" v="4535" actId="1076"/>
          <ac:spMkLst>
            <pc:docMk/>
            <pc:sldMk cId="2499302146" sldId="479"/>
            <ac:spMk id="3" creationId="{D57CC2ED-FA55-45BD-4E4C-CA27B57DAEA4}"/>
          </ac:spMkLst>
        </pc:spChg>
        <pc:spChg chg="mod">
          <ac:chgData name="Natalie Gregory" userId="5029e876-f44a-41d6-85f5-571cd131df41" providerId="ADAL" clId="{97BFBD97-C00E-48A2-B859-ACF76403904C}" dt="2024-01-30T07:02:00.170" v="4539" actId="255"/>
          <ac:spMkLst>
            <pc:docMk/>
            <pc:sldMk cId="2499302146" sldId="479"/>
            <ac:spMk id="4" creationId="{7613D822-1C83-C4D2-C50C-BA8BCFADF720}"/>
          </ac:spMkLst>
        </pc:spChg>
        <pc:spChg chg="mod">
          <ac:chgData name="Natalie Gregory" userId="5029e876-f44a-41d6-85f5-571cd131df41" providerId="ADAL" clId="{97BFBD97-C00E-48A2-B859-ACF76403904C}" dt="2024-01-30T07:01:53.222" v="4538" actId="1076"/>
          <ac:spMkLst>
            <pc:docMk/>
            <pc:sldMk cId="2499302146" sldId="479"/>
            <ac:spMk id="5" creationId="{57B57BC2-9387-4888-717C-8217E2750311}"/>
          </ac:spMkLst>
        </pc:spChg>
      </pc:sldChg>
      <pc:sldChg chg="modSp mod">
        <pc:chgData name="Natalie Gregory" userId="5029e876-f44a-41d6-85f5-571cd131df41" providerId="ADAL" clId="{97BFBD97-C00E-48A2-B859-ACF76403904C}" dt="2024-01-30T07:13:35.183" v="5008" actId="1076"/>
        <pc:sldMkLst>
          <pc:docMk/>
          <pc:sldMk cId="682538875" sldId="480"/>
        </pc:sldMkLst>
        <pc:spChg chg="mod">
          <ac:chgData name="Natalie Gregory" userId="5029e876-f44a-41d6-85f5-571cd131df41" providerId="ADAL" clId="{97BFBD97-C00E-48A2-B859-ACF76403904C}" dt="2024-01-30T07:13:35.183" v="5008" actId="1076"/>
          <ac:spMkLst>
            <pc:docMk/>
            <pc:sldMk cId="682538875" sldId="480"/>
            <ac:spMk id="3" creationId="{D57CC2ED-FA55-45BD-4E4C-CA27B57DAEA4}"/>
          </ac:spMkLst>
        </pc:spChg>
      </pc:sldChg>
      <pc:sldChg chg="modSp mod ord">
        <pc:chgData name="Natalie Gregory" userId="5029e876-f44a-41d6-85f5-571cd131df41" providerId="ADAL" clId="{97BFBD97-C00E-48A2-B859-ACF76403904C}" dt="2024-01-30T07:13:16.338" v="5005" actId="1076"/>
        <pc:sldMkLst>
          <pc:docMk/>
          <pc:sldMk cId="123346812" sldId="481"/>
        </pc:sldMkLst>
        <pc:spChg chg="mod">
          <ac:chgData name="Natalie Gregory" userId="5029e876-f44a-41d6-85f5-571cd131df41" providerId="ADAL" clId="{97BFBD97-C00E-48A2-B859-ACF76403904C}" dt="2024-01-30T07:13:16.338" v="5005" actId="1076"/>
          <ac:spMkLst>
            <pc:docMk/>
            <pc:sldMk cId="123346812" sldId="481"/>
            <ac:spMk id="3" creationId="{D57CC2ED-FA55-45BD-4E4C-CA27B57DAEA4}"/>
          </ac:spMkLst>
        </pc:spChg>
      </pc:sldChg>
      <pc:sldChg chg="modSp mod modNotesTx">
        <pc:chgData name="Natalie Gregory" userId="5029e876-f44a-41d6-85f5-571cd131df41" providerId="ADAL" clId="{97BFBD97-C00E-48A2-B859-ACF76403904C}" dt="2024-01-30T07:03:54.286" v="4805" actId="1076"/>
        <pc:sldMkLst>
          <pc:docMk/>
          <pc:sldMk cId="2413363811" sldId="482"/>
        </pc:sldMkLst>
        <pc:spChg chg="mod">
          <ac:chgData name="Natalie Gregory" userId="5029e876-f44a-41d6-85f5-571cd131df41" providerId="ADAL" clId="{97BFBD97-C00E-48A2-B859-ACF76403904C}" dt="2024-01-30T07:03:11.158" v="4802" actId="1076"/>
          <ac:spMkLst>
            <pc:docMk/>
            <pc:sldMk cId="2413363811" sldId="482"/>
            <ac:spMk id="3" creationId="{D57CC2ED-FA55-45BD-4E4C-CA27B57DAEA4}"/>
          </ac:spMkLst>
        </pc:spChg>
        <pc:spChg chg="mod">
          <ac:chgData name="Natalie Gregory" userId="5029e876-f44a-41d6-85f5-571cd131df41" providerId="ADAL" clId="{97BFBD97-C00E-48A2-B859-ACF76403904C}" dt="2024-01-30T07:03:39.834" v="4804" actId="255"/>
          <ac:spMkLst>
            <pc:docMk/>
            <pc:sldMk cId="2413363811" sldId="482"/>
            <ac:spMk id="5" creationId="{57B57BC2-9387-4888-717C-8217E2750311}"/>
          </ac:spMkLst>
        </pc:spChg>
        <pc:graphicFrameChg chg="mod modGraphic">
          <ac:chgData name="Natalie Gregory" userId="5029e876-f44a-41d6-85f5-571cd131df41" providerId="ADAL" clId="{97BFBD97-C00E-48A2-B859-ACF76403904C}" dt="2024-01-30T07:03:54.286" v="4805" actId="1076"/>
          <ac:graphicFrameMkLst>
            <pc:docMk/>
            <pc:sldMk cId="2413363811" sldId="482"/>
            <ac:graphicFrameMk id="2" creationId="{00244ABE-9A4A-FBA1-C0F1-00F8EC423B6F}"/>
          </ac:graphicFrameMkLst>
        </pc:graphicFrameChg>
      </pc:sldChg>
      <pc:sldChg chg="delSp modSp mod">
        <pc:chgData name="Natalie Gregory" userId="5029e876-f44a-41d6-85f5-571cd131df41" providerId="ADAL" clId="{97BFBD97-C00E-48A2-B859-ACF76403904C}" dt="2024-01-30T07:05:28.104" v="4810" actId="478"/>
        <pc:sldMkLst>
          <pc:docMk/>
          <pc:sldMk cId="2223327602" sldId="483"/>
        </pc:sldMkLst>
        <pc:spChg chg="mod">
          <ac:chgData name="Natalie Gregory" userId="5029e876-f44a-41d6-85f5-571cd131df41" providerId="ADAL" clId="{97BFBD97-C00E-48A2-B859-ACF76403904C}" dt="2024-01-30T07:04:32.604" v="4808" actId="1076"/>
          <ac:spMkLst>
            <pc:docMk/>
            <pc:sldMk cId="2223327602" sldId="483"/>
            <ac:spMk id="2" creationId="{309059DF-6100-CE5A-BF6B-50C9BF489CCE}"/>
          </ac:spMkLst>
        </pc:spChg>
        <pc:spChg chg="mod">
          <ac:chgData name="Natalie Gregory" userId="5029e876-f44a-41d6-85f5-571cd131df41" providerId="ADAL" clId="{97BFBD97-C00E-48A2-B859-ACF76403904C}" dt="2024-01-30T07:04:42.444" v="4809" actId="255"/>
          <ac:spMkLst>
            <pc:docMk/>
            <pc:sldMk cId="2223327602" sldId="483"/>
            <ac:spMk id="4" creationId="{2C8D9E6F-9D53-52C9-CFE1-1E6B8E91CB20}"/>
          </ac:spMkLst>
        </pc:spChg>
        <pc:picChg chg="del">
          <ac:chgData name="Natalie Gregory" userId="5029e876-f44a-41d6-85f5-571cd131df41" providerId="ADAL" clId="{97BFBD97-C00E-48A2-B859-ACF76403904C}" dt="2024-01-30T07:05:28.104" v="4810" actId="478"/>
          <ac:picMkLst>
            <pc:docMk/>
            <pc:sldMk cId="2223327602" sldId="483"/>
            <ac:picMk id="7" creationId="{E69F04FE-1EF5-7B57-29A0-E5E3B653ABEE}"/>
          </ac:picMkLst>
        </pc:picChg>
      </pc:sldChg>
      <pc:sldChg chg="delSp modSp mod">
        <pc:chgData name="Natalie Gregory" userId="5029e876-f44a-41d6-85f5-571cd131df41" providerId="ADAL" clId="{97BFBD97-C00E-48A2-B859-ACF76403904C}" dt="2024-01-30T07:12:37.452" v="5000" actId="478"/>
        <pc:sldMkLst>
          <pc:docMk/>
          <pc:sldMk cId="2874129888" sldId="485"/>
        </pc:sldMkLst>
        <pc:spChg chg="mod">
          <ac:chgData name="Natalie Gregory" userId="5029e876-f44a-41d6-85f5-571cd131df41" providerId="ADAL" clId="{97BFBD97-C00E-48A2-B859-ACF76403904C}" dt="2024-01-30T07:12:26.014" v="4998" actId="1076"/>
          <ac:spMkLst>
            <pc:docMk/>
            <pc:sldMk cId="2874129888" sldId="485"/>
            <ac:spMk id="2" creationId="{831C9F1C-7B58-A4FC-A2F5-4EC0AEC1FCB8}"/>
          </ac:spMkLst>
        </pc:spChg>
        <pc:picChg chg="del">
          <ac:chgData name="Natalie Gregory" userId="5029e876-f44a-41d6-85f5-571cd131df41" providerId="ADAL" clId="{97BFBD97-C00E-48A2-B859-ACF76403904C}" dt="2024-01-30T07:12:35.246" v="4999" actId="478"/>
          <ac:picMkLst>
            <pc:docMk/>
            <pc:sldMk cId="2874129888" sldId="485"/>
            <ac:picMk id="3" creationId="{219BD3FD-D1DB-5134-4702-93DC3E2FCFB0}"/>
          </ac:picMkLst>
        </pc:picChg>
        <pc:picChg chg="del">
          <ac:chgData name="Natalie Gregory" userId="5029e876-f44a-41d6-85f5-571cd131df41" providerId="ADAL" clId="{97BFBD97-C00E-48A2-B859-ACF76403904C}" dt="2024-01-30T07:12:37.452" v="5000" actId="478"/>
          <ac:picMkLst>
            <pc:docMk/>
            <pc:sldMk cId="2874129888" sldId="485"/>
            <ac:picMk id="7" creationId="{508D688C-FE07-2927-8D52-0FDC5959B503}"/>
          </ac:picMkLst>
        </pc:picChg>
      </pc:sldChg>
      <pc:sldChg chg="modSp mod">
        <pc:chgData name="Natalie Gregory" userId="5029e876-f44a-41d6-85f5-571cd131df41" providerId="ADAL" clId="{97BFBD97-C00E-48A2-B859-ACF76403904C}" dt="2024-01-30T07:17:06.964" v="5011" actId="1076"/>
        <pc:sldMkLst>
          <pc:docMk/>
          <pc:sldMk cId="4277339557" sldId="486"/>
        </pc:sldMkLst>
        <pc:spChg chg="mod">
          <ac:chgData name="Natalie Gregory" userId="5029e876-f44a-41d6-85f5-571cd131df41" providerId="ADAL" clId="{97BFBD97-C00E-48A2-B859-ACF76403904C}" dt="2024-01-30T07:17:06.964" v="5011" actId="1076"/>
          <ac:spMkLst>
            <pc:docMk/>
            <pc:sldMk cId="4277339557" sldId="486"/>
            <ac:spMk id="2" creationId="{FA853E60-6E33-2AFA-B1FF-341E7A9974DA}"/>
          </ac:spMkLst>
        </pc:spChg>
      </pc:sldChg>
      <pc:sldChg chg="del">
        <pc:chgData name="Natalie Gregory" userId="5029e876-f44a-41d6-85f5-571cd131df41" providerId="ADAL" clId="{97BFBD97-C00E-48A2-B859-ACF76403904C}" dt="2024-01-30T07:18:37.871" v="5028" actId="2696"/>
        <pc:sldMkLst>
          <pc:docMk/>
          <pc:sldMk cId="3162058848" sldId="487"/>
        </pc:sldMkLst>
      </pc:sldChg>
      <pc:sldChg chg="delSp modSp mod">
        <pc:chgData name="Natalie Gregory" userId="5029e876-f44a-41d6-85f5-571cd131df41" providerId="ADAL" clId="{97BFBD97-C00E-48A2-B859-ACF76403904C}" dt="2024-01-30T07:18:29.681" v="5027" actId="478"/>
        <pc:sldMkLst>
          <pc:docMk/>
          <pc:sldMk cId="1129647349" sldId="488"/>
        </pc:sldMkLst>
        <pc:spChg chg="mod">
          <ac:chgData name="Natalie Gregory" userId="5029e876-f44a-41d6-85f5-571cd131df41" providerId="ADAL" clId="{97BFBD97-C00E-48A2-B859-ACF76403904C}" dt="2024-01-30T07:18:14.850" v="5024" actId="1076"/>
          <ac:spMkLst>
            <pc:docMk/>
            <pc:sldMk cId="1129647349" sldId="488"/>
            <ac:spMk id="2" creationId="{FA853E60-6E33-2AFA-B1FF-341E7A9974DA}"/>
          </ac:spMkLst>
        </pc:spChg>
        <pc:spChg chg="mod">
          <ac:chgData name="Natalie Gregory" userId="5029e876-f44a-41d6-85f5-571cd131df41" providerId="ADAL" clId="{97BFBD97-C00E-48A2-B859-ACF76403904C}" dt="2024-01-30T07:18:26.660" v="5026" actId="255"/>
          <ac:spMkLst>
            <pc:docMk/>
            <pc:sldMk cId="1129647349" sldId="488"/>
            <ac:spMk id="5" creationId="{BF910B0B-EAD6-336C-4687-0BDAD743B928}"/>
          </ac:spMkLst>
        </pc:spChg>
        <pc:picChg chg="del">
          <ac:chgData name="Natalie Gregory" userId="5029e876-f44a-41d6-85f5-571cd131df41" providerId="ADAL" clId="{97BFBD97-C00E-48A2-B859-ACF76403904C}" dt="2024-01-30T07:18:29.681" v="5027" actId="478"/>
          <ac:picMkLst>
            <pc:docMk/>
            <pc:sldMk cId="1129647349" sldId="488"/>
            <ac:picMk id="3" creationId="{7ACAC1E9-EA0A-CEC8-D0D6-5DA3F07BE44A}"/>
          </ac:picMkLst>
        </pc:picChg>
      </pc:sldChg>
    </pc:docChg>
  </pc:docChgLst>
  <pc:docChgLst>
    <pc:chgData name="Natalie Gregory" userId="S::natalie.gregory@seetec.co.uk::5029e876-f44a-41d6-85f5-571cd131df41" providerId="AD" clId="Web-{1C0AB10F-37D7-05A9-19FC-15FA6CAA2FD4}"/>
    <pc:docChg chg="modSld">
      <pc:chgData name="Natalie Gregory" userId="S::natalie.gregory@seetec.co.uk::5029e876-f44a-41d6-85f5-571cd131df41" providerId="AD" clId="Web-{1C0AB10F-37D7-05A9-19FC-15FA6CAA2FD4}" dt="2023-12-15T11:33:06.786" v="0" actId="20577"/>
      <pc:docMkLst>
        <pc:docMk/>
      </pc:docMkLst>
      <pc:sldChg chg="modSp">
        <pc:chgData name="Natalie Gregory" userId="S::natalie.gregory@seetec.co.uk::5029e876-f44a-41d6-85f5-571cd131df41" providerId="AD" clId="Web-{1C0AB10F-37D7-05A9-19FC-15FA6CAA2FD4}" dt="2023-12-15T11:33:06.786" v="0" actId="20577"/>
        <pc:sldMkLst>
          <pc:docMk/>
          <pc:sldMk cId="3973644146" sldId="472"/>
        </pc:sldMkLst>
        <pc:spChg chg="mod">
          <ac:chgData name="Natalie Gregory" userId="S::natalie.gregory@seetec.co.uk::5029e876-f44a-41d6-85f5-571cd131df41" providerId="AD" clId="Web-{1C0AB10F-37D7-05A9-19FC-15FA6CAA2FD4}" dt="2023-12-15T11:33:06.786" v="0" actId="20577"/>
          <ac:spMkLst>
            <pc:docMk/>
            <pc:sldMk cId="3973644146" sldId="472"/>
            <ac:spMk id="2" creationId="{3F4529AC-6350-605C-7C16-1AF79578B201}"/>
          </ac:spMkLst>
        </pc:spChg>
      </pc:sldChg>
    </pc:docChg>
  </pc:docChgLst>
  <pc:docChgLst>
    <pc:chgData name="Natalie Gregory" userId="S::natalie.gregory@seetec.co.uk::5029e876-f44a-41d6-85f5-571cd131df41" providerId="AD" clId="Web-{576765E7-6FC7-11EE-3367-D5837EFD38C1}"/>
    <pc:docChg chg="modSld modMainMaster">
      <pc:chgData name="Natalie Gregory" userId="S::natalie.gregory@seetec.co.uk::5029e876-f44a-41d6-85f5-571cd131df41" providerId="AD" clId="Web-{576765E7-6FC7-11EE-3367-D5837EFD38C1}" dt="2023-12-21T14:52:23.735" v="1"/>
      <pc:docMkLst>
        <pc:docMk/>
      </pc:docMkLst>
      <pc:sldChg chg="mod setBg">
        <pc:chgData name="Natalie Gregory" userId="S::natalie.gregory@seetec.co.uk::5029e876-f44a-41d6-85f5-571cd131df41" providerId="AD" clId="Web-{576765E7-6FC7-11EE-3367-D5837EFD38C1}" dt="2023-12-21T14:52:23.735" v="1"/>
        <pc:sldMkLst>
          <pc:docMk/>
          <pc:sldMk cId="2628986213" sldId="257"/>
        </pc:sldMkLst>
      </pc:sldChg>
      <pc:sldChg chg="mod">
        <pc:chgData name="Natalie Gregory" userId="S::natalie.gregory@seetec.co.uk::5029e876-f44a-41d6-85f5-571cd131df41" providerId="AD" clId="Web-{576765E7-6FC7-11EE-3367-D5837EFD38C1}" dt="2023-12-21T14:52:23.735" v="1"/>
        <pc:sldMkLst>
          <pc:docMk/>
          <pc:sldMk cId="3791906704" sldId="376"/>
        </pc:sldMkLst>
      </pc:sldChg>
      <pc:sldChg chg="mod">
        <pc:chgData name="Natalie Gregory" userId="S::natalie.gregory@seetec.co.uk::5029e876-f44a-41d6-85f5-571cd131df41" providerId="AD" clId="Web-{576765E7-6FC7-11EE-3367-D5837EFD38C1}" dt="2023-12-21T14:52:23.735" v="1"/>
        <pc:sldMkLst>
          <pc:docMk/>
          <pc:sldMk cId="1001030672" sldId="471"/>
        </pc:sldMkLst>
      </pc:sldChg>
      <pc:sldChg chg="mod">
        <pc:chgData name="Natalie Gregory" userId="S::natalie.gregory@seetec.co.uk::5029e876-f44a-41d6-85f5-571cd131df41" providerId="AD" clId="Web-{576765E7-6FC7-11EE-3367-D5837EFD38C1}" dt="2023-12-21T14:52:23.735" v="1"/>
        <pc:sldMkLst>
          <pc:docMk/>
          <pc:sldMk cId="3973644146" sldId="472"/>
        </pc:sldMkLst>
      </pc:sldChg>
      <pc:sldChg chg="mod">
        <pc:chgData name="Natalie Gregory" userId="S::natalie.gregory@seetec.co.uk::5029e876-f44a-41d6-85f5-571cd131df41" providerId="AD" clId="Web-{576765E7-6FC7-11EE-3367-D5837EFD38C1}" dt="2023-12-21T14:52:23.735" v="1"/>
        <pc:sldMkLst>
          <pc:docMk/>
          <pc:sldMk cId="658808884" sldId="476"/>
        </pc:sldMkLst>
      </pc:sldChg>
      <pc:sldChg chg="mod">
        <pc:chgData name="Natalie Gregory" userId="S::natalie.gregory@seetec.co.uk::5029e876-f44a-41d6-85f5-571cd131df41" providerId="AD" clId="Web-{576765E7-6FC7-11EE-3367-D5837EFD38C1}" dt="2023-12-21T14:52:23.735" v="1"/>
        <pc:sldMkLst>
          <pc:docMk/>
          <pc:sldMk cId="3918240155" sldId="478"/>
        </pc:sldMkLst>
      </pc:sldChg>
      <pc:sldChg chg="mod">
        <pc:chgData name="Natalie Gregory" userId="S::natalie.gregory@seetec.co.uk::5029e876-f44a-41d6-85f5-571cd131df41" providerId="AD" clId="Web-{576765E7-6FC7-11EE-3367-D5837EFD38C1}" dt="2023-12-21T14:52:23.735" v="1"/>
        <pc:sldMkLst>
          <pc:docMk/>
          <pc:sldMk cId="2499302146" sldId="479"/>
        </pc:sldMkLst>
      </pc:sldChg>
      <pc:sldChg chg="mod">
        <pc:chgData name="Natalie Gregory" userId="S::natalie.gregory@seetec.co.uk::5029e876-f44a-41d6-85f5-571cd131df41" providerId="AD" clId="Web-{576765E7-6FC7-11EE-3367-D5837EFD38C1}" dt="2023-12-21T14:52:23.735" v="1"/>
        <pc:sldMkLst>
          <pc:docMk/>
          <pc:sldMk cId="682538875" sldId="480"/>
        </pc:sldMkLst>
      </pc:sldChg>
      <pc:sldChg chg="mod">
        <pc:chgData name="Natalie Gregory" userId="S::natalie.gregory@seetec.co.uk::5029e876-f44a-41d6-85f5-571cd131df41" providerId="AD" clId="Web-{576765E7-6FC7-11EE-3367-D5837EFD38C1}" dt="2023-12-21T14:52:23.735" v="1"/>
        <pc:sldMkLst>
          <pc:docMk/>
          <pc:sldMk cId="123346812" sldId="481"/>
        </pc:sldMkLst>
      </pc:sldChg>
      <pc:sldChg chg="mod">
        <pc:chgData name="Natalie Gregory" userId="S::natalie.gregory@seetec.co.uk::5029e876-f44a-41d6-85f5-571cd131df41" providerId="AD" clId="Web-{576765E7-6FC7-11EE-3367-D5837EFD38C1}" dt="2023-12-21T14:52:23.735" v="1"/>
        <pc:sldMkLst>
          <pc:docMk/>
          <pc:sldMk cId="2413363811" sldId="482"/>
        </pc:sldMkLst>
      </pc:sldChg>
      <pc:sldChg chg="mod">
        <pc:chgData name="Natalie Gregory" userId="S::natalie.gregory@seetec.co.uk::5029e876-f44a-41d6-85f5-571cd131df41" providerId="AD" clId="Web-{576765E7-6FC7-11EE-3367-D5837EFD38C1}" dt="2023-12-21T14:52:23.735" v="1"/>
        <pc:sldMkLst>
          <pc:docMk/>
          <pc:sldMk cId="2223327602" sldId="483"/>
        </pc:sldMkLst>
      </pc:sldChg>
      <pc:sldChg chg="mod">
        <pc:chgData name="Natalie Gregory" userId="S::natalie.gregory@seetec.co.uk::5029e876-f44a-41d6-85f5-571cd131df41" providerId="AD" clId="Web-{576765E7-6FC7-11EE-3367-D5837EFD38C1}" dt="2023-12-21T14:52:23.735" v="1"/>
        <pc:sldMkLst>
          <pc:docMk/>
          <pc:sldMk cId="2587954231" sldId="484"/>
        </pc:sldMkLst>
      </pc:sldChg>
      <pc:sldChg chg="mod">
        <pc:chgData name="Natalie Gregory" userId="S::natalie.gregory@seetec.co.uk::5029e876-f44a-41d6-85f5-571cd131df41" providerId="AD" clId="Web-{576765E7-6FC7-11EE-3367-D5837EFD38C1}" dt="2023-12-21T14:52:23.735" v="1"/>
        <pc:sldMkLst>
          <pc:docMk/>
          <pc:sldMk cId="2874129888" sldId="485"/>
        </pc:sldMkLst>
      </pc:sldChg>
      <pc:sldChg chg="mod">
        <pc:chgData name="Natalie Gregory" userId="S::natalie.gregory@seetec.co.uk::5029e876-f44a-41d6-85f5-571cd131df41" providerId="AD" clId="Web-{576765E7-6FC7-11EE-3367-D5837EFD38C1}" dt="2023-12-21T14:52:23.735" v="1"/>
        <pc:sldMkLst>
          <pc:docMk/>
          <pc:sldMk cId="4277339557" sldId="486"/>
        </pc:sldMkLst>
      </pc:sldChg>
      <pc:sldChg chg="mod">
        <pc:chgData name="Natalie Gregory" userId="S::natalie.gregory@seetec.co.uk::5029e876-f44a-41d6-85f5-571cd131df41" providerId="AD" clId="Web-{576765E7-6FC7-11EE-3367-D5837EFD38C1}" dt="2023-12-21T14:52:23.735" v="1"/>
        <pc:sldMkLst>
          <pc:docMk/>
          <pc:sldMk cId="3162058848" sldId="487"/>
        </pc:sldMkLst>
      </pc:sldChg>
      <pc:sldChg chg="mod">
        <pc:chgData name="Natalie Gregory" userId="S::natalie.gregory@seetec.co.uk::5029e876-f44a-41d6-85f5-571cd131df41" providerId="AD" clId="Web-{576765E7-6FC7-11EE-3367-D5837EFD38C1}" dt="2023-12-21T14:52:23.735" v="1"/>
        <pc:sldMkLst>
          <pc:docMk/>
          <pc:sldMk cId="1129647349" sldId="488"/>
        </pc:sldMkLst>
      </pc:sldChg>
      <pc:sldMasterChg chg="mod setBg modSldLayout">
        <pc:chgData name="Natalie Gregory" userId="S::natalie.gregory@seetec.co.uk::5029e876-f44a-41d6-85f5-571cd131df41" providerId="AD" clId="Web-{576765E7-6FC7-11EE-3367-D5837EFD38C1}" dt="2023-12-21T14:52:23.735" v="1"/>
        <pc:sldMasterMkLst>
          <pc:docMk/>
          <pc:sldMasterMk cId="987216964" sldId="2147483648"/>
        </pc:sldMasterMkLst>
        <pc:sldLayoutChg chg="mod">
          <pc:chgData name="Natalie Gregory" userId="S::natalie.gregory@seetec.co.uk::5029e876-f44a-41d6-85f5-571cd131df41" providerId="AD" clId="Web-{576765E7-6FC7-11EE-3367-D5837EFD38C1}" dt="2023-12-21T14:52:23.735" v="1"/>
          <pc:sldLayoutMkLst>
            <pc:docMk/>
            <pc:sldMasterMk cId="987216964" sldId="2147483648"/>
            <pc:sldLayoutMk cId="3025256007" sldId="2147483651"/>
          </pc:sldLayoutMkLst>
        </pc:sldLayoutChg>
        <pc:sldLayoutChg chg="mod">
          <pc:chgData name="Natalie Gregory" userId="S::natalie.gregory@seetec.co.uk::5029e876-f44a-41d6-85f5-571cd131df41" providerId="AD" clId="Web-{576765E7-6FC7-11EE-3367-D5837EFD38C1}" dt="2023-12-21T14:52:23.735" v="1"/>
          <pc:sldLayoutMkLst>
            <pc:docMk/>
            <pc:sldMasterMk cId="987216964" sldId="2147483648"/>
            <pc:sldLayoutMk cId="308016961" sldId="2147483652"/>
          </pc:sldLayoutMkLst>
        </pc:sldLayoutChg>
        <pc:sldLayoutChg chg="mod">
          <pc:chgData name="Natalie Gregory" userId="S::natalie.gregory@seetec.co.uk::5029e876-f44a-41d6-85f5-571cd131df41" providerId="AD" clId="Web-{576765E7-6FC7-11EE-3367-D5837EFD38C1}" dt="2023-12-21T14:52:23.735" v="1"/>
          <pc:sldLayoutMkLst>
            <pc:docMk/>
            <pc:sldMasterMk cId="987216964" sldId="2147483648"/>
            <pc:sldLayoutMk cId="1057379593" sldId="2147483656"/>
          </pc:sldLayoutMkLst>
        </pc:sldLayoutChg>
        <pc:sldLayoutChg chg="mod">
          <pc:chgData name="Natalie Gregory" userId="S::natalie.gregory@seetec.co.uk::5029e876-f44a-41d6-85f5-571cd131df41" providerId="AD" clId="Web-{576765E7-6FC7-11EE-3367-D5837EFD38C1}" dt="2023-12-21T14:52:23.735" v="1"/>
          <pc:sldLayoutMkLst>
            <pc:docMk/>
            <pc:sldMasterMk cId="987216964" sldId="2147483648"/>
            <pc:sldLayoutMk cId="1501305398" sldId="2147483657"/>
          </pc:sldLayoutMkLst>
        </pc:sldLayoutChg>
        <pc:sldLayoutChg chg="mod">
          <pc:chgData name="Natalie Gregory" userId="S::natalie.gregory@seetec.co.uk::5029e876-f44a-41d6-85f5-571cd131df41" providerId="AD" clId="Web-{576765E7-6FC7-11EE-3367-D5837EFD38C1}" dt="2023-12-21T14:52:23.735" v="1"/>
          <pc:sldLayoutMkLst>
            <pc:docMk/>
            <pc:sldMasterMk cId="987216964" sldId="2147483648"/>
            <pc:sldLayoutMk cId="3361883899" sldId="2147483658"/>
          </pc:sldLayoutMkLst>
        </pc:sldLayoutChg>
        <pc:sldLayoutChg chg="mod">
          <pc:chgData name="Natalie Gregory" userId="S::natalie.gregory@seetec.co.uk::5029e876-f44a-41d6-85f5-571cd131df41" providerId="AD" clId="Web-{576765E7-6FC7-11EE-3367-D5837EFD38C1}" dt="2023-12-21T14:52:23.735" v="1"/>
          <pc:sldLayoutMkLst>
            <pc:docMk/>
            <pc:sldMasterMk cId="987216964" sldId="2147483648"/>
            <pc:sldLayoutMk cId="130241919" sldId="2147483659"/>
          </pc:sldLayoutMkLst>
        </pc:sldLayoutChg>
        <pc:sldLayoutChg chg="mod">
          <pc:chgData name="Natalie Gregory" userId="S::natalie.gregory@seetec.co.uk::5029e876-f44a-41d6-85f5-571cd131df41" providerId="AD" clId="Web-{576765E7-6FC7-11EE-3367-D5837EFD38C1}" dt="2023-12-21T14:52:23.735" v="1"/>
          <pc:sldLayoutMkLst>
            <pc:docMk/>
            <pc:sldMasterMk cId="987216964" sldId="2147483648"/>
            <pc:sldLayoutMk cId="2680793592" sldId="2147483660"/>
          </pc:sldLayoutMkLst>
        </pc:sldLayoutChg>
        <pc:sldLayoutChg chg="mod">
          <pc:chgData name="Natalie Gregory" userId="S::natalie.gregory@seetec.co.uk::5029e876-f44a-41d6-85f5-571cd131df41" providerId="AD" clId="Web-{576765E7-6FC7-11EE-3367-D5837EFD38C1}" dt="2023-12-21T14:52:23.735" v="1"/>
          <pc:sldLayoutMkLst>
            <pc:docMk/>
            <pc:sldMasterMk cId="987216964" sldId="2147483648"/>
            <pc:sldLayoutMk cId="2432675269" sldId="2147483661"/>
          </pc:sldLayoutMkLst>
        </pc:sldLayoutChg>
        <pc:sldLayoutChg chg="mod">
          <pc:chgData name="Natalie Gregory" userId="S::natalie.gregory@seetec.co.uk::5029e876-f44a-41d6-85f5-571cd131df41" providerId="AD" clId="Web-{576765E7-6FC7-11EE-3367-D5837EFD38C1}" dt="2023-12-21T14:52:23.735" v="1"/>
          <pc:sldLayoutMkLst>
            <pc:docMk/>
            <pc:sldMasterMk cId="987216964" sldId="2147483648"/>
            <pc:sldLayoutMk cId="1939547590" sldId="2147483662"/>
          </pc:sldLayoutMkLst>
        </pc:sldLayoutChg>
        <pc:sldLayoutChg chg="mod">
          <pc:chgData name="Natalie Gregory" userId="S::natalie.gregory@seetec.co.uk::5029e876-f44a-41d6-85f5-571cd131df41" providerId="AD" clId="Web-{576765E7-6FC7-11EE-3367-D5837EFD38C1}" dt="2023-12-21T14:52:23.735" v="1"/>
          <pc:sldLayoutMkLst>
            <pc:docMk/>
            <pc:sldMasterMk cId="987216964" sldId="2147483648"/>
            <pc:sldLayoutMk cId="1788055016" sldId="2147483663"/>
          </pc:sldLayoutMkLst>
        </pc:sldLayoutChg>
      </pc:sldMasterChg>
      <pc:sldMasterChg chg="mod setBg modSldLayout">
        <pc:chgData name="Natalie Gregory" userId="S::natalie.gregory@seetec.co.uk::5029e876-f44a-41d6-85f5-571cd131df41" providerId="AD" clId="Web-{576765E7-6FC7-11EE-3367-D5837EFD38C1}" dt="2023-12-21T14:52:23.735" v="1"/>
        <pc:sldMasterMkLst>
          <pc:docMk/>
          <pc:sldMasterMk cId="1101705102" sldId="2147483670"/>
        </pc:sldMasterMkLst>
        <pc:sldLayoutChg chg="mod">
          <pc:chgData name="Natalie Gregory" userId="S::natalie.gregory@seetec.co.uk::5029e876-f44a-41d6-85f5-571cd131df41" providerId="AD" clId="Web-{576765E7-6FC7-11EE-3367-D5837EFD38C1}" dt="2023-12-21T14:52:23.735" v="1"/>
          <pc:sldLayoutMkLst>
            <pc:docMk/>
            <pc:sldMasterMk cId="1101705102" sldId="2147483670"/>
            <pc:sldLayoutMk cId="1181540806" sldId="2147483671"/>
          </pc:sldLayoutMkLst>
        </pc:sldLayoutChg>
        <pc:sldLayoutChg chg="mod">
          <pc:chgData name="Natalie Gregory" userId="S::natalie.gregory@seetec.co.uk::5029e876-f44a-41d6-85f5-571cd131df41" providerId="AD" clId="Web-{576765E7-6FC7-11EE-3367-D5837EFD38C1}" dt="2023-12-21T14:52:23.735" v="1"/>
          <pc:sldLayoutMkLst>
            <pc:docMk/>
            <pc:sldMasterMk cId="1101705102" sldId="2147483670"/>
            <pc:sldLayoutMk cId="475860063" sldId="2147483672"/>
          </pc:sldLayoutMkLst>
        </pc:sldLayoutChg>
        <pc:sldLayoutChg chg="mod">
          <pc:chgData name="Natalie Gregory" userId="S::natalie.gregory@seetec.co.uk::5029e876-f44a-41d6-85f5-571cd131df41" providerId="AD" clId="Web-{576765E7-6FC7-11EE-3367-D5837EFD38C1}" dt="2023-12-21T14:52:23.735" v="1"/>
          <pc:sldLayoutMkLst>
            <pc:docMk/>
            <pc:sldMasterMk cId="1101705102" sldId="2147483670"/>
            <pc:sldLayoutMk cId="1562547415" sldId="2147483673"/>
          </pc:sldLayoutMkLst>
        </pc:sldLayoutChg>
        <pc:sldLayoutChg chg="mod">
          <pc:chgData name="Natalie Gregory" userId="S::natalie.gregory@seetec.co.uk::5029e876-f44a-41d6-85f5-571cd131df41" providerId="AD" clId="Web-{576765E7-6FC7-11EE-3367-D5837EFD38C1}" dt="2023-12-21T14:52:23.735" v="1"/>
          <pc:sldLayoutMkLst>
            <pc:docMk/>
            <pc:sldMasterMk cId="1101705102" sldId="2147483670"/>
            <pc:sldLayoutMk cId="171895619" sldId="2147483674"/>
          </pc:sldLayoutMkLst>
        </pc:sldLayoutChg>
        <pc:sldLayoutChg chg="mod">
          <pc:chgData name="Natalie Gregory" userId="S::natalie.gregory@seetec.co.uk::5029e876-f44a-41d6-85f5-571cd131df41" providerId="AD" clId="Web-{576765E7-6FC7-11EE-3367-D5837EFD38C1}" dt="2023-12-21T14:52:23.735" v="1"/>
          <pc:sldLayoutMkLst>
            <pc:docMk/>
            <pc:sldMasterMk cId="1101705102" sldId="2147483670"/>
            <pc:sldLayoutMk cId="53696291" sldId="2147483675"/>
          </pc:sldLayoutMkLst>
        </pc:sldLayoutChg>
      </pc:sldMasterChg>
    </pc:docChg>
  </pc:docChgLst>
  <pc:docChgLst>
    <pc:chgData name="Natalie Gregory" userId="S::natalie.gregory@seetec.co.uk::5029e876-f44a-41d6-85f5-571cd131df41" providerId="AD" clId="Web-{70EF8495-B54A-E415-9F96-E7E6251AD6A3}"/>
    <pc:docChg chg="addSld modSld sldOrd modSection">
      <pc:chgData name="Natalie Gregory" userId="S::natalie.gregory@seetec.co.uk::5029e876-f44a-41d6-85f5-571cd131df41" providerId="AD" clId="Web-{70EF8495-B54A-E415-9F96-E7E6251AD6A3}" dt="2023-12-29T13:42:45.738" v="69" actId="20577"/>
      <pc:docMkLst>
        <pc:docMk/>
      </pc:docMkLst>
      <pc:sldChg chg="modSp">
        <pc:chgData name="Natalie Gregory" userId="S::natalie.gregory@seetec.co.uk::5029e876-f44a-41d6-85f5-571cd131df41" providerId="AD" clId="Web-{70EF8495-B54A-E415-9F96-E7E6251AD6A3}" dt="2023-12-29T13:13:48.312" v="16" actId="20577"/>
        <pc:sldMkLst>
          <pc:docMk/>
          <pc:sldMk cId="3791906704" sldId="376"/>
        </pc:sldMkLst>
        <pc:spChg chg="mod">
          <ac:chgData name="Natalie Gregory" userId="S::natalie.gregory@seetec.co.uk::5029e876-f44a-41d6-85f5-571cd131df41" providerId="AD" clId="Web-{70EF8495-B54A-E415-9F96-E7E6251AD6A3}" dt="2023-12-29T13:13:48.312" v="16" actId="20577"/>
          <ac:spMkLst>
            <pc:docMk/>
            <pc:sldMk cId="3791906704" sldId="376"/>
            <ac:spMk id="2" creationId="{09D60B86-F15A-47FA-98F6-5FB775807E0B}"/>
          </ac:spMkLst>
        </pc:spChg>
        <pc:spChg chg="mod">
          <ac:chgData name="Natalie Gregory" userId="S::natalie.gregory@seetec.co.uk::5029e876-f44a-41d6-85f5-571cd131df41" providerId="AD" clId="Web-{70EF8495-B54A-E415-9F96-E7E6251AD6A3}" dt="2023-12-29T13:13:28.984" v="14" actId="20577"/>
          <ac:spMkLst>
            <pc:docMk/>
            <pc:sldMk cId="3791906704" sldId="376"/>
            <ac:spMk id="3" creationId="{AD826699-829D-4B93-B5E7-3455FB0CDBDC}"/>
          </ac:spMkLst>
        </pc:spChg>
      </pc:sldChg>
      <pc:sldChg chg="modSp">
        <pc:chgData name="Natalie Gregory" userId="S::natalie.gregory@seetec.co.uk::5029e876-f44a-41d6-85f5-571cd131df41" providerId="AD" clId="Web-{70EF8495-B54A-E415-9F96-E7E6251AD6A3}" dt="2023-12-29T13:11:59.372" v="4" actId="20577"/>
        <pc:sldMkLst>
          <pc:docMk/>
          <pc:sldMk cId="3973644146" sldId="472"/>
        </pc:sldMkLst>
        <pc:spChg chg="mod">
          <ac:chgData name="Natalie Gregory" userId="S::natalie.gregory@seetec.co.uk::5029e876-f44a-41d6-85f5-571cd131df41" providerId="AD" clId="Web-{70EF8495-B54A-E415-9F96-E7E6251AD6A3}" dt="2023-12-29T13:11:48.809" v="3" actId="20577"/>
          <ac:spMkLst>
            <pc:docMk/>
            <pc:sldMk cId="3973644146" sldId="472"/>
            <ac:spMk id="2" creationId="{3F4529AC-6350-605C-7C16-1AF79578B201}"/>
          </ac:spMkLst>
        </pc:spChg>
        <pc:spChg chg="mod">
          <ac:chgData name="Natalie Gregory" userId="S::natalie.gregory@seetec.co.uk::5029e876-f44a-41d6-85f5-571cd131df41" providerId="AD" clId="Web-{70EF8495-B54A-E415-9F96-E7E6251AD6A3}" dt="2023-12-29T13:11:59.372" v="4" actId="20577"/>
          <ac:spMkLst>
            <pc:docMk/>
            <pc:sldMk cId="3973644146" sldId="472"/>
            <ac:spMk id="3" creationId="{45208D69-80AC-9CEA-95DD-61583155656C}"/>
          </ac:spMkLst>
        </pc:spChg>
      </pc:sldChg>
      <pc:sldChg chg="modSp">
        <pc:chgData name="Natalie Gregory" userId="S::natalie.gregory@seetec.co.uk::5029e876-f44a-41d6-85f5-571cd131df41" providerId="AD" clId="Web-{70EF8495-B54A-E415-9F96-E7E6251AD6A3}" dt="2023-12-29T13:29:38.610" v="29" actId="14100"/>
        <pc:sldMkLst>
          <pc:docMk/>
          <pc:sldMk cId="658808884" sldId="476"/>
        </pc:sldMkLst>
        <pc:spChg chg="mod">
          <ac:chgData name="Natalie Gregory" userId="S::natalie.gregory@seetec.co.uk::5029e876-f44a-41d6-85f5-571cd131df41" providerId="AD" clId="Web-{70EF8495-B54A-E415-9F96-E7E6251AD6A3}" dt="2023-12-29T13:29:38.610" v="29" actId="14100"/>
          <ac:spMkLst>
            <pc:docMk/>
            <pc:sldMk cId="658808884" sldId="476"/>
            <ac:spMk id="3" creationId="{D57CC2ED-FA55-45BD-4E4C-CA27B57DAEA4}"/>
          </ac:spMkLst>
        </pc:spChg>
      </pc:sldChg>
      <pc:sldChg chg="addSp delSp modSp add">
        <pc:chgData name="Natalie Gregory" userId="S::natalie.gregory@seetec.co.uk::5029e876-f44a-41d6-85f5-571cd131df41" providerId="AD" clId="Web-{70EF8495-B54A-E415-9F96-E7E6251AD6A3}" dt="2023-12-29T13:42:45.738" v="69" actId="20577"/>
        <pc:sldMkLst>
          <pc:docMk/>
          <pc:sldMk cId="1258722611" sldId="477"/>
        </pc:sldMkLst>
        <pc:spChg chg="mod">
          <ac:chgData name="Natalie Gregory" userId="S::natalie.gregory@seetec.co.uk::5029e876-f44a-41d6-85f5-571cd131df41" providerId="AD" clId="Web-{70EF8495-B54A-E415-9F96-E7E6251AD6A3}" dt="2023-12-29T13:42:45.738" v="69" actId="20577"/>
          <ac:spMkLst>
            <pc:docMk/>
            <pc:sldMk cId="1258722611" sldId="477"/>
            <ac:spMk id="2" creationId="{3F4529AC-6350-605C-7C16-1AF79578B201}"/>
          </ac:spMkLst>
        </pc:spChg>
        <pc:spChg chg="add del mod">
          <ac:chgData name="Natalie Gregory" userId="S::natalie.gregory@seetec.co.uk::5029e876-f44a-41d6-85f5-571cd131df41" providerId="AD" clId="Web-{70EF8495-B54A-E415-9F96-E7E6251AD6A3}" dt="2023-12-29T13:38:43.935" v="60" actId="20577"/>
          <ac:spMkLst>
            <pc:docMk/>
            <pc:sldMk cId="1258722611" sldId="477"/>
            <ac:spMk id="3" creationId="{45208D69-80AC-9CEA-95DD-61583155656C}"/>
          </ac:spMkLst>
        </pc:spChg>
        <pc:spChg chg="add del mod">
          <ac:chgData name="Natalie Gregory" userId="S::natalie.gregory@seetec.co.uk::5029e876-f44a-41d6-85f5-571cd131df41" providerId="AD" clId="Web-{70EF8495-B54A-E415-9F96-E7E6251AD6A3}" dt="2023-12-29T13:37:53.606" v="34"/>
          <ac:spMkLst>
            <pc:docMk/>
            <pc:sldMk cId="1258722611" sldId="477"/>
            <ac:spMk id="6" creationId="{A5A30E36-CB79-97B1-BE32-DE4487B7723F}"/>
          </ac:spMkLst>
        </pc:spChg>
      </pc:sldChg>
      <pc:sldChg chg="modSp">
        <pc:chgData name="Natalie Gregory" userId="S::natalie.gregory@seetec.co.uk::5029e876-f44a-41d6-85f5-571cd131df41" providerId="AD" clId="Web-{70EF8495-B54A-E415-9F96-E7E6251AD6A3}" dt="2023-12-29T13:25:52.589" v="25" actId="14100"/>
        <pc:sldMkLst>
          <pc:docMk/>
          <pc:sldMk cId="3918240155" sldId="478"/>
        </pc:sldMkLst>
        <pc:picChg chg="mod">
          <ac:chgData name="Natalie Gregory" userId="S::natalie.gregory@seetec.co.uk::5029e876-f44a-41d6-85f5-571cd131df41" providerId="AD" clId="Web-{70EF8495-B54A-E415-9F96-E7E6251AD6A3}" dt="2023-12-29T13:25:52.589" v="25" actId="14100"/>
          <ac:picMkLst>
            <pc:docMk/>
            <pc:sldMk cId="3918240155" sldId="478"/>
            <ac:picMk id="11" creationId="{E36E76F8-DD36-227B-8D37-F268B13109E4}"/>
          </ac:picMkLst>
        </pc:picChg>
      </pc:sldChg>
      <pc:sldChg chg="modSp">
        <pc:chgData name="Natalie Gregory" userId="S::natalie.gregory@seetec.co.uk::5029e876-f44a-41d6-85f5-571cd131df41" providerId="AD" clId="Web-{70EF8495-B54A-E415-9F96-E7E6251AD6A3}" dt="2023-12-29T13:17:21.479" v="17" actId="20577"/>
        <pc:sldMkLst>
          <pc:docMk/>
          <pc:sldMk cId="2499302146" sldId="479"/>
        </pc:sldMkLst>
        <pc:spChg chg="mod">
          <ac:chgData name="Natalie Gregory" userId="S::natalie.gregory@seetec.co.uk::5029e876-f44a-41d6-85f5-571cd131df41" providerId="AD" clId="Web-{70EF8495-B54A-E415-9F96-E7E6251AD6A3}" dt="2023-12-29T13:17:21.479" v="17" actId="20577"/>
          <ac:spMkLst>
            <pc:docMk/>
            <pc:sldMk cId="2499302146" sldId="479"/>
            <ac:spMk id="3" creationId="{D57CC2ED-FA55-45BD-4E4C-CA27B57DAEA4}"/>
          </ac:spMkLst>
        </pc:spChg>
      </pc:sldChg>
      <pc:sldChg chg="ord">
        <pc:chgData name="Natalie Gregory" userId="S::natalie.gregory@seetec.co.uk::5029e876-f44a-41d6-85f5-571cd131df41" providerId="AD" clId="Web-{70EF8495-B54A-E415-9F96-E7E6251AD6A3}" dt="2023-12-29T13:35:50.650" v="31"/>
        <pc:sldMkLst>
          <pc:docMk/>
          <pc:sldMk cId="123346812" sldId="481"/>
        </pc:sldMkLst>
      </pc:sldChg>
      <pc:sldChg chg="modSp">
        <pc:chgData name="Natalie Gregory" userId="S::natalie.gregory@seetec.co.uk::5029e876-f44a-41d6-85f5-571cd131df41" providerId="AD" clId="Web-{70EF8495-B54A-E415-9F96-E7E6251AD6A3}" dt="2023-12-29T13:22:10.861" v="22" actId="1076"/>
        <pc:sldMkLst>
          <pc:docMk/>
          <pc:sldMk cId="2413363811" sldId="482"/>
        </pc:sldMkLst>
        <pc:spChg chg="mod">
          <ac:chgData name="Natalie Gregory" userId="S::natalie.gregory@seetec.co.uk::5029e876-f44a-41d6-85f5-571cd131df41" providerId="AD" clId="Web-{70EF8495-B54A-E415-9F96-E7E6251AD6A3}" dt="2023-12-29T13:22:10.861" v="22" actId="1076"/>
          <ac:spMkLst>
            <pc:docMk/>
            <pc:sldMk cId="2413363811" sldId="482"/>
            <ac:spMk id="3" creationId="{D57CC2ED-FA55-45BD-4E4C-CA27B57DAEA4}"/>
          </ac:spMkLst>
        </pc:spChg>
      </pc:sldChg>
      <pc:sldChg chg="modSp">
        <pc:chgData name="Natalie Gregory" userId="S::natalie.gregory@seetec.co.uk::5029e876-f44a-41d6-85f5-571cd131df41" providerId="AD" clId="Web-{70EF8495-B54A-E415-9F96-E7E6251AD6A3}" dt="2023-12-29T13:26:24.683" v="26" actId="20577"/>
        <pc:sldMkLst>
          <pc:docMk/>
          <pc:sldMk cId="2223327602" sldId="483"/>
        </pc:sldMkLst>
        <pc:spChg chg="mod">
          <ac:chgData name="Natalie Gregory" userId="S::natalie.gregory@seetec.co.uk::5029e876-f44a-41d6-85f5-571cd131df41" providerId="AD" clId="Web-{70EF8495-B54A-E415-9F96-E7E6251AD6A3}" dt="2023-12-29T13:26:24.683" v="26" actId="20577"/>
          <ac:spMkLst>
            <pc:docMk/>
            <pc:sldMk cId="2223327602" sldId="483"/>
            <ac:spMk id="2" creationId="{309059DF-6100-CE5A-BF6B-50C9BF489CCE}"/>
          </ac:spMkLst>
        </pc:spChg>
      </pc:sldChg>
      <pc:sldChg chg="modSp">
        <pc:chgData name="Natalie Gregory" userId="S::natalie.gregory@seetec.co.uk::5029e876-f44a-41d6-85f5-571cd131df41" providerId="AD" clId="Web-{70EF8495-B54A-E415-9F96-E7E6251AD6A3}" dt="2023-12-29T13:32:04.847" v="30" actId="20577"/>
        <pc:sldMkLst>
          <pc:docMk/>
          <pc:sldMk cId="2874129888" sldId="485"/>
        </pc:sldMkLst>
        <pc:spChg chg="mod">
          <ac:chgData name="Natalie Gregory" userId="S::natalie.gregory@seetec.co.uk::5029e876-f44a-41d6-85f5-571cd131df41" providerId="AD" clId="Web-{70EF8495-B54A-E415-9F96-E7E6251AD6A3}" dt="2023-12-29T13:32:04.847" v="30" actId="20577"/>
          <ac:spMkLst>
            <pc:docMk/>
            <pc:sldMk cId="2874129888" sldId="485"/>
            <ac:spMk id="2" creationId="{831C9F1C-7B58-A4FC-A2F5-4EC0AEC1FCB8}"/>
          </ac:spMkLst>
        </pc:spChg>
      </pc:sldChg>
    </pc:docChg>
  </pc:docChgLst>
  <pc:docChgLst>
    <pc:chgData name="Natalie Gregory" userId="S::natalie.gregory@seetec.co.uk::5029e876-f44a-41d6-85f5-571cd131df41" providerId="AD" clId="Web-{7ABFBE2F-9BB7-D117-48C5-9D940E80D446}"/>
    <pc:docChg chg="modSld">
      <pc:chgData name="Natalie Gregory" userId="S::natalie.gregory@seetec.co.uk::5029e876-f44a-41d6-85f5-571cd131df41" providerId="AD" clId="Web-{7ABFBE2F-9BB7-D117-48C5-9D940E80D446}" dt="2023-12-15T11:57:35.832" v="72" actId="1076"/>
      <pc:docMkLst>
        <pc:docMk/>
      </pc:docMkLst>
      <pc:sldChg chg="addSp modSp">
        <pc:chgData name="Natalie Gregory" userId="S::natalie.gregory@seetec.co.uk::5029e876-f44a-41d6-85f5-571cd131df41" providerId="AD" clId="Web-{7ABFBE2F-9BB7-D117-48C5-9D940E80D446}" dt="2023-12-15T11:50:39.537" v="48" actId="14100"/>
        <pc:sldMkLst>
          <pc:docMk/>
          <pc:sldMk cId="658808884" sldId="476"/>
        </pc:sldMkLst>
        <pc:spChg chg="mod">
          <ac:chgData name="Natalie Gregory" userId="S::natalie.gregory@seetec.co.uk::5029e876-f44a-41d6-85f5-571cd131df41" providerId="AD" clId="Web-{7ABFBE2F-9BB7-D117-48C5-9D940E80D446}" dt="2023-12-15T11:48:41.158" v="36" actId="20577"/>
          <ac:spMkLst>
            <pc:docMk/>
            <pc:sldMk cId="658808884" sldId="476"/>
            <ac:spMk id="5" creationId="{57B57BC2-9387-4888-717C-8217E2750311}"/>
          </ac:spMkLst>
        </pc:spChg>
        <pc:picChg chg="add mod">
          <ac:chgData name="Natalie Gregory" userId="S::natalie.gregory@seetec.co.uk::5029e876-f44a-41d6-85f5-571cd131df41" providerId="AD" clId="Web-{7ABFBE2F-9BB7-D117-48C5-9D940E80D446}" dt="2023-12-15T11:50:27.474" v="45" actId="14100"/>
          <ac:picMkLst>
            <pc:docMk/>
            <pc:sldMk cId="658808884" sldId="476"/>
            <ac:picMk id="2" creationId="{B88841EA-D9EB-BF66-B16A-BBE73A67DDF7}"/>
          </ac:picMkLst>
        </pc:picChg>
        <pc:picChg chg="add mod">
          <ac:chgData name="Natalie Gregory" userId="S::natalie.gregory@seetec.co.uk::5029e876-f44a-41d6-85f5-571cd131df41" providerId="AD" clId="Web-{7ABFBE2F-9BB7-D117-48C5-9D940E80D446}" dt="2023-12-15T11:50:35.880" v="47" actId="14100"/>
          <ac:picMkLst>
            <pc:docMk/>
            <pc:sldMk cId="658808884" sldId="476"/>
            <ac:picMk id="4" creationId="{FF29DE1A-B062-D3C5-FBF5-4DE812EEAA6D}"/>
          </ac:picMkLst>
        </pc:picChg>
        <pc:picChg chg="add mod">
          <ac:chgData name="Natalie Gregory" userId="S::natalie.gregory@seetec.co.uk::5029e876-f44a-41d6-85f5-571cd131df41" providerId="AD" clId="Web-{7ABFBE2F-9BB7-D117-48C5-9D940E80D446}" dt="2023-12-15T11:50:31.068" v="46" actId="14100"/>
          <ac:picMkLst>
            <pc:docMk/>
            <pc:sldMk cId="658808884" sldId="476"/>
            <ac:picMk id="6" creationId="{DD739153-C787-D174-5433-69B108E28190}"/>
          </ac:picMkLst>
        </pc:picChg>
        <pc:picChg chg="add mod">
          <ac:chgData name="Natalie Gregory" userId="S::natalie.gregory@seetec.co.uk::5029e876-f44a-41d6-85f5-571cd131df41" providerId="AD" clId="Web-{7ABFBE2F-9BB7-D117-48C5-9D940E80D446}" dt="2023-12-15T11:50:39.537" v="48" actId="14100"/>
          <ac:picMkLst>
            <pc:docMk/>
            <pc:sldMk cId="658808884" sldId="476"/>
            <ac:picMk id="7" creationId="{73228AE7-8079-1F61-ACE0-AA69DFEEB8D8}"/>
          </ac:picMkLst>
        </pc:picChg>
      </pc:sldChg>
      <pc:sldChg chg="addSp delSp modSp">
        <pc:chgData name="Natalie Gregory" userId="S::natalie.gregory@seetec.co.uk::5029e876-f44a-41d6-85f5-571cd131df41" providerId="AD" clId="Web-{7ABFBE2F-9BB7-D117-48C5-9D940E80D446}" dt="2023-12-15T11:57:01.721" v="70" actId="1076"/>
        <pc:sldMkLst>
          <pc:docMk/>
          <pc:sldMk cId="2223327602" sldId="483"/>
        </pc:sldMkLst>
        <pc:spChg chg="mod">
          <ac:chgData name="Natalie Gregory" userId="S::natalie.gregory@seetec.co.uk::5029e876-f44a-41d6-85f5-571cd131df41" providerId="AD" clId="Web-{7ABFBE2F-9BB7-D117-48C5-9D940E80D446}" dt="2023-12-15T11:56:53.565" v="69"/>
          <ac:spMkLst>
            <pc:docMk/>
            <pc:sldMk cId="2223327602" sldId="483"/>
            <ac:spMk id="2" creationId="{309059DF-6100-CE5A-BF6B-50C9BF489CCE}"/>
          </ac:spMkLst>
        </pc:spChg>
        <pc:spChg chg="mod ord">
          <ac:chgData name="Natalie Gregory" userId="S::natalie.gregory@seetec.co.uk::5029e876-f44a-41d6-85f5-571cd131df41" providerId="AD" clId="Web-{7ABFBE2F-9BB7-D117-48C5-9D940E80D446}" dt="2023-12-15T11:57:01.721" v="70" actId="1076"/>
          <ac:spMkLst>
            <pc:docMk/>
            <pc:sldMk cId="2223327602" sldId="483"/>
            <ac:spMk id="4" creationId="{2C8D9E6F-9D53-52C9-CFE1-1E6B8E91CB20}"/>
          </ac:spMkLst>
        </pc:spChg>
        <pc:spChg chg="del">
          <ac:chgData name="Natalie Gregory" userId="S::natalie.gregory@seetec.co.uk::5029e876-f44a-41d6-85f5-571cd131df41" providerId="AD" clId="Web-{7ABFBE2F-9BB7-D117-48C5-9D940E80D446}" dt="2023-12-15T11:56:53.565" v="69"/>
          <ac:spMkLst>
            <pc:docMk/>
            <pc:sldMk cId="2223327602" sldId="483"/>
            <ac:spMk id="5" creationId="{A24F8ECE-5556-0492-4C82-F2FE07B4FB2B}"/>
          </ac:spMkLst>
        </pc:spChg>
        <pc:spChg chg="add">
          <ac:chgData name="Natalie Gregory" userId="S::natalie.gregory@seetec.co.uk::5029e876-f44a-41d6-85f5-571cd131df41" providerId="AD" clId="Web-{7ABFBE2F-9BB7-D117-48C5-9D940E80D446}" dt="2023-12-15T11:56:53.565" v="69"/>
          <ac:spMkLst>
            <pc:docMk/>
            <pc:sldMk cId="2223327602" sldId="483"/>
            <ac:spMk id="12" creationId="{B77DE227-7609-41B8-1652-2FE51A6EAE31}"/>
          </ac:spMkLst>
        </pc:spChg>
        <pc:picChg chg="add del mod">
          <ac:chgData name="Natalie Gregory" userId="S::natalie.gregory@seetec.co.uk::5029e876-f44a-41d6-85f5-571cd131df41" providerId="AD" clId="Web-{7ABFBE2F-9BB7-D117-48C5-9D940E80D446}" dt="2023-12-15T11:56:41.080" v="66"/>
          <ac:picMkLst>
            <pc:docMk/>
            <pc:sldMk cId="2223327602" sldId="483"/>
            <ac:picMk id="3" creationId="{A130B029-87C6-38C2-1B1C-8A2FA72E2EA0}"/>
          </ac:picMkLst>
        </pc:picChg>
        <pc:picChg chg="add mod">
          <ac:chgData name="Natalie Gregory" userId="S::natalie.gregory@seetec.co.uk::5029e876-f44a-41d6-85f5-571cd131df41" providerId="AD" clId="Web-{7ABFBE2F-9BB7-D117-48C5-9D940E80D446}" dt="2023-12-15T11:56:53.565" v="69"/>
          <ac:picMkLst>
            <pc:docMk/>
            <pc:sldMk cId="2223327602" sldId="483"/>
            <ac:picMk id="7" creationId="{E69F04FE-1EF5-7B57-29A0-E5E3B653ABEE}"/>
          </ac:picMkLst>
        </pc:picChg>
      </pc:sldChg>
      <pc:sldChg chg="addSp delSp modSp">
        <pc:chgData name="Natalie Gregory" userId="S::natalie.gregory@seetec.co.uk::5029e876-f44a-41d6-85f5-571cd131df41" providerId="AD" clId="Web-{7ABFBE2F-9BB7-D117-48C5-9D940E80D446}" dt="2023-12-15T11:57:18.941" v="71" actId="14100"/>
        <pc:sldMkLst>
          <pc:docMk/>
          <pc:sldMk cId="2874129888" sldId="485"/>
        </pc:sldMkLst>
        <pc:picChg chg="add mod">
          <ac:chgData name="Natalie Gregory" userId="S::natalie.gregory@seetec.co.uk::5029e876-f44a-41d6-85f5-571cd131df41" providerId="AD" clId="Web-{7ABFBE2F-9BB7-D117-48C5-9D940E80D446}" dt="2023-12-15T11:56:03.454" v="59" actId="1076"/>
          <ac:picMkLst>
            <pc:docMk/>
            <pc:sldMk cId="2874129888" sldId="485"/>
            <ac:picMk id="3" creationId="{219BD3FD-D1DB-5134-4702-93DC3E2FCFB0}"/>
          </ac:picMkLst>
        </pc:picChg>
        <pc:picChg chg="add del mod">
          <ac:chgData name="Natalie Gregory" userId="S::natalie.gregory@seetec.co.uk::5029e876-f44a-41d6-85f5-571cd131df41" providerId="AD" clId="Web-{7ABFBE2F-9BB7-D117-48C5-9D940E80D446}" dt="2023-12-15T11:55:57.157" v="56"/>
          <ac:picMkLst>
            <pc:docMk/>
            <pc:sldMk cId="2874129888" sldId="485"/>
            <ac:picMk id="5" creationId="{FCC794A2-D0DC-1F70-523A-5BDA6835F58F}"/>
          </ac:picMkLst>
        </pc:picChg>
        <pc:picChg chg="add mod">
          <ac:chgData name="Natalie Gregory" userId="S::natalie.gregory@seetec.co.uk::5029e876-f44a-41d6-85f5-571cd131df41" providerId="AD" clId="Web-{7ABFBE2F-9BB7-D117-48C5-9D940E80D446}" dt="2023-12-15T11:57:18.941" v="71" actId="14100"/>
          <ac:picMkLst>
            <pc:docMk/>
            <pc:sldMk cId="2874129888" sldId="485"/>
            <ac:picMk id="7" creationId="{508D688C-FE07-2927-8D52-0FDC5959B503}"/>
          </ac:picMkLst>
        </pc:picChg>
      </pc:sldChg>
      <pc:sldChg chg="modSp">
        <pc:chgData name="Natalie Gregory" userId="S::natalie.gregory@seetec.co.uk::5029e876-f44a-41d6-85f5-571cd131df41" providerId="AD" clId="Web-{7ABFBE2F-9BB7-D117-48C5-9D940E80D446}" dt="2023-12-15T11:57:35.832" v="72" actId="1076"/>
        <pc:sldMkLst>
          <pc:docMk/>
          <pc:sldMk cId="1129647349" sldId="488"/>
        </pc:sldMkLst>
        <pc:spChg chg="mod">
          <ac:chgData name="Natalie Gregory" userId="S::natalie.gregory@seetec.co.uk::5029e876-f44a-41d6-85f5-571cd131df41" providerId="AD" clId="Web-{7ABFBE2F-9BB7-D117-48C5-9D940E80D446}" dt="2023-12-15T11:57:35.832" v="72" actId="1076"/>
          <ac:spMkLst>
            <pc:docMk/>
            <pc:sldMk cId="1129647349" sldId="488"/>
            <ac:spMk id="4" creationId="{675E4A4A-AF86-AE41-880F-2238510485F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138ED-F3BD-424E-8445-740A582B029F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970EC-786B-4EDC-BDD0-A26F6E6EDE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240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1AC517-8AB9-4F96-AF87-4BEDD000F2C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968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970EC-786B-4EDC-BDD0-A26F6E6EDE3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803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970EC-786B-4EDC-BDD0-A26F6E6EDE3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999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970EC-786B-4EDC-BDD0-A26F6E6EDE3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03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970EC-786B-4EDC-BDD0-A26F6E6EDE3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924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970EC-786B-4EDC-BDD0-A26F6E6EDE3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127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970EC-786B-4EDC-BDD0-A26F6E6EDE3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94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970EC-786B-4EDC-BDD0-A26F6E6EDE3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228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970EC-786B-4EDC-BDD0-A26F6E6EDE3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135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2332" y="1095539"/>
            <a:ext cx="12192000" cy="4421694"/>
          </a:xfrm>
          <a:prstGeom prst="rect">
            <a:avLst/>
          </a:prstGeom>
          <a:solidFill>
            <a:srgbClr val="008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0" y="1"/>
            <a:ext cx="12192000" cy="1052736"/>
          </a:xfrm>
          <a:prstGeom prst="rect">
            <a:avLst/>
          </a:prstGeom>
          <a:solidFill>
            <a:srgbClr val="001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2118" y="404664"/>
            <a:ext cx="4556357" cy="1296144"/>
            <a:chOff x="0" y="2492896"/>
            <a:chExt cx="8578740" cy="1296144"/>
          </a:xfrm>
          <a:solidFill>
            <a:schemeClr val="bg1"/>
          </a:solidFill>
        </p:grpSpPr>
        <p:sp>
          <p:nvSpPr>
            <p:cNvPr id="21" name="Rounded Rectangle 20"/>
            <p:cNvSpPr/>
            <p:nvPr userDrawn="1"/>
          </p:nvSpPr>
          <p:spPr>
            <a:xfrm>
              <a:off x="0" y="2492896"/>
              <a:ext cx="8578740" cy="129614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0" y="2492896"/>
              <a:ext cx="2115846" cy="1296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F57B738-2531-3545-2ABA-9ED72993D4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368" y="548680"/>
            <a:ext cx="3312367" cy="9411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5B0597-5A06-5B47-0D77-A69EC6D970A8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</p:spTree>
    <p:extLst>
      <p:ext uri="{BB962C8B-B14F-4D97-AF65-F5344CB8AC3E}">
        <p14:creationId xmlns:p14="http://schemas.microsoft.com/office/powerpoint/2010/main" val="308016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1171"/>
            <a:ext cx="12192000" cy="6453335"/>
          </a:xfrm>
          <a:prstGeom prst="rect">
            <a:avLst/>
          </a:prstGeom>
          <a:solidFill>
            <a:srgbClr val="001F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1700808"/>
            <a:ext cx="11760629" cy="1296144"/>
            <a:chOff x="0" y="2492896"/>
            <a:chExt cx="8578740" cy="1296144"/>
          </a:xfrm>
          <a:solidFill>
            <a:srgbClr val="0080DB"/>
          </a:solidFill>
        </p:grpSpPr>
        <p:sp>
          <p:nvSpPr>
            <p:cNvPr id="10" name="Rounded Rectangle 9"/>
            <p:cNvSpPr/>
            <p:nvPr userDrawn="1"/>
          </p:nvSpPr>
          <p:spPr>
            <a:xfrm>
              <a:off x="0" y="2492896"/>
              <a:ext cx="8578740" cy="129614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2492896"/>
              <a:ext cx="981896" cy="1296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97AC3A1F-6B6E-F87F-76A1-5131016395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8925" y="1988691"/>
            <a:ext cx="8569325" cy="7922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5pPr>
          </a:lstStyle>
          <a:p>
            <a:pPr lvl="0"/>
            <a:r>
              <a:rPr lang="en-US"/>
              <a:t>Add subtitle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3B11C8-3D06-84E1-F08C-7FF80C3F96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Workshop 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0DDD49-50D7-FFBB-59C9-1B1D8C0B71DE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276CD1-BEF2-C8D2-DBAA-D45763519F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4C8598-D402-8A8A-BB11-77CB947B0350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379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u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F90148A6-822E-4638-B57D-7DB1763979D7}"/>
              </a:ext>
            </a:extLst>
          </p:cNvPr>
          <p:cNvSpPr/>
          <p:nvPr userDrawn="1"/>
        </p:nvSpPr>
        <p:spPr>
          <a:xfrm>
            <a:off x="10813" y="1146183"/>
            <a:ext cx="12212655" cy="5713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-44862"/>
            <a:ext cx="12253836" cy="1470025"/>
          </a:xfrm>
          <a:solidFill>
            <a:srgbClr val="001F3C"/>
          </a:solidFill>
        </p:spPr>
        <p:txBody>
          <a:bodyPr>
            <a:normAutofit/>
          </a:bodyPr>
          <a:lstStyle>
            <a:lvl1pPr>
              <a:defRPr sz="2993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B6F8B3E7-6156-4FF4-8B1B-BD4E53C9BD35}"/>
              </a:ext>
            </a:extLst>
          </p:cNvPr>
          <p:cNvSpPr/>
          <p:nvPr userDrawn="1"/>
        </p:nvSpPr>
        <p:spPr>
          <a:xfrm>
            <a:off x="309568" y="1797269"/>
            <a:ext cx="11572864" cy="4855779"/>
          </a:xfrm>
          <a:prstGeom prst="round2DiagRect">
            <a:avLst/>
          </a:prstGeom>
          <a:solidFill>
            <a:srgbClr val="008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21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540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663F6F5D-440F-431E-AC20-B7C58ED75FE6}"/>
              </a:ext>
            </a:extLst>
          </p:cNvPr>
          <p:cNvSpPr/>
          <p:nvPr userDrawn="1"/>
        </p:nvSpPr>
        <p:spPr>
          <a:xfrm>
            <a:off x="-114299" y="1146183"/>
            <a:ext cx="12337768" cy="5713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652" y="3182"/>
            <a:ext cx="12212655" cy="1143000"/>
          </a:xfrm>
          <a:solidFill>
            <a:srgbClr val="001F3C"/>
          </a:solidFill>
        </p:spPr>
        <p:txBody>
          <a:bodyPr>
            <a:normAutofit/>
          </a:bodyPr>
          <a:lstStyle>
            <a:lvl1pPr>
              <a:defRPr sz="2993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DCD645A7-EA43-449F-A5D5-EF8BF4567F86}"/>
              </a:ext>
            </a:extLst>
          </p:cNvPr>
          <p:cNvSpPr/>
          <p:nvPr userDrawn="1"/>
        </p:nvSpPr>
        <p:spPr>
          <a:xfrm>
            <a:off x="275122" y="1432344"/>
            <a:ext cx="11641767" cy="5182779"/>
          </a:xfrm>
          <a:prstGeom prst="round2DiagRect">
            <a:avLst/>
          </a:prstGeom>
          <a:solidFill>
            <a:srgbClr val="008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21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41756"/>
            <a:ext cx="10972800" cy="4636766"/>
          </a:xfrm>
          <a:noFill/>
        </p:spPr>
        <p:txBody>
          <a:bodyPr/>
          <a:lstStyle>
            <a:lvl1pPr>
              <a:defRPr sz="1904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860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2F3A23E5-F1E1-4517-BC3E-AE416813C388}"/>
              </a:ext>
            </a:extLst>
          </p:cNvPr>
          <p:cNvSpPr/>
          <p:nvPr userDrawn="1"/>
        </p:nvSpPr>
        <p:spPr>
          <a:xfrm>
            <a:off x="10813" y="1146183"/>
            <a:ext cx="12212655" cy="5713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5CB1DBB-1781-46A7-8410-83AF3EBB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64096"/>
            <a:ext cx="12192000" cy="1324837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F15F5099-2DE5-4A70-8558-5803A931865C}"/>
              </a:ext>
            </a:extLst>
          </p:cNvPr>
          <p:cNvSpPr/>
          <p:nvPr userDrawn="1"/>
        </p:nvSpPr>
        <p:spPr>
          <a:xfrm>
            <a:off x="361995" y="1522480"/>
            <a:ext cx="11554888" cy="5154139"/>
          </a:xfrm>
          <a:prstGeom prst="round2DiagRect">
            <a:avLst/>
          </a:prstGeom>
          <a:solidFill>
            <a:srgbClr val="008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21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8A05FB-7956-4868-A56D-1B08700C73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96390" y="1839745"/>
            <a:ext cx="10686100" cy="4491385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547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962" y="6357038"/>
            <a:ext cx="2845283" cy="364206"/>
          </a:xfrm>
          <a:prstGeom prst="rect">
            <a:avLst/>
          </a:prstGeom>
        </p:spPr>
        <p:txBody>
          <a:bodyPr/>
          <a:lstStyle/>
          <a:p>
            <a:pPr defTabSz="621884"/>
            <a:fld id="{CC0A74CF-64D0-4EBF-B4ED-EAB6310948C6}" type="datetimeFigureOut">
              <a:rPr lang="en-GB" sz="1224" smtClean="0">
                <a:solidFill>
                  <a:prstClr val="black"/>
                </a:solidFill>
              </a:rPr>
              <a:pPr defTabSz="621884"/>
              <a:t>30/01/2024</a:t>
            </a:fld>
            <a:endParaRPr lang="en-GB" sz="1224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4770" y="6357038"/>
            <a:ext cx="3862489" cy="364206"/>
          </a:xfrm>
          <a:prstGeom prst="rect">
            <a:avLst/>
          </a:prstGeom>
        </p:spPr>
        <p:txBody>
          <a:bodyPr/>
          <a:lstStyle/>
          <a:p>
            <a:pPr defTabSz="621884"/>
            <a:endParaRPr lang="en-GB" sz="1224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6759" y="6357038"/>
            <a:ext cx="2845283" cy="364206"/>
          </a:xfrm>
          <a:prstGeom prst="rect">
            <a:avLst/>
          </a:prstGeom>
        </p:spPr>
        <p:txBody>
          <a:bodyPr/>
          <a:lstStyle/>
          <a:p>
            <a:pPr defTabSz="621884"/>
            <a:fld id="{4A0ECF84-FFC0-43CB-9DD7-3E67B15F0C24}" type="slidenum">
              <a:rPr lang="en-GB" sz="1224" smtClean="0">
                <a:solidFill>
                  <a:prstClr val="black"/>
                </a:solidFill>
              </a:rPr>
              <a:pPr defTabSz="621884"/>
              <a:t>‹#›</a:t>
            </a:fld>
            <a:endParaRPr lang="en-GB" sz="1224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95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386" y="0"/>
            <a:ext cx="1219638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696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0BF7BFA-027F-71E7-938D-F3D54AF217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Workshop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D58EE7-3E34-16BE-A267-1344FA3E44AA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98F1F1-0373-5542-BC84-000C4C6114D1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B9E80C-E8A6-3077-A14E-DD631B471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83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0E83DB-5FD4-7E2E-A105-5F187E280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9811" y="548680"/>
            <a:ext cx="7632377" cy="6487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pPr lvl="0"/>
            <a:r>
              <a:rPr lang="en-US"/>
              <a:t>Add slide title</a:t>
            </a:r>
            <a:endParaRPr lang="en-GB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6681945D-26DF-83C1-7DEE-BCF6B0F382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Workshop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64B76C-5519-382A-F0CE-6A18FBB593B2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11CD03-0964-E409-3809-BC528306A3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87F837-BAD1-3AF1-A50E-49261712C18E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41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3574C2-8B08-579F-C6A2-92B710AA12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5487" y="1628800"/>
            <a:ext cx="8461026" cy="4248472"/>
          </a:xfrm>
          <a:prstGeom prst="rect">
            <a:avLst/>
          </a:prstGeom>
        </p:spPr>
        <p:txBody>
          <a:bodyPr/>
          <a:lstStyle/>
          <a:p>
            <a:pPr marL="571500" indent="-571500">
              <a:buFont typeface="Arial" pitchFamily="34" charset="0"/>
              <a:buChar char="•"/>
            </a:pPr>
            <a:r>
              <a:rPr lang="en-GB" sz="320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endParaRPr lang="en-GB" sz="2600">
              <a:solidFill>
                <a:srgbClr val="001F3C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0E83DB-5FD4-7E2E-A105-5F187E280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9811" y="548680"/>
            <a:ext cx="7632377" cy="6487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pPr lvl="0"/>
            <a:r>
              <a:rPr lang="en-US"/>
              <a:t>Add slide title</a:t>
            </a:r>
            <a:endParaRPr lang="en-GB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D56CC80C-1EDC-6364-C8EA-91C12EC2D2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Workshop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3D26BF-5722-BFF2-B260-3DFA21BB23E5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E436F0-DBE6-3261-E5B4-39B260690B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94206B-F18B-4923-2BA4-2C306799E1B3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305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3574C2-8B08-579F-C6A2-92B710AA12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08257" y="3501008"/>
            <a:ext cx="9175487" cy="1872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571500" indent="-571500">
              <a:buFont typeface="Arial" pitchFamily="34" charset="0"/>
              <a:buChar char="•"/>
            </a:pPr>
            <a:r>
              <a:rPr lang="en-GB" sz="320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endParaRPr lang="en-GB" sz="2600">
              <a:solidFill>
                <a:srgbClr val="001F3C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0E83DB-5FD4-7E2E-A105-5F187E280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9811" y="548680"/>
            <a:ext cx="7632377" cy="6487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pPr lvl="0"/>
            <a:r>
              <a:rPr lang="en-US"/>
              <a:t>Add slide title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892A5-8A66-9E41-01D1-DA9F1B90EA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08257" y="1772816"/>
            <a:ext cx="9175486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Add text</a:t>
            </a: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73A357C-A89B-6E60-A96B-A2BD861F15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Workshop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AF25BB-3B5D-42E8-080E-AC156B4ACE1E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879E7D-0B5F-D502-36F2-DC70C72501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821B3E-EBD1-F47B-4D1C-CA6A0E252E6B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793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0E83DB-5FD4-7E2E-A105-5F187E280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9811" y="548680"/>
            <a:ext cx="7632377" cy="6487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pPr lvl="0"/>
            <a:r>
              <a:rPr lang="en-US"/>
              <a:t>Add slide title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DE6B1-D4E5-5029-AFF2-3578D2B7C33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6763" y="1700808"/>
            <a:ext cx="10658475" cy="38884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12E9F0B-C892-2FA1-2F05-848C6AD780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Workshop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1D3DF4-A651-233C-46EA-B510D9D2EE34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F22DDC-9C12-E94D-9EF5-51C50E56BF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2063A4-FB5A-51EF-E460-599685A287A9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675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0E83DB-5FD4-7E2E-A105-5F187E280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9811" y="548680"/>
            <a:ext cx="7632377" cy="6487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pPr lvl="0"/>
            <a:r>
              <a:rPr lang="en-US"/>
              <a:t>Add slide title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9B41F1-8EF4-56B0-F9E9-163F44C5AC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5524" y="1793875"/>
            <a:ext cx="5040263" cy="432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6DDC45-9AE6-F688-3B00-33FFD6A7C4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477" y="1793875"/>
            <a:ext cx="5040000" cy="43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CADF7C0-C11B-2C01-2DCC-27526DE608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Workshop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1F1CA5-CAC1-2755-03CF-E89571ECE0E0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F542DF-E4AD-63BA-58D5-B857396526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4141C9-7F5A-CF05-CF85-88105902D343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547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0E83DB-5FD4-7E2E-A105-5F187E280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9811" y="548680"/>
            <a:ext cx="7632377" cy="6487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pPr lvl="0"/>
            <a:r>
              <a:rPr lang="en-US"/>
              <a:t>Add slide title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9B41F1-8EF4-56B0-F9E9-163F44C5AC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6082" y="1797323"/>
            <a:ext cx="5040263" cy="432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6DDC45-9AE6-F688-3B00-33FFD6A7C4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5656" y="1797323"/>
            <a:ext cx="5040000" cy="43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4A1BFC5-8025-2830-6B8A-7E31F9C5E5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Workshop title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EEB9D4-7088-814D-61B7-31F1EEE0998B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A0E438-7325-19ED-6598-325EC25338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34EC7F-5683-7DC2-99B1-FFEFEF4DA8CD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05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12192000" cy="6453335"/>
          </a:xfrm>
          <a:prstGeom prst="rect">
            <a:avLst/>
          </a:prstGeom>
          <a:solidFill>
            <a:srgbClr val="0080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1700808"/>
            <a:ext cx="11760629" cy="1296144"/>
            <a:chOff x="0" y="2492896"/>
            <a:chExt cx="8578740" cy="1296144"/>
          </a:xfrm>
          <a:solidFill>
            <a:srgbClr val="001F3C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0" y="2492896"/>
              <a:ext cx="8578740" cy="129614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2492896"/>
              <a:ext cx="981896" cy="1296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3BFEBC0D-1713-F3D7-4B69-A64F235B80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8925" y="1988691"/>
            <a:ext cx="8569325" cy="7922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5pPr>
          </a:lstStyle>
          <a:p>
            <a:pPr lvl="0"/>
            <a:r>
              <a:rPr lang="en-US"/>
              <a:t>Add subtitle here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8A6CC8CF-0336-5319-0F35-F6BAF2E3E1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Workshop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9F200F-9FA1-2E73-3D1F-8EECF6C61CD6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7AD8E0-DEF1-B474-74A2-91883E15B6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2115EA-2CA1-DC7C-A90E-FB57B79F26A2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256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424076"/>
            <a:ext cx="12192000" cy="834911"/>
          </a:xfrm>
          <a:prstGeom prst="rect">
            <a:avLst/>
          </a:prstGeom>
          <a:solidFill>
            <a:srgbClr val="0080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98721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8" r:id="rId2"/>
    <p:sldLayoutId id="2147483659" r:id="rId3"/>
    <p:sldLayoutId id="2147483657" r:id="rId4"/>
    <p:sldLayoutId id="2147483660" r:id="rId5"/>
    <p:sldLayoutId id="2147483661" r:id="rId6"/>
    <p:sldLayoutId id="2147483662" r:id="rId7"/>
    <p:sldLayoutId id="2147483663" r:id="rId8"/>
    <p:sldLayoutId id="2147483651" r:id="rId9"/>
    <p:sldLayoutId id="2147483656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7729"/>
            <a:ext cx="12192000" cy="1143000"/>
          </a:xfrm>
          <a:prstGeom prst="rect">
            <a:avLst/>
          </a:prstGeom>
          <a:solidFill>
            <a:srgbClr val="001F3C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21"/>
            <a:ext cx="10972800" cy="45259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70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txStyles>
    <p:titleStyle>
      <a:lvl1pPr algn="ctr" defTabSz="545454" rtl="0" eaLnBrk="1" latinLnBrk="0" hangingPunct="1">
        <a:spcBef>
          <a:spcPct val="0"/>
        </a:spcBef>
        <a:buNone/>
        <a:defRPr sz="2993" kern="1200">
          <a:solidFill>
            <a:schemeClr val="bg1"/>
          </a:solidFill>
          <a:latin typeface="Monseratt"/>
          <a:ea typeface="+mj-ea"/>
          <a:cs typeface="+mj-cs"/>
        </a:defRPr>
      </a:lvl1pPr>
    </p:titleStyle>
    <p:bodyStyle>
      <a:lvl1pPr marL="204545" indent="-204545" algn="l" defTabSz="545454" rtl="0" eaLnBrk="1" latinLnBrk="0" hangingPunct="1">
        <a:spcBef>
          <a:spcPct val="20000"/>
        </a:spcBef>
        <a:buFont typeface="Arial" pitchFamily="34" charset="0"/>
        <a:buChar char="•"/>
        <a:defRPr sz="1909" kern="120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  <a:lvl2pPr marL="443181" indent="-170454" algn="l" defTabSz="545454" rtl="0" eaLnBrk="1" latinLnBrk="0" hangingPunct="1">
        <a:spcBef>
          <a:spcPct val="20000"/>
        </a:spcBef>
        <a:buFont typeface="Arial" pitchFamily="34" charset="0"/>
        <a:buChar char="–"/>
        <a:defRPr sz="1670" kern="120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2pPr>
      <a:lvl3pPr marL="681818" indent="-136364" algn="l" defTabSz="545454" rtl="0" eaLnBrk="1" latinLnBrk="0" hangingPunct="1">
        <a:spcBef>
          <a:spcPct val="20000"/>
        </a:spcBef>
        <a:buFont typeface="Arial" pitchFamily="34" charset="0"/>
        <a:buChar char="•"/>
        <a:defRPr sz="1432" kern="120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3pPr>
      <a:lvl4pPr marL="954545" indent="-136364" algn="l" defTabSz="545454" rtl="0" eaLnBrk="1" latinLnBrk="0" hangingPunct="1">
        <a:spcBef>
          <a:spcPct val="20000"/>
        </a:spcBef>
        <a:buFont typeface="Arial" pitchFamily="34" charset="0"/>
        <a:buChar char="–"/>
        <a:defRPr sz="1193" kern="120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4pPr>
      <a:lvl5pPr marL="1227272" indent="-136364" algn="l" defTabSz="545454" rtl="0" eaLnBrk="1" latinLnBrk="0" hangingPunct="1">
        <a:spcBef>
          <a:spcPct val="20000"/>
        </a:spcBef>
        <a:buFont typeface="Arial" pitchFamily="34" charset="0"/>
        <a:buChar char="»"/>
        <a:defRPr sz="1193" kern="120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5pPr>
      <a:lvl6pPr marL="1499999" indent="-136364" algn="l" defTabSz="545454" rtl="0" eaLnBrk="1" latinLnBrk="0" hangingPunct="1">
        <a:spcBef>
          <a:spcPct val="20000"/>
        </a:spcBef>
        <a:buFont typeface="Arial" pitchFamily="34" charset="0"/>
        <a:buChar char="•"/>
        <a:defRPr sz="1193" kern="1200">
          <a:solidFill>
            <a:schemeClr val="tx1"/>
          </a:solidFill>
          <a:latin typeface="+mn-lt"/>
          <a:ea typeface="+mn-ea"/>
          <a:cs typeface="+mn-cs"/>
        </a:defRPr>
      </a:lvl6pPr>
      <a:lvl7pPr marL="1772726" indent="-136364" algn="l" defTabSz="545454" rtl="0" eaLnBrk="1" latinLnBrk="0" hangingPunct="1">
        <a:spcBef>
          <a:spcPct val="20000"/>
        </a:spcBef>
        <a:buFont typeface="Arial" pitchFamily="34" charset="0"/>
        <a:buChar char="•"/>
        <a:defRPr sz="1193" kern="1200">
          <a:solidFill>
            <a:schemeClr val="tx1"/>
          </a:solidFill>
          <a:latin typeface="+mn-lt"/>
          <a:ea typeface="+mn-ea"/>
          <a:cs typeface="+mn-cs"/>
        </a:defRPr>
      </a:lvl7pPr>
      <a:lvl8pPr marL="2045453" indent="-136364" algn="l" defTabSz="545454" rtl="0" eaLnBrk="1" latinLnBrk="0" hangingPunct="1">
        <a:spcBef>
          <a:spcPct val="20000"/>
        </a:spcBef>
        <a:buFont typeface="Arial" pitchFamily="34" charset="0"/>
        <a:buChar char="•"/>
        <a:defRPr sz="1193" kern="1200">
          <a:solidFill>
            <a:schemeClr val="tx1"/>
          </a:solidFill>
          <a:latin typeface="+mn-lt"/>
          <a:ea typeface="+mn-ea"/>
          <a:cs typeface="+mn-cs"/>
        </a:defRPr>
      </a:lvl8pPr>
      <a:lvl9pPr marL="2318180" indent="-136364" algn="l" defTabSz="545454" rtl="0" eaLnBrk="1" latinLnBrk="0" hangingPunct="1">
        <a:spcBef>
          <a:spcPct val="20000"/>
        </a:spcBef>
        <a:buFont typeface="Arial" pitchFamily="34" charset="0"/>
        <a:buChar char="•"/>
        <a:defRPr sz="11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5454" rtl="0" eaLnBrk="1" latinLnBrk="0" hangingPunct="1">
        <a:defRPr sz="1074" kern="1200">
          <a:solidFill>
            <a:schemeClr val="tx1"/>
          </a:solidFill>
          <a:latin typeface="+mn-lt"/>
          <a:ea typeface="+mn-ea"/>
          <a:cs typeface="+mn-cs"/>
        </a:defRPr>
      </a:lvl1pPr>
      <a:lvl2pPr marL="272727" algn="l" defTabSz="545454" rtl="0" eaLnBrk="1" latinLnBrk="0" hangingPunct="1">
        <a:defRPr sz="1074" kern="1200">
          <a:solidFill>
            <a:schemeClr val="tx1"/>
          </a:solidFill>
          <a:latin typeface="+mn-lt"/>
          <a:ea typeface="+mn-ea"/>
          <a:cs typeface="+mn-cs"/>
        </a:defRPr>
      </a:lvl2pPr>
      <a:lvl3pPr marL="545454" algn="l" defTabSz="545454" rtl="0" eaLnBrk="1" latinLnBrk="0" hangingPunct="1">
        <a:defRPr sz="1074" kern="1200">
          <a:solidFill>
            <a:schemeClr val="tx1"/>
          </a:solidFill>
          <a:latin typeface="+mn-lt"/>
          <a:ea typeface="+mn-ea"/>
          <a:cs typeface="+mn-cs"/>
        </a:defRPr>
      </a:lvl3pPr>
      <a:lvl4pPr marL="818181" algn="l" defTabSz="545454" rtl="0" eaLnBrk="1" latinLnBrk="0" hangingPunct="1">
        <a:defRPr sz="1074" kern="1200">
          <a:solidFill>
            <a:schemeClr val="tx1"/>
          </a:solidFill>
          <a:latin typeface="+mn-lt"/>
          <a:ea typeface="+mn-ea"/>
          <a:cs typeface="+mn-cs"/>
        </a:defRPr>
      </a:lvl4pPr>
      <a:lvl5pPr marL="1090907" algn="l" defTabSz="545454" rtl="0" eaLnBrk="1" latinLnBrk="0" hangingPunct="1">
        <a:defRPr sz="1074" kern="1200">
          <a:solidFill>
            <a:schemeClr val="tx1"/>
          </a:solidFill>
          <a:latin typeface="+mn-lt"/>
          <a:ea typeface="+mn-ea"/>
          <a:cs typeface="+mn-cs"/>
        </a:defRPr>
      </a:lvl5pPr>
      <a:lvl6pPr marL="1363635" algn="l" defTabSz="545454" rtl="0" eaLnBrk="1" latinLnBrk="0" hangingPunct="1">
        <a:defRPr sz="1074" kern="1200">
          <a:solidFill>
            <a:schemeClr val="tx1"/>
          </a:solidFill>
          <a:latin typeface="+mn-lt"/>
          <a:ea typeface="+mn-ea"/>
          <a:cs typeface="+mn-cs"/>
        </a:defRPr>
      </a:lvl6pPr>
      <a:lvl7pPr marL="1636362" algn="l" defTabSz="545454" rtl="0" eaLnBrk="1" latinLnBrk="0" hangingPunct="1">
        <a:defRPr sz="1074" kern="1200">
          <a:solidFill>
            <a:schemeClr val="tx1"/>
          </a:solidFill>
          <a:latin typeface="+mn-lt"/>
          <a:ea typeface="+mn-ea"/>
          <a:cs typeface="+mn-cs"/>
        </a:defRPr>
      </a:lvl7pPr>
      <a:lvl8pPr marL="1909089" algn="l" defTabSz="545454" rtl="0" eaLnBrk="1" latinLnBrk="0" hangingPunct="1">
        <a:defRPr sz="1074" kern="1200">
          <a:solidFill>
            <a:schemeClr val="tx1"/>
          </a:solidFill>
          <a:latin typeface="+mn-lt"/>
          <a:ea typeface="+mn-ea"/>
          <a:cs typeface="+mn-cs"/>
        </a:defRPr>
      </a:lvl8pPr>
      <a:lvl9pPr marL="2181816" algn="l" defTabSz="545454" rtl="0" eaLnBrk="1" latinLnBrk="0" hangingPunct="1">
        <a:defRPr sz="107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ig.ft.com/climate-game/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CdbBwIgq4rs?si=ZpbhFPJL8o4zGrLp" TargetMode="External"/><Relationship Id="rId3" Type="http://schemas.openxmlformats.org/officeDocument/2006/relationships/hyperlink" Target="https://www.bbc.co.uk/bitesize/articles/zp27xbk#znm26g8" TargetMode="External"/><Relationship Id="rId7" Type="http://schemas.openxmlformats.org/officeDocument/2006/relationships/hyperlink" Target="https://youtu.be/1PDjVDIrFec?si=Qw88DAOJs_7XdQZ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youtu.be/oJAbATJCugs?si=wjhxv43L3i0U_rpw" TargetMode="External"/><Relationship Id="rId5" Type="http://schemas.openxmlformats.org/officeDocument/2006/relationships/hyperlink" Target="https://youtu.be/5jfmzufa8qo?si=bd0GVG91gWCVULli" TargetMode="External"/><Relationship Id="rId4" Type="http://schemas.openxmlformats.org/officeDocument/2006/relationships/hyperlink" Target="https://youtu.be/6IKaUTYWtvg?si=qMIusN_YlAPXkU-9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9711" y="2110090"/>
            <a:ext cx="7416824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+mj-lt"/>
              </a:rPr>
              <a:t>Know about the environmental impact of logistics</a:t>
            </a:r>
          </a:p>
        </p:txBody>
      </p:sp>
    </p:spTree>
    <p:extLst>
      <p:ext uri="{BB962C8B-B14F-4D97-AF65-F5344CB8AC3E}">
        <p14:creationId xmlns:p14="http://schemas.microsoft.com/office/powerpoint/2010/main" val="2628986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1C9F1C-7B58-A4FC-A2F5-4EC0AEC1FC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40325" y="404664"/>
            <a:ext cx="7632377" cy="648716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sz="4400" dirty="0">
                <a:latin typeface="+mj-lt"/>
              </a:rPr>
              <a:t>Task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D6360B-66E5-6DDB-0573-CCA982DC9E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9867" y="1556792"/>
            <a:ext cx="10992264" cy="4896544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Thinking about the last item you ordered online.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Where did it come from?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How many modes of transport did it take for it to arrive at your door?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How did that item have an impact on the environment?</a:t>
            </a:r>
          </a:p>
        </p:txBody>
      </p:sp>
    </p:spTree>
    <p:extLst>
      <p:ext uri="{BB962C8B-B14F-4D97-AF65-F5344CB8AC3E}">
        <p14:creationId xmlns:p14="http://schemas.microsoft.com/office/powerpoint/2010/main" val="287412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CC2ED-FA55-45BD-4E4C-CA27B57DAE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60068" y="484224"/>
            <a:ext cx="7632377" cy="648716"/>
          </a:xfrm>
        </p:spPr>
        <p:txBody>
          <a:bodyPr>
            <a:noAutofit/>
          </a:bodyPr>
          <a:lstStyle/>
          <a:p>
            <a:r>
              <a:rPr lang="en-GB" sz="4400" dirty="0">
                <a:latin typeface="+mj-lt"/>
              </a:rPr>
              <a:t>Activity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456A38-77EF-6BDF-DE96-55ED2BA4AB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A2C0D5-0B7E-4648-5BFA-698B2FF8C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689" y="2225613"/>
            <a:ext cx="3346622" cy="24067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B0E718-6107-CCCD-345C-70DA1A717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469" y="1400881"/>
            <a:ext cx="6873059" cy="494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6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CC2ED-FA55-45BD-4E4C-CA27B57DAE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07803" y="404342"/>
            <a:ext cx="7632377" cy="648716"/>
          </a:xfrm>
        </p:spPr>
        <p:txBody>
          <a:bodyPr>
            <a:noAutofit/>
          </a:bodyPr>
          <a:lstStyle/>
          <a:p>
            <a:r>
              <a:rPr lang="en-GB" sz="4400" dirty="0">
                <a:latin typeface="+mj-lt"/>
              </a:rPr>
              <a:t>Answers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DB4BE89-52EA-ECB6-E5D8-77ED8354E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774" y="1412776"/>
            <a:ext cx="7128452" cy="5112568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632133C-AD67-6E06-3710-59D433986DBD}"/>
              </a:ext>
            </a:extLst>
          </p:cNvPr>
          <p:cNvCxnSpPr/>
          <p:nvPr/>
        </p:nvCxnSpPr>
        <p:spPr>
          <a:xfrm>
            <a:off x="2711624" y="3789040"/>
            <a:ext cx="2088232" cy="20882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6A6AB37-3AB9-501C-AF14-D62FF821F9AD}"/>
              </a:ext>
            </a:extLst>
          </p:cNvPr>
          <p:cNvCxnSpPr/>
          <p:nvPr/>
        </p:nvCxnSpPr>
        <p:spPr>
          <a:xfrm>
            <a:off x="4079776" y="2636912"/>
            <a:ext cx="158417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7990170-6220-224A-5B5D-A53EAD2D8991}"/>
              </a:ext>
            </a:extLst>
          </p:cNvPr>
          <p:cNvCxnSpPr/>
          <p:nvPr/>
        </p:nvCxnSpPr>
        <p:spPr>
          <a:xfrm>
            <a:off x="6888088" y="2060848"/>
            <a:ext cx="0" cy="38164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F6E42E8-65F9-4388-3887-6AC1EA3ACB56}"/>
              </a:ext>
            </a:extLst>
          </p:cNvPr>
          <p:cNvCxnSpPr/>
          <p:nvPr/>
        </p:nvCxnSpPr>
        <p:spPr>
          <a:xfrm>
            <a:off x="4511824" y="6165304"/>
            <a:ext cx="208823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5209AE2-D42F-09D6-53BB-5D29658CC037}"/>
              </a:ext>
            </a:extLst>
          </p:cNvPr>
          <p:cNvCxnSpPr/>
          <p:nvPr/>
        </p:nvCxnSpPr>
        <p:spPr>
          <a:xfrm>
            <a:off x="5087888" y="2060848"/>
            <a:ext cx="0" cy="38164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9D98980-2E57-D070-795E-C3AC6CBC9151}"/>
              </a:ext>
            </a:extLst>
          </p:cNvPr>
          <p:cNvCxnSpPr/>
          <p:nvPr/>
        </p:nvCxnSpPr>
        <p:spPr>
          <a:xfrm>
            <a:off x="6023992" y="3429000"/>
            <a:ext cx="0" cy="24482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564EECE-046D-0333-98BF-A78E3AD3FD97}"/>
              </a:ext>
            </a:extLst>
          </p:cNvPr>
          <p:cNvCxnSpPr/>
          <p:nvPr/>
        </p:nvCxnSpPr>
        <p:spPr>
          <a:xfrm>
            <a:off x="5555940" y="2852936"/>
            <a:ext cx="0" cy="21602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51D9694-AAA8-C7B6-AB81-649258D8A0EC}"/>
              </a:ext>
            </a:extLst>
          </p:cNvPr>
          <p:cNvCxnSpPr/>
          <p:nvPr/>
        </p:nvCxnSpPr>
        <p:spPr>
          <a:xfrm>
            <a:off x="3575720" y="5301208"/>
            <a:ext cx="12241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77EDF51-F060-2CA3-97A9-B623C7DF59AF}"/>
              </a:ext>
            </a:extLst>
          </p:cNvPr>
          <p:cNvCxnSpPr/>
          <p:nvPr/>
        </p:nvCxnSpPr>
        <p:spPr>
          <a:xfrm flipV="1">
            <a:off x="3575720" y="4221088"/>
            <a:ext cx="2160240" cy="20882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C535FDE-82D4-BA5C-1337-10931D001B12}"/>
              </a:ext>
            </a:extLst>
          </p:cNvPr>
          <p:cNvCxnSpPr/>
          <p:nvPr/>
        </p:nvCxnSpPr>
        <p:spPr>
          <a:xfrm>
            <a:off x="6384032" y="2060848"/>
            <a:ext cx="0" cy="33843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F28F694-B5E4-27DD-9CDB-70A3B1548758}"/>
              </a:ext>
            </a:extLst>
          </p:cNvPr>
          <p:cNvCxnSpPr/>
          <p:nvPr/>
        </p:nvCxnSpPr>
        <p:spPr>
          <a:xfrm>
            <a:off x="4187788" y="3789040"/>
            <a:ext cx="0" cy="20882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5CB4263-8C02-ED2B-0469-0BFE9866F0A9}"/>
              </a:ext>
            </a:extLst>
          </p:cNvPr>
          <p:cNvCxnSpPr/>
          <p:nvPr/>
        </p:nvCxnSpPr>
        <p:spPr>
          <a:xfrm>
            <a:off x="3575720" y="2852936"/>
            <a:ext cx="2160240" cy="21602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840C170-D2D8-03D2-F91E-B75C89EFE6E2}"/>
              </a:ext>
            </a:extLst>
          </p:cNvPr>
          <p:cNvCxnSpPr/>
          <p:nvPr/>
        </p:nvCxnSpPr>
        <p:spPr>
          <a:xfrm>
            <a:off x="7248128" y="1844824"/>
            <a:ext cx="10081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045A4AE-0296-9442-5230-1B3D97D057D4}"/>
              </a:ext>
            </a:extLst>
          </p:cNvPr>
          <p:cNvCxnSpPr/>
          <p:nvPr/>
        </p:nvCxnSpPr>
        <p:spPr>
          <a:xfrm>
            <a:off x="7248128" y="2204864"/>
            <a:ext cx="7920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7569C6D-DB16-879C-D15F-149FAC1C8B44}"/>
              </a:ext>
            </a:extLst>
          </p:cNvPr>
          <p:cNvCxnSpPr/>
          <p:nvPr/>
        </p:nvCxnSpPr>
        <p:spPr>
          <a:xfrm>
            <a:off x="7248128" y="2564904"/>
            <a:ext cx="7920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A0B2338-B068-E578-5EDC-B0418178FFD8}"/>
              </a:ext>
            </a:extLst>
          </p:cNvPr>
          <p:cNvCxnSpPr>
            <a:cxnSpLocks/>
          </p:cNvCxnSpPr>
          <p:nvPr/>
        </p:nvCxnSpPr>
        <p:spPr>
          <a:xfrm>
            <a:off x="7248128" y="2924944"/>
            <a:ext cx="5040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E4E5FE4-E460-A3B2-EADF-91B828BF1F39}"/>
              </a:ext>
            </a:extLst>
          </p:cNvPr>
          <p:cNvCxnSpPr/>
          <p:nvPr/>
        </p:nvCxnSpPr>
        <p:spPr>
          <a:xfrm>
            <a:off x="7248128" y="3284984"/>
            <a:ext cx="7920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0A26B7A-028B-47A7-F5FA-3AE695699A34}"/>
              </a:ext>
            </a:extLst>
          </p:cNvPr>
          <p:cNvCxnSpPr>
            <a:cxnSpLocks/>
          </p:cNvCxnSpPr>
          <p:nvPr/>
        </p:nvCxnSpPr>
        <p:spPr>
          <a:xfrm>
            <a:off x="7248128" y="3645024"/>
            <a:ext cx="11521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57CDD1E-5FBE-D42E-E787-AD00B0767104}"/>
              </a:ext>
            </a:extLst>
          </p:cNvPr>
          <p:cNvCxnSpPr>
            <a:cxnSpLocks/>
          </p:cNvCxnSpPr>
          <p:nvPr/>
        </p:nvCxnSpPr>
        <p:spPr>
          <a:xfrm>
            <a:off x="7248128" y="4005155"/>
            <a:ext cx="11521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E25ACEB-EDB4-6263-00FB-77B5B44B2E8B}"/>
              </a:ext>
            </a:extLst>
          </p:cNvPr>
          <p:cNvCxnSpPr/>
          <p:nvPr/>
        </p:nvCxnSpPr>
        <p:spPr>
          <a:xfrm>
            <a:off x="7225408" y="4365104"/>
            <a:ext cx="7920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65D34E3-8E0B-617A-C1D0-286DC7AE4F72}"/>
              </a:ext>
            </a:extLst>
          </p:cNvPr>
          <p:cNvCxnSpPr>
            <a:cxnSpLocks/>
          </p:cNvCxnSpPr>
          <p:nvPr/>
        </p:nvCxnSpPr>
        <p:spPr>
          <a:xfrm>
            <a:off x="7248128" y="4725144"/>
            <a:ext cx="11521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8341A95-277E-88C2-9FE0-1A603CABB1EA}"/>
              </a:ext>
            </a:extLst>
          </p:cNvPr>
          <p:cNvCxnSpPr/>
          <p:nvPr/>
        </p:nvCxnSpPr>
        <p:spPr>
          <a:xfrm>
            <a:off x="7225408" y="5157192"/>
            <a:ext cx="7920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FBF0141-DEED-3070-0521-DF525756DF15}"/>
              </a:ext>
            </a:extLst>
          </p:cNvPr>
          <p:cNvCxnSpPr>
            <a:cxnSpLocks/>
          </p:cNvCxnSpPr>
          <p:nvPr/>
        </p:nvCxnSpPr>
        <p:spPr>
          <a:xfrm>
            <a:off x="7248128" y="5481319"/>
            <a:ext cx="76936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9CC50BBB-1B78-4548-7153-ACE275B71858}"/>
              </a:ext>
            </a:extLst>
          </p:cNvPr>
          <p:cNvCxnSpPr/>
          <p:nvPr/>
        </p:nvCxnSpPr>
        <p:spPr>
          <a:xfrm>
            <a:off x="7264751" y="5866474"/>
            <a:ext cx="7920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53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853E60-6E33-2AFA-B1FF-341E7A9974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79811" y="416319"/>
            <a:ext cx="7632377" cy="648716"/>
          </a:xfrm>
        </p:spPr>
        <p:txBody>
          <a:bodyPr>
            <a:noAutofit/>
          </a:bodyPr>
          <a:lstStyle/>
          <a:p>
            <a:r>
              <a:rPr lang="en-GB" sz="4400" dirty="0">
                <a:latin typeface="+mj-lt"/>
              </a:rPr>
              <a:t>Online Game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5E4A4A-AF86-AE41-880F-2238510485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15480" y="1797323"/>
            <a:ext cx="10200176" cy="4320000"/>
          </a:xfrm>
        </p:spPr>
        <p:txBody>
          <a:bodyPr/>
          <a:lstStyle/>
          <a:p>
            <a:pPr marL="0" indent="0">
              <a:buNone/>
            </a:pPr>
            <a:r>
              <a:rPr lang="en-GB">
                <a:hlinkClick r:id="rId2"/>
              </a:rPr>
              <a:t>The Climate Game — Can you reach net zero? (ft.com)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62919-E96D-8157-E85C-387A95166A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339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4529AC-6350-605C-7C16-1AF79578B2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8576" y="2746400"/>
            <a:ext cx="5758784" cy="3336736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GB" dirty="0"/>
              <a:t>Q1. Give examples of the impact on the environment of:</a:t>
            </a:r>
            <a:endParaRPr lang="en-US" dirty="0">
              <a:cs typeface="Calibri"/>
            </a:endParaRPr>
          </a:p>
          <a:p>
            <a:r>
              <a:rPr lang="en-GB" dirty="0"/>
              <a:t>Storing goods</a:t>
            </a:r>
            <a:endParaRPr lang="en-GB" dirty="0">
              <a:cs typeface="Calibri"/>
            </a:endParaRPr>
          </a:p>
          <a:p>
            <a:r>
              <a:rPr lang="en-GB" dirty="0"/>
              <a:t>Transporting goods (1.1)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08D69-80AC-9CEA-95DD-6158315565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857" y="548680"/>
            <a:ext cx="12083143" cy="648716"/>
          </a:xfrm>
        </p:spPr>
        <p:txBody>
          <a:bodyPr lIns="91440" tIns="45720" rIns="91440" bIns="45720" anchor="t">
            <a:normAutofit fontScale="77500" lnSpcReduction="20000"/>
          </a:bodyPr>
          <a:lstStyle/>
          <a:p>
            <a:r>
              <a:rPr lang="en-GB" sz="5200" b="1" dirty="0">
                <a:latin typeface="+mj-lt"/>
              </a:rPr>
              <a:t>Complete workbook</a:t>
            </a:r>
            <a:r>
              <a:rPr lang="en-GB" sz="5200" dirty="0">
                <a:latin typeface="+mj-lt"/>
              </a:rPr>
              <a:t>: Environmental Impact of Logistics</a:t>
            </a:r>
            <a:endParaRPr lang="en-GB" sz="5200" b="1" dirty="0">
              <a:latin typeface="+mj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8722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853E60-6E33-2AFA-B1FF-341E7A9974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79811" y="426242"/>
            <a:ext cx="7632377" cy="648716"/>
          </a:xfrm>
        </p:spPr>
        <p:txBody>
          <a:bodyPr lIns="91440" tIns="45720" rIns="91440" bIns="45720">
            <a:noAutofit/>
          </a:bodyPr>
          <a:lstStyle/>
          <a:p>
            <a:r>
              <a:rPr lang="en-GB" sz="4400" dirty="0">
                <a:latin typeface="+mj-lt"/>
              </a:rPr>
              <a:t>Next Session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5E4A4A-AF86-AE41-880F-2238510485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15739" y="6525344"/>
            <a:ext cx="5760522" cy="332656"/>
          </a:xfrm>
        </p:spPr>
        <p:txBody>
          <a:bodyPr lIns="91440" tIns="45720" rIns="91440" bIns="4572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GB" sz="1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910B0B-EAD6-336C-4687-0BDAD743B928}"/>
              </a:ext>
            </a:extLst>
          </p:cNvPr>
          <p:cNvSpPr txBox="1"/>
          <p:nvPr/>
        </p:nvSpPr>
        <p:spPr>
          <a:xfrm>
            <a:off x="1910080" y="2194560"/>
            <a:ext cx="849376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200" b="1" dirty="0"/>
              <a:t>Know about reducing the environmental impact of logistics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29647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4529AC-6350-605C-7C16-1AF79578B2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628800"/>
            <a:ext cx="11377264" cy="4464496"/>
          </a:xfrm>
        </p:spPr>
        <p:txBody>
          <a:bodyPr lIns="91440" tIns="45720" rIns="91440" bIns="45720" anchor="t"/>
          <a:lstStyle/>
          <a:p>
            <a:pPr marL="0" indent="0" algn="ctr">
              <a:buNone/>
            </a:pPr>
            <a:r>
              <a:rPr lang="en-GB" dirty="0"/>
              <a:t>Give examples of the impact on the environment of:</a:t>
            </a:r>
            <a:endParaRPr lang="en-US" dirty="0"/>
          </a:p>
          <a:p>
            <a:pPr algn="ctr"/>
            <a:r>
              <a:rPr lang="en-GB" dirty="0"/>
              <a:t>Storing goods</a:t>
            </a:r>
            <a:endParaRPr lang="en-GB" dirty="0">
              <a:cs typeface="Calibri"/>
            </a:endParaRPr>
          </a:p>
          <a:p>
            <a:pPr algn="ctr"/>
            <a:r>
              <a:rPr lang="en-GB" dirty="0"/>
              <a:t>Transporting goods (1.1)</a:t>
            </a:r>
            <a:endParaRPr lang="en-GB" dirty="0"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08D69-80AC-9CEA-95DD-6158315565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92725" y="440346"/>
            <a:ext cx="7632377" cy="648716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sz="4400" dirty="0">
                <a:latin typeface="+mj-lt"/>
              </a:rPr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3973644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26699-829D-4B93-B5E7-3455FB0CDB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714" y="1628800"/>
            <a:ext cx="10918372" cy="424847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sz="2400" b="1" dirty="0">
                <a:ea typeface="Open Sans"/>
                <a:cs typeface="Open Sans"/>
              </a:rPr>
              <a:t>Introduction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dirty="0">
                <a:ea typeface="Open Sans"/>
                <a:cs typeface="Open Sans"/>
              </a:rPr>
              <a:t>​When you think about the environment in terms of road traffic, you might start imagining exhaust fumes and CO2 emissions and HGVs understandably have a greater impact than other vehicles on the road.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>
                <a:ea typeface="Open Sans"/>
                <a:cs typeface="Open Sans"/>
              </a:rPr>
              <a:t>Activity:</a:t>
            </a:r>
            <a:r>
              <a:rPr lang="en-GB" sz="2400" dirty="0">
                <a:ea typeface="Open Sans"/>
                <a:cs typeface="Open Sans"/>
              </a:rPr>
              <a:t> Take 5 minutes and write down what you feel are the environmental impacts and considerations with regards to Logistics and lorry driving and be prepared to share your thoughts with the group 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ea typeface="Open Sans"/>
                <a:cs typeface="Open Sans"/>
              </a:rPr>
              <a:t>Group discussion</a:t>
            </a:r>
          </a:p>
          <a:p>
            <a:pPr marL="0" indent="0">
              <a:buNone/>
            </a:pPr>
            <a:endParaRPr lang="en-GB" sz="2800" u="sng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98C924-B534-D220-E950-F2AAF1A2C8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C69CE1-650E-C7DC-748C-5EA93D5B67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D60B86-F15A-47FA-98F6-5FB775807E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36760"/>
            <a:ext cx="12212638" cy="1176338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Environmental considerations and the impact on industry</a:t>
            </a:r>
          </a:p>
        </p:txBody>
      </p:sp>
    </p:spTree>
    <p:extLst>
      <p:ext uri="{BB962C8B-B14F-4D97-AF65-F5344CB8AC3E}">
        <p14:creationId xmlns:p14="http://schemas.microsoft.com/office/powerpoint/2010/main" val="379190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CC2ED-FA55-45BD-4E4C-CA27B57DAE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79810" y="404664"/>
            <a:ext cx="7632377" cy="648716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sz="4400" dirty="0">
                <a:latin typeface="+mj-lt"/>
              </a:rPr>
              <a:t>Environmental Impact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B57BC2-9387-4888-717C-8217E27503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3370" y="1299727"/>
            <a:ext cx="11305256" cy="4968552"/>
          </a:xfrm>
        </p:spPr>
        <p:txBody>
          <a:bodyPr/>
          <a:lstStyle/>
          <a:p>
            <a:r>
              <a:rPr lang="en-GB" dirty="0">
                <a:hlinkClick r:id="rId3"/>
              </a:rPr>
              <a:t>Carbon footprint</a:t>
            </a:r>
            <a:endParaRPr lang="en-GB" dirty="0"/>
          </a:p>
          <a:p>
            <a:r>
              <a:rPr lang="en-GB" dirty="0">
                <a:hlinkClick r:id="rId4"/>
              </a:rPr>
              <a:t>Air</a:t>
            </a:r>
            <a:r>
              <a:rPr lang="en-GB" dirty="0"/>
              <a:t> and </a:t>
            </a:r>
            <a:r>
              <a:rPr lang="en-GB" dirty="0">
                <a:hlinkClick r:id="rId5"/>
              </a:rPr>
              <a:t>noise</a:t>
            </a:r>
            <a:r>
              <a:rPr lang="en-GB" dirty="0"/>
              <a:t> pollution</a:t>
            </a:r>
          </a:p>
          <a:p>
            <a:r>
              <a:rPr lang="en-GB" dirty="0"/>
              <a:t>Fossil fuel burning</a:t>
            </a:r>
          </a:p>
          <a:p>
            <a:r>
              <a:rPr lang="en-GB" dirty="0">
                <a:hlinkClick r:id="rId6"/>
              </a:rPr>
              <a:t>Global warming</a:t>
            </a:r>
            <a:endParaRPr lang="en-GB" dirty="0"/>
          </a:p>
          <a:p>
            <a:r>
              <a:rPr lang="en-GB" dirty="0"/>
              <a:t>Greenhouse gases</a:t>
            </a:r>
          </a:p>
          <a:p>
            <a:r>
              <a:rPr lang="en-GB" dirty="0">
                <a:hlinkClick r:id="rId7"/>
              </a:rPr>
              <a:t>Acid rain</a:t>
            </a:r>
            <a:endParaRPr lang="en-GB" dirty="0"/>
          </a:p>
          <a:p>
            <a:r>
              <a:rPr lang="en-GB" dirty="0">
                <a:hlinkClick r:id="rId8"/>
              </a:rPr>
              <a:t>Smog</a:t>
            </a:r>
            <a:endParaRPr lang="en-GB" dirty="0"/>
          </a:p>
          <a:p>
            <a:r>
              <a:rPr lang="en-GB" dirty="0"/>
              <a:t>Creation of waste</a:t>
            </a:r>
          </a:p>
          <a:p>
            <a:r>
              <a:rPr lang="en-GB" dirty="0"/>
              <a:t>Poor water quality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E4A0FD-C772-212D-58F1-86488E96F8A5}"/>
              </a:ext>
            </a:extLst>
          </p:cNvPr>
          <p:cNvSpPr txBox="1"/>
          <p:nvPr/>
        </p:nvSpPr>
        <p:spPr>
          <a:xfrm>
            <a:off x="6095999" y="1744306"/>
            <a:ext cx="5472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In 3 breakout rooms each group are given 3 headings.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13D822-1C83-C4D2-C50C-BA8BCFADF720}"/>
              </a:ext>
            </a:extLst>
          </p:cNvPr>
          <p:cNvSpPr txBox="1"/>
          <p:nvPr/>
        </p:nvSpPr>
        <p:spPr>
          <a:xfrm>
            <a:off x="6095999" y="3059668"/>
            <a:ext cx="55697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Research the 3 headings to feedback to the whole group what they each mean and how logistics has a contribution. </a:t>
            </a:r>
            <a:r>
              <a:rPr lang="en-GB" sz="3200" b="1" u="sng" dirty="0"/>
              <a:t>10 Minutes</a:t>
            </a:r>
          </a:p>
        </p:txBody>
      </p:sp>
    </p:spTree>
    <p:extLst>
      <p:ext uri="{BB962C8B-B14F-4D97-AF65-F5344CB8AC3E}">
        <p14:creationId xmlns:p14="http://schemas.microsoft.com/office/powerpoint/2010/main" val="249930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CC2ED-FA55-45BD-4E4C-CA27B57DAE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446165"/>
            <a:ext cx="12191999" cy="468608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sz="4400" dirty="0">
                <a:latin typeface="+mj-lt"/>
              </a:rPr>
              <a:t>Impact on the environment of storing goods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B57BC2-9387-4888-717C-8217E27503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7860" y="1484784"/>
            <a:ext cx="11136280" cy="1584176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Thinking about the environmental impact we just discussed, consider how the below could have an impact on the environment when  storing.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0244ABE-9A4A-FBA1-C0F1-00F8EC423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472381"/>
              </p:ext>
            </p:extLst>
          </p:nvPr>
        </p:nvGraphicFramePr>
        <p:xfrm>
          <a:off x="1651730" y="2898122"/>
          <a:ext cx="8888536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4268">
                  <a:extLst>
                    <a:ext uri="{9D8B030D-6E8A-4147-A177-3AD203B41FA5}">
                      <a16:colId xmlns:a16="http://schemas.microsoft.com/office/drawing/2014/main" val="1710340560"/>
                    </a:ext>
                  </a:extLst>
                </a:gridCol>
                <a:gridCol w="4444268">
                  <a:extLst>
                    <a:ext uri="{9D8B030D-6E8A-4147-A177-3AD203B41FA5}">
                      <a16:colId xmlns:a16="http://schemas.microsoft.com/office/drawing/2014/main" val="1547419850"/>
                    </a:ext>
                  </a:extLst>
                </a:gridCol>
              </a:tblGrid>
              <a:tr h="36663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Group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Group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748804"/>
                  </a:ext>
                </a:extLst>
              </a:tr>
              <a:tr h="246215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dirty="0"/>
                        <a:t>Impact of land purchase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dirty="0"/>
                        <a:t>Loss of heat through structures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dirty="0"/>
                        <a:t>Distance from storage to customer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2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dirty="0"/>
                        <a:t>Excessive heating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dirty="0"/>
                        <a:t>Poor power saving regime &amp; energy management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dirty="0"/>
                        <a:t>Use of materials handling equipment (e.g. forklift)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2400" dirty="0"/>
                    </a:p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270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3363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36E76F8-DD36-227B-8D37-F268B1310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5" y="13310"/>
            <a:ext cx="12170984" cy="648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40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9059DF-6100-CE5A-BF6B-50C9BF489C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79811" y="460489"/>
            <a:ext cx="7632377" cy="648716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sz="4400" dirty="0">
                <a:latin typeface="+mj-lt"/>
              </a:rPr>
              <a:t>Methods for transporting goods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8D9E6F-9D53-52C9-CFE1-1E6B8E91CB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05009" y="3130823"/>
            <a:ext cx="5040000" cy="432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What methods are there for transporting goods?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77DE227-7609-41B8-1652-2FE51A6EAE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15739" y="6525344"/>
            <a:ext cx="5760522" cy="33265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27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CC2ED-FA55-45BD-4E4C-CA27B57DAE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128" y="453210"/>
            <a:ext cx="11933018" cy="519320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sz="4400" dirty="0">
                <a:latin typeface="+mj-lt"/>
              </a:rPr>
              <a:t>Impact on the environment of transporting goods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B57BC2-9387-4888-717C-8217E27503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3884" y="1772816"/>
            <a:ext cx="10704232" cy="432000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GB" dirty="0"/>
              <a:t>Impact of transporting goods by: </a:t>
            </a:r>
            <a:endParaRPr lang="en-US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Road, </a:t>
            </a:r>
          </a:p>
          <a:p>
            <a:r>
              <a:rPr lang="en-GB" dirty="0"/>
              <a:t>Rail, </a:t>
            </a:r>
          </a:p>
          <a:p>
            <a:r>
              <a:rPr lang="en-GB" dirty="0"/>
              <a:t>Air,</a:t>
            </a:r>
          </a:p>
          <a:p>
            <a:r>
              <a:rPr lang="en-GB" dirty="0"/>
              <a:t>Sea </a:t>
            </a:r>
          </a:p>
        </p:txBody>
      </p:sp>
    </p:spTree>
    <p:extLst>
      <p:ext uri="{BB962C8B-B14F-4D97-AF65-F5344CB8AC3E}">
        <p14:creationId xmlns:p14="http://schemas.microsoft.com/office/powerpoint/2010/main" val="658808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21D6F10-2479-62E5-9797-50C462A57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96" y="2901"/>
            <a:ext cx="12192819" cy="684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54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FE361A1B26474EBF9C750B9423DFE9" ma:contentTypeVersion="14" ma:contentTypeDescription="Create a new document." ma:contentTypeScope="" ma:versionID="5e8cdcf1a0df571b28cb83a7788b941e">
  <xsd:schema xmlns:xsd="http://www.w3.org/2001/XMLSchema" xmlns:xs="http://www.w3.org/2001/XMLSchema" xmlns:p="http://schemas.microsoft.com/office/2006/metadata/properties" xmlns:ns2="51f7bf10-8920-405c-b4ea-32753fe25b3a" xmlns:ns3="edc02efd-96c8-4407-9213-3601c83b448a" targetNamespace="http://schemas.microsoft.com/office/2006/metadata/properties" ma:root="true" ma:fieldsID="1ee8988cd09673e71933f490f67d924a" ns2:_="" ns3:_="">
    <xsd:import namespace="51f7bf10-8920-405c-b4ea-32753fe25b3a"/>
    <xsd:import namespace="edc02efd-96c8-4407-9213-3601c83b44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f7bf10-8920-405c-b4ea-32753fe25b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7624f20-a294-4e3a-8b0d-5470c7471d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c02efd-96c8-4407-9213-3601c83b448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299cab6-b58f-4c42-8a8f-9869d9e80770}" ma:internalName="TaxCatchAll" ma:showField="CatchAllData" ma:web="edc02efd-96c8-4407-9213-3601c83b44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f7bf10-8920-405c-b4ea-32753fe25b3a">
      <Terms xmlns="http://schemas.microsoft.com/office/infopath/2007/PartnerControls"/>
    </lcf76f155ced4ddcb4097134ff3c332f>
    <TaxCatchAll xmlns="edc02efd-96c8-4407-9213-3601c83b448a" xsi:nil="true"/>
  </documentManagement>
</p:properties>
</file>

<file path=customXml/itemProps1.xml><?xml version="1.0" encoding="utf-8"?>
<ds:datastoreItem xmlns:ds="http://schemas.openxmlformats.org/officeDocument/2006/customXml" ds:itemID="{228BE554-002C-4141-ABBE-FADAD92AE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f7bf10-8920-405c-b4ea-32753fe25b3a"/>
    <ds:schemaRef ds:uri="edc02efd-96c8-4407-9213-3601c83b44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5512E0-A06E-4245-8269-87210F8480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B71C58-871F-40D9-8BC9-A829087ECF34}">
  <ds:schemaRefs>
    <ds:schemaRef ds:uri="51f7bf10-8920-405c-b4ea-32753fe25b3a"/>
    <ds:schemaRef ds:uri="8a58e7fd-1e96-42c6-a79f-08d666fa7c59"/>
    <ds:schemaRef ds:uri="be9d0b97-4c32-470d-b369-3547c2f246d3"/>
    <ds:schemaRef ds:uri="edc02efd-96c8-4407-9213-3601c83b448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372</Words>
  <Application>Microsoft Office PowerPoint</Application>
  <PresentationFormat>Widescreen</PresentationFormat>
  <Paragraphs>73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Open Sans</vt:lpstr>
      <vt:lpstr>Monseratt</vt:lpstr>
      <vt:lpstr>Montserrat</vt:lpstr>
      <vt:lpstr>Office Theme</vt:lpstr>
      <vt:lpstr>4_Office Theme</vt:lpstr>
      <vt:lpstr>PowerPoint Presentation</vt:lpstr>
      <vt:lpstr>PowerPoint Presentation</vt:lpstr>
      <vt:lpstr>Environmental considerations and the impact on industry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Seetec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Moll</dc:creator>
  <cp:lastModifiedBy>Natalie Gregory</cp:lastModifiedBy>
  <cp:revision>58</cp:revision>
  <dcterms:created xsi:type="dcterms:W3CDTF">2017-10-27T09:11:17Z</dcterms:created>
  <dcterms:modified xsi:type="dcterms:W3CDTF">2024-01-30T07:18:43Z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0x0101001BFE361A1B26474EBF9C750B9423DFE9</vt:lpwstr>
  </property>
  <property fmtid="{D5CDD505-2E9C-101B-9397-08002B2CF9AE}" pid="3" name="MediaServiceImageTags">
    <vt:lpwstr/>
  </property>
</Properties>
</file>