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70" r:id="rId5"/>
  </p:sldMasterIdLst>
  <p:notesMasterIdLst>
    <p:notesMasterId r:id="rId18"/>
  </p:notesMasterIdLst>
  <p:sldIdLst>
    <p:sldId id="257" r:id="rId6"/>
    <p:sldId id="487" r:id="rId7"/>
    <p:sldId id="479" r:id="rId8"/>
    <p:sldId id="483" r:id="rId9"/>
    <p:sldId id="484" r:id="rId10"/>
    <p:sldId id="486" r:id="rId11"/>
    <p:sldId id="482" r:id="rId12"/>
    <p:sldId id="476" r:id="rId13"/>
    <p:sldId id="481" r:id="rId14"/>
    <p:sldId id="485" r:id="rId15"/>
    <p:sldId id="477" r:id="rId16"/>
    <p:sldId id="488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CE5F1A05-F64C-4CE6-9123-4FB0014DEB56}">
          <p14:sldIdLst>
            <p14:sldId id="257"/>
          </p14:sldIdLst>
        </p14:section>
        <p14:section name="Default Slides" id="{7EEA1F4F-EA9F-44B8-8CB2-5D878F68E2DD}">
          <p14:sldIdLst>
            <p14:sldId id="487"/>
            <p14:sldId id="479"/>
            <p14:sldId id="483"/>
            <p14:sldId id="484"/>
            <p14:sldId id="486"/>
            <p14:sldId id="482"/>
            <p14:sldId id="476"/>
            <p14:sldId id="481"/>
            <p14:sldId id="485"/>
            <p14:sldId id="477"/>
            <p14:sldId id="4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001F3C"/>
    <a:srgbClr val="0080DB"/>
    <a:srgbClr val="EAEDF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2AF093-0A81-4EEF-81B1-1AAC65BD1A65}" v="6" dt="2024-01-30T12:18:25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953" autoAdjust="0"/>
    <p:restoredTop sz="77603" autoAdjust="0"/>
  </p:normalViewPr>
  <p:slideViewPr>
    <p:cSldViewPr>
      <p:cViewPr varScale="1">
        <p:scale>
          <a:sx n="49" d="100"/>
          <a:sy n="49" d="100"/>
        </p:scale>
        <p:origin x="57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Gregory" userId="S::natalie.gregory@seetec.co.uk::5029e876-f44a-41d6-85f5-571cd131df41" providerId="AD" clId="Web-{A37119EB-A59A-7AF1-7484-63878A73E963}"/>
    <pc:docChg chg="modSld modMainMaster">
      <pc:chgData name="Natalie Gregory" userId="S::natalie.gregory@seetec.co.uk::5029e876-f44a-41d6-85f5-571cd131df41" providerId="AD" clId="Web-{A37119EB-A59A-7AF1-7484-63878A73E963}" dt="2023-12-21T14:53:31.631" v="1"/>
      <pc:docMkLst>
        <pc:docMk/>
      </pc:docMkLst>
      <pc:sldChg chg="mod setBg">
        <pc:chgData name="Natalie Gregory" userId="S::natalie.gregory@seetec.co.uk::5029e876-f44a-41d6-85f5-571cd131df41" providerId="AD" clId="Web-{A37119EB-A59A-7AF1-7484-63878A73E963}" dt="2023-12-21T14:53:31.631" v="1"/>
        <pc:sldMkLst>
          <pc:docMk/>
          <pc:sldMk cId="2628986213" sldId="257"/>
        </pc:sldMkLst>
      </pc:sldChg>
      <pc:sldChg chg="mod">
        <pc:chgData name="Natalie Gregory" userId="S::natalie.gregory@seetec.co.uk::5029e876-f44a-41d6-85f5-571cd131df41" providerId="AD" clId="Web-{A37119EB-A59A-7AF1-7484-63878A73E963}" dt="2023-12-21T14:53:31.631" v="1"/>
        <pc:sldMkLst>
          <pc:docMk/>
          <pc:sldMk cId="1001030672" sldId="471"/>
        </pc:sldMkLst>
      </pc:sldChg>
      <pc:sldChg chg="mod">
        <pc:chgData name="Natalie Gregory" userId="S::natalie.gregory@seetec.co.uk::5029e876-f44a-41d6-85f5-571cd131df41" providerId="AD" clId="Web-{A37119EB-A59A-7AF1-7484-63878A73E963}" dt="2023-12-21T14:53:31.631" v="1"/>
        <pc:sldMkLst>
          <pc:docMk/>
          <pc:sldMk cId="3973644146" sldId="472"/>
        </pc:sldMkLst>
      </pc:sldChg>
      <pc:sldChg chg="mod">
        <pc:chgData name="Natalie Gregory" userId="S::natalie.gregory@seetec.co.uk::5029e876-f44a-41d6-85f5-571cd131df41" providerId="AD" clId="Web-{A37119EB-A59A-7AF1-7484-63878A73E963}" dt="2023-12-21T14:53:31.631" v="1"/>
        <pc:sldMkLst>
          <pc:docMk/>
          <pc:sldMk cId="658808884" sldId="476"/>
        </pc:sldMkLst>
      </pc:sldChg>
      <pc:sldChg chg="mod">
        <pc:chgData name="Natalie Gregory" userId="S::natalie.gregory@seetec.co.uk::5029e876-f44a-41d6-85f5-571cd131df41" providerId="AD" clId="Web-{A37119EB-A59A-7AF1-7484-63878A73E963}" dt="2023-12-21T14:53:31.631" v="1"/>
        <pc:sldMkLst>
          <pc:docMk/>
          <pc:sldMk cId="2499302146" sldId="479"/>
        </pc:sldMkLst>
      </pc:sldChg>
      <pc:sldChg chg="mod">
        <pc:chgData name="Natalie Gregory" userId="S::natalie.gregory@seetec.co.uk::5029e876-f44a-41d6-85f5-571cd131df41" providerId="AD" clId="Web-{A37119EB-A59A-7AF1-7484-63878A73E963}" dt="2023-12-21T14:53:31.631" v="1"/>
        <pc:sldMkLst>
          <pc:docMk/>
          <pc:sldMk cId="123346812" sldId="481"/>
        </pc:sldMkLst>
      </pc:sldChg>
      <pc:sldChg chg="mod">
        <pc:chgData name="Natalie Gregory" userId="S::natalie.gregory@seetec.co.uk::5029e876-f44a-41d6-85f5-571cd131df41" providerId="AD" clId="Web-{A37119EB-A59A-7AF1-7484-63878A73E963}" dt="2023-12-21T14:53:31.631" v="1"/>
        <pc:sldMkLst>
          <pc:docMk/>
          <pc:sldMk cId="2413363811" sldId="482"/>
        </pc:sldMkLst>
      </pc:sldChg>
      <pc:sldChg chg="mod">
        <pc:chgData name="Natalie Gregory" userId="S::natalie.gregory@seetec.co.uk::5029e876-f44a-41d6-85f5-571cd131df41" providerId="AD" clId="Web-{A37119EB-A59A-7AF1-7484-63878A73E963}" dt="2023-12-21T14:53:31.631" v="1"/>
        <pc:sldMkLst>
          <pc:docMk/>
          <pc:sldMk cId="1892801774" sldId="483"/>
        </pc:sldMkLst>
      </pc:sldChg>
      <pc:sldChg chg="mod">
        <pc:chgData name="Natalie Gregory" userId="S::natalie.gregory@seetec.co.uk::5029e876-f44a-41d6-85f5-571cd131df41" providerId="AD" clId="Web-{A37119EB-A59A-7AF1-7484-63878A73E963}" dt="2023-12-21T14:53:31.631" v="1"/>
        <pc:sldMkLst>
          <pc:docMk/>
          <pc:sldMk cId="3267854804" sldId="484"/>
        </pc:sldMkLst>
      </pc:sldChg>
      <pc:sldChg chg="mod">
        <pc:chgData name="Natalie Gregory" userId="S::natalie.gregory@seetec.co.uk::5029e876-f44a-41d6-85f5-571cd131df41" providerId="AD" clId="Web-{A37119EB-A59A-7AF1-7484-63878A73E963}" dt="2023-12-21T14:53:31.631" v="1"/>
        <pc:sldMkLst>
          <pc:docMk/>
          <pc:sldMk cId="360379173" sldId="485"/>
        </pc:sldMkLst>
      </pc:sldChg>
      <pc:sldChg chg="mod">
        <pc:chgData name="Natalie Gregory" userId="S::natalie.gregory@seetec.co.uk::5029e876-f44a-41d6-85f5-571cd131df41" providerId="AD" clId="Web-{A37119EB-A59A-7AF1-7484-63878A73E963}" dt="2023-12-21T14:53:31.631" v="1"/>
        <pc:sldMkLst>
          <pc:docMk/>
          <pc:sldMk cId="1235775843" sldId="486"/>
        </pc:sldMkLst>
      </pc:sldChg>
      <pc:sldChg chg="mod">
        <pc:chgData name="Natalie Gregory" userId="S::natalie.gregory@seetec.co.uk::5029e876-f44a-41d6-85f5-571cd131df41" providerId="AD" clId="Web-{A37119EB-A59A-7AF1-7484-63878A73E963}" dt="2023-12-21T14:53:31.631" v="1"/>
        <pc:sldMkLst>
          <pc:docMk/>
          <pc:sldMk cId="541337362" sldId="487"/>
        </pc:sldMkLst>
      </pc:sldChg>
      <pc:sldChg chg="mod">
        <pc:chgData name="Natalie Gregory" userId="S::natalie.gregory@seetec.co.uk::5029e876-f44a-41d6-85f5-571cd131df41" providerId="AD" clId="Web-{A37119EB-A59A-7AF1-7484-63878A73E963}" dt="2023-12-21T14:53:31.631" v="1"/>
        <pc:sldMkLst>
          <pc:docMk/>
          <pc:sldMk cId="1385158585" sldId="488"/>
        </pc:sldMkLst>
      </pc:sldChg>
      <pc:sldMasterChg chg="mod setBg modSldLayout">
        <pc:chgData name="Natalie Gregory" userId="S::natalie.gregory@seetec.co.uk::5029e876-f44a-41d6-85f5-571cd131df41" providerId="AD" clId="Web-{A37119EB-A59A-7AF1-7484-63878A73E963}" dt="2023-12-21T14:53:31.631" v="1"/>
        <pc:sldMasterMkLst>
          <pc:docMk/>
          <pc:sldMasterMk cId="987216964" sldId="2147483648"/>
        </pc:sldMasterMkLst>
        <pc:sldLayoutChg chg="mod">
          <pc:chgData name="Natalie Gregory" userId="S::natalie.gregory@seetec.co.uk::5029e876-f44a-41d6-85f5-571cd131df41" providerId="AD" clId="Web-{A37119EB-A59A-7AF1-7484-63878A73E963}" dt="2023-12-21T14:53:31.631" v="1"/>
          <pc:sldLayoutMkLst>
            <pc:docMk/>
            <pc:sldMasterMk cId="987216964" sldId="2147483648"/>
            <pc:sldLayoutMk cId="3025256007" sldId="2147483651"/>
          </pc:sldLayoutMkLst>
        </pc:sldLayoutChg>
        <pc:sldLayoutChg chg="mod">
          <pc:chgData name="Natalie Gregory" userId="S::natalie.gregory@seetec.co.uk::5029e876-f44a-41d6-85f5-571cd131df41" providerId="AD" clId="Web-{A37119EB-A59A-7AF1-7484-63878A73E963}" dt="2023-12-21T14:53:31.631" v="1"/>
          <pc:sldLayoutMkLst>
            <pc:docMk/>
            <pc:sldMasterMk cId="987216964" sldId="2147483648"/>
            <pc:sldLayoutMk cId="308016961" sldId="2147483652"/>
          </pc:sldLayoutMkLst>
        </pc:sldLayoutChg>
        <pc:sldLayoutChg chg="mod">
          <pc:chgData name="Natalie Gregory" userId="S::natalie.gregory@seetec.co.uk::5029e876-f44a-41d6-85f5-571cd131df41" providerId="AD" clId="Web-{A37119EB-A59A-7AF1-7484-63878A73E963}" dt="2023-12-21T14:53:31.631" v="1"/>
          <pc:sldLayoutMkLst>
            <pc:docMk/>
            <pc:sldMasterMk cId="987216964" sldId="2147483648"/>
            <pc:sldLayoutMk cId="1057379593" sldId="2147483656"/>
          </pc:sldLayoutMkLst>
        </pc:sldLayoutChg>
        <pc:sldLayoutChg chg="mod">
          <pc:chgData name="Natalie Gregory" userId="S::natalie.gregory@seetec.co.uk::5029e876-f44a-41d6-85f5-571cd131df41" providerId="AD" clId="Web-{A37119EB-A59A-7AF1-7484-63878A73E963}" dt="2023-12-21T14:53:31.631" v="1"/>
          <pc:sldLayoutMkLst>
            <pc:docMk/>
            <pc:sldMasterMk cId="987216964" sldId="2147483648"/>
            <pc:sldLayoutMk cId="1501305398" sldId="2147483657"/>
          </pc:sldLayoutMkLst>
        </pc:sldLayoutChg>
        <pc:sldLayoutChg chg="mod">
          <pc:chgData name="Natalie Gregory" userId="S::natalie.gregory@seetec.co.uk::5029e876-f44a-41d6-85f5-571cd131df41" providerId="AD" clId="Web-{A37119EB-A59A-7AF1-7484-63878A73E963}" dt="2023-12-21T14:53:31.631" v="1"/>
          <pc:sldLayoutMkLst>
            <pc:docMk/>
            <pc:sldMasterMk cId="987216964" sldId="2147483648"/>
            <pc:sldLayoutMk cId="3361883899" sldId="2147483658"/>
          </pc:sldLayoutMkLst>
        </pc:sldLayoutChg>
        <pc:sldLayoutChg chg="mod">
          <pc:chgData name="Natalie Gregory" userId="S::natalie.gregory@seetec.co.uk::5029e876-f44a-41d6-85f5-571cd131df41" providerId="AD" clId="Web-{A37119EB-A59A-7AF1-7484-63878A73E963}" dt="2023-12-21T14:53:31.631" v="1"/>
          <pc:sldLayoutMkLst>
            <pc:docMk/>
            <pc:sldMasterMk cId="987216964" sldId="2147483648"/>
            <pc:sldLayoutMk cId="130241919" sldId="2147483659"/>
          </pc:sldLayoutMkLst>
        </pc:sldLayoutChg>
        <pc:sldLayoutChg chg="mod">
          <pc:chgData name="Natalie Gregory" userId="S::natalie.gregory@seetec.co.uk::5029e876-f44a-41d6-85f5-571cd131df41" providerId="AD" clId="Web-{A37119EB-A59A-7AF1-7484-63878A73E963}" dt="2023-12-21T14:53:31.631" v="1"/>
          <pc:sldLayoutMkLst>
            <pc:docMk/>
            <pc:sldMasterMk cId="987216964" sldId="2147483648"/>
            <pc:sldLayoutMk cId="2680793592" sldId="2147483660"/>
          </pc:sldLayoutMkLst>
        </pc:sldLayoutChg>
        <pc:sldLayoutChg chg="mod">
          <pc:chgData name="Natalie Gregory" userId="S::natalie.gregory@seetec.co.uk::5029e876-f44a-41d6-85f5-571cd131df41" providerId="AD" clId="Web-{A37119EB-A59A-7AF1-7484-63878A73E963}" dt="2023-12-21T14:53:31.631" v="1"/>
          <pc:sldLayoutMkLst>
            <pc:docMk/>
            <pc:sldMasterMk cId="987216964" sldId="2147483648"/>
            <pc:sldLayoutMk cId="2432675269" sldId="2147483661"/>
          </pc:sldLayoutMkLst>
        </pc:sldLayoutChg>
        <pc:sldLayoutChg chg="mod">
          <pc:chgData name="Natalie Gregory" userId="S::natalie.gregory@seetec.co.uk::5029e876-f44a-41d6-85f5-571cd131df41" providerId="AD" clId="Web-{A37119EB-A59A-7AF1-7484-63878A73E963}" dt="2023-12-21T14:53:31.631" v="1"/>
          <pc:sldLayoutMkLst>
            <pc:docMk/>
            <pc:sldMasterMk cId="987216964" sldId="2147483648"/>
            <pc:sldLayoutMk cId="1939547590" sldId="2147483662"/>
          </pc:sldLayoutMkLst>
        </pc:sldLayoutChg>
        <pc:sldLayoutChg chg="mod">
          <pc:chgData name="Natalie Gregory" userId="S::natalie.gregory@seetec.co.uk::5029e876-f44a-41d6-85f5-571cd131df41" providerId="AD" clId="Web-{A37119EB-A59A-7AF1-7484-63878A73E963}" dt="2023-12-21T14:53:31.631" v="1"/>
          <pc:sldLayoutMkLst>
            <pc:docMk/>
            <pc:sldMasterMk cId="987216964" sldId="2147483648"/>
            <pc:sldLayoutMk cId="1788055016" sldId="2147483663"/>
          </pc:sldLayoutMkLst>
        </pc:sldLayoutChg>
      </pc:sldMasterChg>
      <pc:sldMasterChg chg="mod setBg modSldLayout">
        <pc:chgData name="Natalie Gregory" userId="S::natalie.gregory@seetec.co.uk::5029e876-f44a-41d6-85f5-571cd131df41" providerId="AD" clId="Web-{A37119EB-A59A-7AF1-7484-63878A73E963}" dt="2023-12-21T14:53:31.631" v="1"/>
        <pc:sldMasterMkLst>
          <pc:docMk/>
          <pc:sldMasterMk cId="1101705102" sldId="2147483670"/>
        </pc:sldMasterMkLst>
        <pc:sldLayoutChg chg="mod">
          <pc:chgData name="Natalie Gregory" userId="S::natalie.gregory@seetec.co.uk::5029e876-f44a-41d6-85f5-571cd131df41" providerId="AD" clId="Web-{A37119EB-A59A-7AF1-7484-63878A73E963}" dt="2023-12-21T14:53:31.631" v="1"/>
          <pc:sldLayoutMkLst>
            <pc:docMk/>
            <pc:sldMasterMk cId="1101705102" sldId="2147483670"/>
            <pc:sldLayoutMk cId="1181540806" sldId="2147483671"/>
          </pc:sldLayoutMkLst>
        </pc:sldLayoutChg>
        <pc:sldLayoutChg chg="mod">
          <pc:chgData name="Natalie Gregory" userId="S::natalie.gregory@seetec.co.uk::5029e876-f44a-41d6-85f5-571cd131df41" providerId="AD" clId="Web-{A37119EB-A59A-7AF1-7484-63878A73E963}" dt="2023-12-21T14:53:31.631" v="1"/>
          <pc:sldLayoutMkLst>
            <pc:docMk/>
            <pc:sldMasterMk cId="1101705102" sldId="2147483670"/>
            <pc:sldLayoutMk cId="475860063" sldId="2147483672"/>
          </pc:sldLayoutMkLst>
        </pc:sldLayoutChg>
        <pc:sldLayoutChg chg="mod">
          <pc:chgData name="Natalie Gregory" userId="S::natalie.gregory@seetec.co.uk::5029e876-f44a-41d6-85f5-571cd131df41" providerId="AD" clId="Web-{A37119EB-A59A-7AF1-7484-63878A73E963}" dt="2023-12-21T14:53:31.631" v="1"/>
          <pc:sldLayoutMkLst>
            <pc:docMk/>
            <pc:sldMasterMk cId="1101705102" sldId="2147483670"/>
            <pc:sldLayoutMk cId="1562547415" sldId="2147483673"/>
          </pc:sldLayoutMkLst>
        </pc:sldLayoutChg>
        <pc:sldLayoutChg chg="mod">
          <pc:chgData name="Natalie Gregory" userId="S::natalie.gregory@seetec.co.uk::5029e876-f44a-41d6-85f5-571cd131df41" providerId="AD" clId="Web-{A37119EB-A59A-7AF1-7484-63878A73E963}" dt="2023-12-21T14:53:31.631" v="1"/>
          <pc:sldLayoutMkLst>
            <pc:docMk/>
            <pc:sldMasterMk cId="1101705102" sldId="2147483670"/>
            <pc:sldLayoutMk cId="171895619" sldId="2147483674"/>
          </pc:sldLayoutMkLst>
        </pc:sldLayoutChg>
        <pc:sldLayoutChg chg="mod">
          <pc:chgData name="Natalie Gregory" userId="S::natalie.gregory@seetec.co.uk::5029e876-f44a-41d6-85f5-571cd131df41" providerId="AD" clId="Web-{A37119EB-A59A-7AF1-7484-63878A73E963}" dt="2023-12-21T14:53:31.631" v="1"/>
          <pc:sldLayoutMkLst>
            <pc:docMk/>
            <pc:sldMasterMk cId="1101705102" sldId="2147483670"/>
            <pc:sldLayoutMk cId="53696291" sldId="2147483675"/>
          </pc:sldLayoutMkLst>
        </pc:sldLayoutChg>
      </pc:sldMasterChg>
    </pc:docChg>
  </pc:docChgLst>
  <pc:docChgLst>
    <pc:chgData name="Natalie Gregory" userId="S::natalie.gregory@seetec.co.uk::5029e876-f44a-41d6-85f5-571cd131df41" providerId="AD" clId="Web-{E2708411-8AB0-C58E-2B4A-94545DBF28FC}"/>
    <pc:docChg chg="addSld delSld modSld modSection">
      <pc:chgData name="Natalie Gregory" userId="S::natalie.gregory@seetec.co.uk::5029e876-f44a-41d6-85f5-571cd131df41" providerId="AD" clId="Web-{E2708411-8AB0-C58E-2B4A-94545DBF28FC}" dt="2023-12-15T15:35:37.856" v="57"/>
      <pc:docMkLst>
        <pc:docMk/>
      </pc:docMkLst>
      <pc:sldChg chg="addSp delSp modSp add del">
        <pc:chgData name="Natalie Gregory" userId="S::natalie.gregory@seetec.co.uk::5029e876-f44a-41d6-85f5-571cd131df41" providerId="AD" clId="Web-{E2708411-8AB0-C58E-2B4A-94545DBF28FC}" dt="2023-12-15T15:35:37.856" v="57"/>
        <pc:sldMkLst>
          <pc:docMk/>
          <pc:sldMk cId="3973644146" sldId="472"/>
        </pc:sldMkLst>
        <pc:spChg chg="mod">
          <ac:chgData name="Natalie Gregory" userId="S::natalie.gregory@seetec.co.uk::5029e876-f44a-41d6-85f5-571cd131df41" providerId="AD" clId="Web-{E2708411-8AB0-C58E-2B4A-94545DBF28FC}" dt="2023-12-15T12:07:42.873" v="0" actId="20577"/>
          <ac:spMkLst>
            <pc:docMk/>
            <pc:sldMk cId="3973644146" sldId="472"/>
            <ac:spMk id="2" creationId="{3F4529AC-6350-605C-7C16-1AF79578B201}"/>
          </ac:spMkLst>
        </pc:spChg>
        <pc:picChg chg="add del mod">
          <ac:chgData name="Natalie Gregory" userId="S::natalie.gregory@seetec.co.uk::5029e876-f44a-41d6-85f5-571cd131df41" providerId="AD" clId="Web-{E2708411-8AB0-C58E-2B4A-94545DBF28FC}" dt="2023-12-15T12:11:27.177" v="9"/>
          <ac:picMkLst>
            <pc:docMk/>
            <pc:sldMk cId="3973644146" sldId="472"/>
            <ac:picMk id="4" creationId="{F0E7DB3F-A615-1D72-8D8E-CE2F9B0A3ACC}"/>
          </ac:picMkLst>
        </pc:picChg>
        <pc:picChg chg="add mod">
          <ac:chgData name="Natalie Gregory" userId="S::natalie.gregory@seetec.co.uk::5029e876-f44a-41d6-85f5-571cd131df41" providerId="AD" clId="Web-{E2708411-8AB0-C58E-2B4A-94545DBF28FC}" dt="2023-12-15T12:11:22.834" v="8" actId="14100"/>
          <ac:picMkLst>
            <pc:docMk/>
            <pc:sldMk cId="3973644146" sldId="472"/>
            <ac:picMk id="5" creationId="{C007AEA7-A117-6BC4-33F5-9E7F560B2530}"/>
          </ac:picMkLst>
        </pc:picChg>
      </pc:sldChg>
      <pc:sldChg chg="addSp modSp">
        <pc:chgData name="Natalie Gregory" userId="S::natalie.gregory@seetec.co.uk::5029e876-f44a-41d6-85f5-571cd131df41" providerId="AD" clId="Web-{E2708411-8AB0-C58E-2B4A-94545DBF28FC}" dt="2023-12-15T12:17:19.580" v="38" actId="1076"/>
        <pc:sldMkLst>
          <pc:docMk/>
          <pc:sldMk cId="658808884" sldId="476"/>
        </pc:sldMkLst>
        <pc:spChg chg="mod">
          <ac:chgData name="Natalie Gregory" userId="S::natalie.gregory@seetec.co.uk::5029e876-f44a-41d6-85f5-571cd131df41" providerId="AD" clId="Web-{E2708411-8AB0-C58E-2B4A-94545DBF28FC}" dt="2023-12-15T12:17:15.345" v="37" actId="14100"/>
          <ac:spMkLst>
            <pc:docMk/>
            <pc:sldMk cId="658808884" sldId="476"/>
            <ac:spMk id="5" creationId="{57B57BC2-9387-4888-717C-8217E2750311}"/>
          </ac:spMkLst>
        </pc:spChg>
        <pc:picChg chg="add mod">
          <ac:chgData name="Natalie Gregory" userId="S::natalie.gregory@seetec.co.uk::5029e876-f44a-41d6-85f5-571cd131df41" providerId="AD" clId="Web-{E2708411-8AB0-C58E-2B4A-94545DBF28FC}" dt="2023-12-15T12:17:19.580" v="38" actId="1076"/>
          <ac:picMkLst>
            <pc:docMk/>
            <pc:sldMk cId="658808884" sldId="476"/>
            <ac:picMk id="2" creationId="{D54066AA-4C44-4217-1658-8AC3ACC616B7}"/>
          </ac:picMkLst>
        </pc:picChg>
      </pc:sldChg>
      <pc:sldChg chg="addSp modSp">
        <pc:chgData name="Natalie Gregory" userId="S::natalie.gregory@seetec.co.uk::5029e876-f44a-41d6-85f5-571cd131df41" providerId="AD" clId="Web-{E2708411-8AB0-C58E-2B4A-94545DBF28FC}" dt="2023-12-15T12:14:03.745" v="25" actId="1076"/>
        <pc:sldMkLst>
          <pc:docMk/>
          <pc:sldMk cId="2499302146" sldId="479"/>
        </pc:sldMkLst>
        <pc:picChg chg="add mod">
          <ac:chgData name="Natalie Gregory" userId="S::natalie.gregory@seetec.co.uk::5029e876-f44a-41d6-85f5-571cd131df41" providerId="AD" clId="Web-{E2708411-8AB0-C58E-2B4A-94545DBF28FC}" dt="2023-12-15T12:14:03.745" v="25" actId="1076"/>
          <ac:picMkLst>
            <pc:docMk/>
            <pc:sldMk cId="2499302146" sldId="479"/>
            <ac:picMk id="2" creationId="{1B27A312-B523-9971-2CD3-F4292E4ECF23}"/>
          </ac:picMkLst>
        </pc:picChg>
      </pc:sldChg>
      <pc:sldChg chg="del">
        <pc:chgData name="Natalie Gregory" userId="S::natalie.gregory@seetec.co.uk::5029e876-f44a-41d6-85f5-571cd131df41" providerId="AD" clId="Web-{E2708411-8AB0-C58E-2B4A-94545DBF28FC}" dt="2023-12-15T14:27:31.118" v="39"/>
        <pc:sldMkLst>
          <pc:docMk/>
          <pc:sldMk cId="682538875" sldId="480"/>
        </pc:sldMkLst>
      </pc:sldChg>
      <pc:sldChg chg="addSp modSp">
        <pc:chgData name="Natalie Gregory" userId="S::natalie.gregory@seetec.co.uk::5029e876-f44a-41d6-85f5-571cd131df41" providerId="AD" clId="Web-{E2708411-8AB0-C58E-2B4A-94545DBF28FC}" dt="2023-12-15T12:15:24.435" v="29" actId="14100"/>
        <pc:sldMkLst>
          <pc:docMk/>
          <pc:sldMk cId="2413363811" sldId="482"/>
        </pc:sldMkLst>
        <pc:picChg chg="add mod">
          <ac:chgData name="Natalie Gregory" userId="S::natalie.gregory@seetec.co.uk::5029e876-f44a-41d6-85f5-571cd131df41" providerId="AD" clId="Web-{E2708411-8AB0-C58E-2B4A-94545DBF28FC}" dt="2023-12-15T12:15:24.435" v="29" actId="14100"/>
          <ac:picMkLst>
            <pc:docMk/>
            <pc:sldMk cId="2413363811" sldId="482"/>
            <ac:picMk id="2" creationId="{DF515E68-8A3F-9E99-D9C5-B459B1EE8FC1}"/>
          </ac:picMkLst>
        </pc:picChg>
      </pc:sldChg>
      <pc:sldChg chg="addSp delSp modSp new mod modClrScheme chgLayout">
        <pc:chgData name="Natalie Gregory" userId="S::natalie.gregory@seetec.co.uk::5029e876-f44a-41d6-85f5-571cd131df41" providerId="AD" clId="Web-{E2708411-8AB0-C58E-2B4A-94545DBF28FC}" dt="2023-12-15T12:13:02.962" v="18" actId="20577"/>
        <pc:sldMkLst>
          <pc:docMk/>
          <pc:sldMk cId="541337362" sldId="487"/>
        </pc:sldMkLst>
        <pc:spChg chg="del">
          <ac:chgData name="Natalie Gregory" userId="S::natalie.gregory@seetec.co.uk::5029e876-f44a-41d6-85f5-571cd131df41" providerId="AD" clId="Web-{E2708411-8AB0-C58E-2B4A-94545DBF28FC}" dt="2023-12-15T12:12:33.133" v="13"/>
          <ac:spMkLst>
            <pc:docMk/>
            <pc:sldMk cId="541337362" sldId="487"/>
            <ac:spMk id="2" creationId="{541AE939-6984-368B-B5CE-8D78FBF653C2}"/>
          </ac:spMkLst>
        </pc:spChg>
        <pc:spChg chg="mod">
          <ac:chgData name="Natalie Gregory" userId="S::natalie.gregory@seetec.co.uk::5029e876-f44a-41d6-85f5-571cd131df41" providerId="AD" clId="Web-{E2708411-8AB0-C58E-2B4A-94545DBF28FC}" dt="2023-12-15T12:12:33.133" v="13"/>
          <ac:spMkLst>
            <pc:docMk/>
            <pc:sldMk cId="541337362" sldId="487"/>
            <ac:spMk id="3" creationId="{9071CF39-12D4-9B55-7E02-5CD10780DF14}"/>
          </ac:spMkLst>
        </pc:spChg>
        <pc:spChg chg="del">
          <ac:chgData name="Natalie Gregory" userId="S::natalie.gregory@seetec.co.uk::5029e876-f44a-41d6-85f5-571cd131df41" providerId="AD" clId="Web-{E2708411-8AB0-C58E-2B4A-94545DBF28FC}" dt="2023-12-15T12:12:33.133" v="13"/>
          <ac:spMkLst>
            <pc:docMk/>
            <pc:sldMk cId="541337362" sldId="487"/>
            <ac:spMk id="4" creationId="{FD8D6329-A5DC-F8DE-CD46-9B7D93C6663F}"/>
          </ac:spMkLst>
        </pc:spChg>
        <pc:spChg chg="add mod">
          <ac:chgData name="Natalie Gregory" userId="S::natalie.gregory@seetec.co.uk::5029e876-f44a-41d6-85f5-571cd131df41" providerId="AD" clId="Web-{E2708411-8AB0-C58E-2B4A-94545DBF28FC}" dt="2023-12-15T12:13:02.962" v="18" actId="20577"/>
          <ac:spMkLst>
            <pc:docMk/>
            <pc:sldMk cId="541337362" sldId="487"/>
            <ac:spMk id="11" creationId="{1127151D-F459-3DC4-1566-85E0AAF77D39}"/>
          </ac:spMkLst>
        </pc:spChg>
        <pc:spChg chg="add mod">
          <ac:chgData name="Natalie Gregory" userId="S::natalie.gregory@seetec.co.uk::5029e876-f44a-41d6-85f5-571cd131df41" providerId="AD" clId="Web-{E2708411-8AB0-C58E-2B4A-94545DBF28FC}" dt="2023-12-15T12:12:33.133" v="13"/>
          <ac:spMkLst>
            <pc:docMk/>
            <pc:sldMk cId="541337362" sldId="487"/>
            <ac:spMk id="13" creationId="{11106366-9372-C79F-709E-4E218F7EEBFE}"/>
          </ac:spMkLst>
        </pc:spChg>
        <pc:picChg chg="add mod">
          <ac:chgData name="Natalie Gregory" userId="S::natalie.gregory@seetec.co.uk::5029e876-f44a-41d6-85f5-571cd131df41" providerId="AD" clId="Web-{E2708411-8AB0-C58E-2B4A-94545DBF28FC}" dt="2023-12-15T12:12:33.133" v="13"/>
          <ac:picMkLst>
            <pc:docMk/>
            <pc:sldMk cId="541337362" sldId="487"/>
            <ac:picMk id="6" creationId="{37AB3C4F-D4B9-B273-1334-001B6FCF948F}"/>
          </ac:picMkLst>
        </pc:picChg>
      </pc:sldChg>
      <pc:sldChg chg="delSp modSp new mod modClrScheme chgLayout">
        <pc:chgData name="Natalie Gregory" userId="S::natalie.gregory@seetec.co.uk::5029e876-f44a-41d6-85f5-571cd131df41" providerId="AD" clId="Web-{E2708411-8AB0-C58E-2B4A-94545DBF28FC}" dt="2023-12-15T15:35:00.512" v="56" actId="1076"/>
        <pc:sldMkLst>
          <pc:docMk/>
          <pc:sldMk cId="1385158585" sldId="488"/>
        </pc:sldMkLst>
        <pc:spChg chg="mod ord">
          <ac:chgData name="Natalie Gregory" userId="S::natalie.gregory@seetec.co.uk::5029e876-f44a-41d6-85f5-571cd131df41" providerId="AD" clId="Web-{E2708411-8AB0-C58E-2B4A-94545DBF28FC}" dt="2023-12-15T14:28:14.713" v="52" actId="20577"/>
          <ac:spMkLst>
            <pc:docMk/>
            <pc:sldMk cId="1385158585" sldId="488"/>
            <ac:spMk id="2" creationId="{405C3E57-4330-83F7-FEDE-DB8F3F451976}"/>
          </ac:spMkLst>
        </pc:spChg>
        <pc:spChg chg="del">
          <ac:chgData name="Natalie Gregory" userId="S::natalie.gregory@seetec.co.uk::5029e876-f44a-41d6-85f5-571cd131df41" providerId="AD" clId="Web-{E2708411-8AB0-C58E-2B4A-94545DBF28FC}" dt="2023-12-15T14:27:50.212" v="41"/>
          <ac:spMkLst>
            <pc:docMk/>
            <pc:sldMk cId="1385158585" sldId="488"/>
            <ac:spMk id="3" creationId="{BB49E329-2A26-45EF-ECF3-6D3DAEEB498A}"/>
          </ac:spMkLst>
        </pc:spChg>
        <pc:spChg chg="mod ord">
          <ac:chgData name="Natalie Gregory" userId="S::natalie.gregory@seetec.co.uk::5029e876-f44a-41d6-85f5-571cd131df41" providerId="AD" clId="Web-{E2708411-8AB0-C58E-2B4A-94545DBF28FC}" dt="2023-12-15T14:27:50.212" v="41"/>
          <ac:spMkLst>
            <pc:docMk/>
            <pc:sldMk cId="1385158585" sldId="488"/>
            <ac:spMk id="4" creationId="{8222D66B-620C-353A-0D3C-38C8975DE50A}"/>
          </ac:spMkLst>
        </pc:spChg>
        <pc:spChg chg="mod ord">
          <ac:chgData name="Natalie Gregory" userId="S::natalie.gregory@seetec.co.uk::5029e876-f44a-41d6-85f5-571cd131df41" providerId="AD" clId="Web-{E2708411-8AB0-C58E-2B4A-94545DBF28FC}" dt="2023-12-15T15:35:00.512" v="56" actId="1076"/>
          <ac:spMkLst>
            <pc:docMk/>
            <pc:sldMk cId="1385158585" sldId="488"/>
            <ac:spMk id="5" creationId="{7BBED618-5FA5-8002-AF00-A6B07F83D58E}"/>
          </ac:spMkLst>
        </pc:spChg>
      </pc:sldChg>
    </pc:docChg>
  </pc:docChgLst>
  <pc:docChgLst>
    <pc:chgData name="Natalie Gregory" userId="5029e876-f44a-41d6-85f5-571cd131df41" providerId="ADAL" clId="{572AF093-0A81-4EEF-81B1-1AAC65BD1A65}"/>
    <pc:docChg chg="undo custSel delSld modSld modSection">
      <pc:chgData name="Natalie Gregory" userId="5029e876-f44a-41d6-85f5-571cd131df41" providerId="ADAL" clId="{572AF093-0A81-4EEF-81B1-1AAC65BD1A65}" dt="2024-01-30T12:21:31.290" v="77" actId="2696"/>
      <pc:docMkLst>
        <pc:docMk/>
      </pc:docMkLst>
      <pc:sldChg chg="modSp mod">
        <pc:chgData name="Natalie Gregory" userId="5029e876-f44a-41d6-85f5-571cd131df41" providerId="ADAL" clId="{572AF093-0A81-4EEF-81B1-1AAC65BD1A65}" dt="2024-01-30T12:10:16.971" v="0" actId="2711"/>
        <pc:sldMkLst>
          <pc:docMk/>
          <pc:sldMk cId="2628986213" sldId="257"/>
        </pc:sldMkLst>
        <pc:spChg chg="mod">
          <ac:chgData name="Natalie Gregory" userId="5029e876-f44a-41d6-85f5-571cd131df41" providerId="ADAL" clId="{572AF093-0A81-4EEF-81B1-1AAC65BD1A65}" dt="2024-01-30T12:10:16.971" v="0" actId="2711"/>
          <ac:spMkLst>
            <pc:docMk/>
            <pc:sldMk cId="2628986213" sldId="257"/>
            <ac:spMk id="2" creationId="{00000000-0000-0000-0000-000000000000}"/>
          </ac:spMkLst>
        </pc:spChg>
      </pc:sldChg>
      <pc:sldChg chg="del">
        <pc:chgData name="Natalie Gregory" userId="5029e876-f44a-41d6-85f5-571cd131df41" providerId="ADAL" clId="{572AF093-0A81-4EEF-81B1-1AAC65BD1A65}" dt="2024-01-30T12:21:31.290" v="77" actId="2696"/>
        <pc:sldMkLst>
          <pc:docMk/>
          <pc:sldMk cId="1001030672" sldId="471"/>
        </pc:sldMkLst>
      </pc:sldChg>
      <pc:sldChg chg="del">
        <pc:chgData name="Natalie Gregory" userId="5029e876-f44a-41d6-85f5-571cd131df41" providerId="ADAL" clId="{572AF093-0A81-4EEF-81B1-1AAC65BD1A65}" dt="2024-01-30T12:21:28.364" v="76" actId="2696"/>
        <pc:sldMkLst>
          <pc:docMk/>
          <pc:sldMk cId="3973644146" sldId="472"/>
        </pc:sldMkLst>
      </pc:sldChg>
      <pc:sldChg chg="delSp modSp mod modNotesTx">
        <pc:chgData name="Natalie Gregory" userId="5029e876-f44a-41d6-85f5-571cd131df41" providerId="ADAL" clId="{572AF093-0A81-4EEF-81B1-1AAC65BD1A65}" dt="2024-01-30T12:17:21.961" v="42" actId="478"/>
        <pc:sldMkLst>
          <pc:docMk/>
          <pc:sldMk cId="658808884" sldId="476"/>
        </pc:sldMkLst>
        <pc:spChg chg="mod">
          <ac:chgData name="Natalie Gregory" userId="5029e876-f44a-41d6-85f5-571cd131df41" providerId="ADAL" clId="{572AF093-0A81-4EEF-81B1-1AAC65BD1A65}" dt="2024-01-30T12:16:49.239" v="39" actId="255"/>
          <ac:spMkLst>
            <pc:docMk/>
            <pc:sldMk cId="658808884" sldId="476"/>
            <ac:spMk id="3" creationId="{D57CC2ED-FA55-45BD-4E4C-CA27B57DAEA4}"/>
          </ac:spMkLst>
        </pc:spChg>
        <pc:spChg chg="mod">
          <ac:chgData name="Natalie Gregory" userId="5029e876-f44a-41d6-85f5-571cd131df41" providerId="ADAL" clId="{572AF093-0A81-4EEF-81B1-1AAC65BD1A65}" dt="2024-01-30T12:17:20.308" v="41" actId="1076"/>
          <ac:spMkLst>
            <pc:docMk/>
            <pc:sldMk cId="658808884" sldId="476"/>
            <ac:spMk id="5" creationId="{57B57BC2-9387-4888-717C-8217E2750311}"/>
          </ac:spMkLst>
        </pc:spChg>
        <pc:picChg chg="del">
          <ac:chgData name="Natalie Gregory" userId="5029e876-f44a-41d6-85f5-571cd131df41" providerId="ADAL" clId="{572AF093-0A81-4EEF-81B1-1AAC65BD1A65}" dt="2024-01-30T12:17:21.961" v="42" actId="478"/>
          <ac:picMkLst>
            <pc:docMk/>
            <pc:sldMk cId="658808884" sldId="476"/>
            <ac:picMk id="2" creationId="{D54066AA-4C44-4217-1658-8AC3ACC616B7}"/>
          </ac:picMkLst>
        </pc:picChg>
      </pc:sldChg>
      <pc:sldChg chg="delSp modSp mod">
        <pc:chgData name="Natalie Gregory" userId="5029e876-f44a-41d6-85f5-571cd131df41" providerId="ADAL" clId="{572AF093-0A81-4EEF-81B1-1AAC65BD1A65}" dt="2024-01-30T12:20:32.963" v="69" actId="478"/>
        <pc:sldMkLst>
          <pc:docMk/>
          <pc:sldMk cId="1258722611" sldId="477"/>
        </pc:sldMkLst>
        <pc:spChg chg="mod">
          <ac:chgData name="Natalie Gregory" userId="5029e876-f44a-41d6-85f5-571cd131df41" providerId="ADAL" clId="{572AF093-0A81-4EEF-81B1-1AAC65BD1A65}" dt="2024-01-30T12:20:31.313" v="68" actId="1076"/>
          <ac:spMkLst>
            <pc:docMk/>
            <pc:sldMk cId="1258722611" sldId="477"/>
            <ac:spMk id="2" creationId="{3F4529AC-6350-605C-7C16-1AF79578B201}"/>
          </ac:spMkLst>
        </pc:spChg>
        <pc:spChg chg="mod">
          <ac:chgData name="Natalie Gregory" userId="5029e876-f44a-41d6-85f5-571cd131df41" providerId="ADAL" clId="{572AF093-0A81-4EEF-81B1-1AAC65BD1A65}" dt="2024-01-30T12:20:08.713" v="65" actId="255"/>
          <ac:spMkLst>
            <pc:docMk/>
            <pc:sldMk cId="1258722611" sldId="477"/>
            <ac:spMk id="3" creationId="{45208D69-80AC-9CEA-95DD-61583155656C}"/>
          </ac:spMkLst>
        </pc:spChg>
        <pc:picChg chg="del">
          <ac:chgData name="Natalie Gregory" userId="5029e876-f44a-41d6-85f5-571cd131df41" providerId="ADAL" clId="{572AF093-0A81-4EEF-81B1-1AAC65BD1A65}" dt="2024-01-30T12:20:32.963" v="69" actId="478"/>
          <ac:picMkLst>
            <pc:docMk/>
            <pc:sldMk cId="1258722611" sldId="477"/>
            <ac:picMk id="4" creationId="{EEA12758-FCB8-7607-F9EE-BBF2394C2E41}"/>
          </ac:picMkLst>
        </pc:picChg>
      </pc:sldChg>
      <pc:sldChg chg="delSp modSp mod modNotesTx">
        <pc:chgData name="Natalie Gregory" userId="5029e876-f44a-41d6-85f5-571cd131df41" providerId="ADAL" clId="{572AF093-0A81-4EEF-81B1-1AAC65BD1A65}" dt="2024-01-30T12:12:52.060" v="11" actId="20577"/>
        <pc:sldMkLst>
          <pc:docMk/>
          <pc:sldMk cId="2499302146" sldId="479"/>
        </pc:sldMkLst>
        <pc:spChg chg="mod">
          <ac:chgData name="Natalie Gregory" userId="5029e876-f44a-41d6-85f5-571cd131df41" providerId="ADAL" clId="{572AF093-0A81-4EEF-81B1-1AAC65BD1A65}" dt="2024-01-30T12:12:36.736" v="8" actId="255"/>
          <ac:spMkLst>
            <pc:docMk/>
            <pc:sldMk cId="2499302146" sldId="479"/>
            <ac:spMk id="3" creationId="{D57CC2ED-FA55-45BD-4E4C-CA27B57DAEA4}"/>
          </ac:spMkLst>
        </pc:spChg>
        <pc:spChg chg="mod">
          <ac:chgData name="Natalie Gregory" userId="5029e876-f44a-41d6-85f5-571cd131df41" providerId="ADAL" clId="{572AF093-0A81-4EEF-81B1-1AAC65BD1A65}" dt="2024-01-30T12:12:45.615" v="9" actId="255"/>
          <ac:spMkLst>
            <pc:docMk/>
            <pc:sldMk cId="2499302146" sldId="479"/>
            <ac:spMk id="5" creationId="{57B57BC2-9387-4888-717C-8217E2750311}"/>
          </ac:spMkLst>
        </pc:spChg>
        <pc:picChg chg="del">
          <ac:chgData name="Natalie Gregory" userId="5029e876-f44a-41d6-85f5-571cd131df41" providerId="ADAL" clId="{572AF093-0A81-4EEF-81B1-1AAC65BD1A65}" dt="2024-01-30T12:12:47.864" v="10" actId="478"/>
          <ac:picMkLst>
            <pc:docMk/>
            <pc:sldMk cId="2499302146" sldId="479"/>
            <ac:picMk id="2" creationId="{1B27A312-B523-9971-2CD3-F4292E4ECF23}"/>
          </ac:picMkLst>
        </pc:picChg>
      </pc:sldChg>
      <pc:sldChg chg="modSp mod modNotesTx">
        <pc:chgData name="Natalie Gregory" userId="5029e876-f44a-41d6-85f5-571cd131df41" providerId="ADAL" clId="{572AF093-0A81-4EEF-81B1-1AAC65BD1A65}" dt="2024-01-30T12:18:29.004" v="51" actId="20577"/>
        <pc:sldMkLst>
          <pc:docMk/>
          <pc:sldMk cId="123346812" sldId="481"/>
        </pc:sldMkLst>
        <pc:spChg chg="mod">
          <ac:chgData name="Natalie Gregory" userId="5029e876-f44a-41d6-85f5-571cd131df41" providerId="ADAL" clId="{572AF093-0A81-4EEF-81B1-1AAC65BD1A65}" dt="2024-01-30T12:17:50.653" v="47" actId="255"/>
          <ac:spMkLst>
            <pc:docMk/>
            <pc:sldMk cId="123346812" sldId="481"/>
            <ac:spMk id="3" creationId="{D57CC2ED-FA55-45BD-4E4C-CA27B57DAEA4}"/>
          </ac:spMkLst>
        </pc:spChg>
        <pc:spChg chg="mod">
          <ac:chgData name="Natalie Gregory" userId="5029e876-f44a-41d6-85f5-571cd131df41" providerId="ADAL" clId="{572AF093-0A81-4EEF-81B1-1AAC65BD1A65}" dt="2024-01-30T12:18:17.245" v="49" actId="255"/>
          <ac:spMkLst>
            <pc:docMk/>
            <pc:sldMk cId="123346812" sldId="481"/>
            <ac:spMk id="6" creationId="{840AE14F-C65A-B32F-CAF8-82537D1B0961}"/>
          </ac:spMkLst>
        </pc:spChg>
        <pc:spChg chg="mod">
          <ac:chgData name="Natalie Gregory" userId="5029e876-f44a-41d6-85f5-571cd131df41" providerId="ADAL" clId="{572AF093-0A81-4EEF-81B1-1AAC65BD1A65}" dt="2024-01-30T12:18:25.898" v="50" actId="255"/>
          <ac:spMkLst>
            <pc:docMk/>
            <pc:sldMk cId="123346812" sldId="481"/>
            <ac:spMk id="7" creationId="{CAAC55FC-6C8A-A709-692C-F96718CEAAF4}"/>
          </ac:spMkLst>
        </pc:spChg>
        <pc:spChg chg="mod">
          <ac:chgData name="Natalie Gregory" userId="5029e876-f44a-41d6-85f5-571cd131df41" providerId="ADAL" clId="{572AF093-0A81-4EEF-81B1-1AAC65BD1A65}" dt="2024-01-30T12:18:10.487" v="48" actId="255"/>
          <ac:spMkLst>
            <pc:docMk/>
            <pc:sldMk cId="123346812" sldId="481"/>
            <ac:spMk id="8" creationId="{803ECDB3-F6D4-F92B-ED07-E731F296A117}"/>
          </ac:spMkLst>
        </pc:spChg>
      </pc:sldChg>
      <pc:sldChg chg="delSp modSp mod modNotesTx">
        <pc:chgData name="Natalie Gregory" userId="5029e876-f44a-41d6-85f5-571cd131df41" providerId="ADAL" clId="{572AF093-0A81-4EEF-81B1-1AAC65BD1A65}" dt="2024-01-30T12:15:59.435" v="35" actId="1076"/>
        <pc:sldMkLst>
          <pc:docMk/>
          <pc:sldMk cId="2413363811" sldId="482"/>
        </pc:sldMkLst>
        <pc:spChg chg="mod">
          <ac:chgData name="Natalie Gregory" userId="5029e876-f44a-41d6-85f5-571cd131df41" providerId="ADAL" clId="{572AF093-0A81-4EEF-81B1-1AAC65BD1A65}" dt="2024-01-30T12:15:28" v="32" actId="255"/>
          <ac:spMkLst>
            <pc:docMk/>
            <pc:sldMk cId="2413363811" sldId="482"/>
            <ac:spMk id="3" creationId="{D57CC2ED-FA55-45BD-4E4C-CA27B57DAEA4}"/>
          </ac:spMkLst>
        </pc:spChg>
        <pc:spChg chg="mod">
          <ac:chgData name="Natalie Gregory" userId="5029e876-f44a-41d6-85f5-571cd131df41" providerId="ADAL" clId="{572AF093-0A81-4EEF-81B1-1AAC65BD1A65}" dt="2024-01-30T12:15:59.435" v="35" actId="1076"/>
          <ac:spMkLst>
            <pc:docMk/>
            <pc:sldMk cId="2413363811" sldId="482"/>
            <ac:spMk id="5" creationId="{57B57BC2-9387-4888-717C-8217E2750311}"/>
          </ac:spMkLst>
        </pc:spChg>
        <pc:picChg chg="del">
          <ac:chgData name="Natalie Gregory" userId="5029e876-f44a-41d6-85f5-571cd131df41" providerId="ADAL" clId="{572AF093-0A81-4EEF-81B1-1AAC65BD1A65}" dt="2024-01-30T12:15:47.896" v="34" actId="478"/>
          <ac:picMkLst>
            <pc:docMk/>
            <pc:sldMk cId="2413363811" sldId="482"/>
            <ac:picMk id="2" creationId="{DF515E68-8A3F-9E99-D9C5-B459B1EE8FC1}"/>
          </ac:picMkLst>
        </pc:picChg>
      </pc:sldChg>
      <pc:sldChg chg="modSp mod">
        <pc:chgData name="Natalie Gregory" userId="5029e876-f44a-41d6-85f5-571cd131df41" providerId="ADAL" clId="{572AF093-0A81-4EEF-81B1-1AAC65BD1A65}" dt="2024-01-30T12:13:29.568" v="14" actId="1076"/>
        <pc:sldMkLst>
          <pc:docMk/>
          <pc:sldMk cId="1892801774" sldId="483"/>
        </pc:sldMkLst>
        <pc:spChg chg="mod">
          <ac:chgData name="Natalie Gregory" userId="5029e876-f44a-41d6-85f5-571cd131df41" providerId="ADAL" clId="{572AF093-0A81-4EEF-81B1-1AAC65BD1A65}" dt="2024-01-30T12:13:29.568" v="14" actId="1076"/>
          <ac:spMkLst>
            <pc:docMk/>
            <pc:sldMk cId="1892801774" sldId="483"/>
            <ac:spMk id="2" creationId="{417D496B-3494-6A71-3FFF-76C9A1A88B30}"/>
          </ac:spMkLst>
        </pc:spChg>
      </pc:sldChg>
      <pc:sldChg chg="modSp mod modNotesTx">
        <pc:chgData name="Natalie Gregory" userId="5029e876-f44a-41d6-85f5-571cd131df41" providerId="ADAL" clId="{572AF093-0A81-4EEF-81B1-1AAC65BD1A65}" dt="2024-01-30T12:13:59.566" v="18" actId="1076"/>
        <pc:sldMkLst>
          <pc:docMk/>
          <pc:sldMk cId="3267854804" sldId="484"/>
        </pc:sldMkLst>
        <pc:spChg chg="mod">
          <ac:chgData name="Natalie Gregory" userId="5029e876-f44a-41d6-85f5-571cd131df41" providerId="ADAL" clId="{572AF093-0A81-4EEF-81B1-1AAC65BD1A65}" dt="2024-01-30T12:13:59.566" v="18" actId="1076"/>
          <ac:spMkLst>
            <pc:docMk/>
            <pc:sldMk cId="3267854804" sldId="484"/>
            <ac:spMk id="2" creationId="{531C02A7-047A-B461-032E-8E4EDBA0D7C1}"/>
          </ac:spMkLst>
        </pc:spChg>
      </pc:sldChg>
      <pc:sldChg chg="modSp mod modNotesTx">
        <pc:chgData name="Natalie Gregory" userId="5029e876-f44a-41d6-85f5-571cd131df41" providerId="ADAL" clId="{572AF093-0A81-4EEF-81B1-1AAC65BD1A65}" dt="2024-01-30T12:19:16.149" v="56" actId="255"/>
        <pc:sldMkLst>
          <pc:docMk/>
          <pc:sldMk cId="360379173" sldId="485"/>
        </pc:sldMkLst>
        <pc:spChg chg="mod">
          <ac:chgData name="Natalie Gregory" userId="5029e876-f44a-41d6-85f5-571cd131df41" providerId="ADAL" clId="{572AF093-0A81-4EEF-81B1-1AAC65BD1A65}" dt="2024-01-30T12:18:57.769" v="55" actId="1076"/>
          <ac:spMkLst>
            <pc:docMk/>
            <pc:sldMk cId="360379173" sldId="485"/>
            <ac:spMk id="2" creationId="{531C02A7-047A-B461-032E-8E4EDBA0D7C1}"/>
          </ac:spMkLst>
        </pc:spChg>
        <pc:spChg chg="mod">
          <ac:chgData name="Natalie Gregory" userId="5029e876-f44a-41d6-85f5-571cd131df41" providerId="ADAL" clId="{572AF093-0A81-4EEF-81B1-1AAC65BD1A65}" dt="2024-01-30T12:19:16.149" v="56" actId="255"/>
          <ac:spMkLst>
            <pc:docMk/>
            <pc:sldMk cId="360379173" sldId="485"/>
            <ac:spMk id="4" creationId="{3C13B527-A1EE-32D3-4EE9-2C81C16C8238}"/>
          </ac:spMkLst>
        </pc:spChg>
      </pc:sldChg>
      <pc:sldChg chg="addSp delSp modSp mod modNotesTx">
        <pc:chgData name="Natalie Gregory" userId="5029e876-f44a-41d6-85f5-571cd131df41" providerId="ADAL" clId="{572AF093-0A81-4EEF-81B1-1AAC65BD1A65}" dt="2024-01-30T12:14:48.047" v="28" actId="1076"/>
        <pc:sldMkLst>
          <pc:docMk/>
          <pc:sldMk cId="1235775843" sldId="486"/>
        </pc:sldMkLst>
        <pc:spChg chg="mod">
          <ac:chgData name="Natalie Gregory" userId="5029e876-f44a-41d6-85f5-571cd131df41" providerId="ADAL" clId="{572AF093-0A81-4EEF-81B1-1AAC65BD1A65}" dt="2024-01-30T12:14:48.047" v="28" actId="1076"/>
          <ac:spMkLst>
            <pc:docMk/>
            <pc:sldMk cId="1235775843" sldId="486"/>
            <ac:spMk id="2" creationId="{564C943A-332A-3B3E-1A1F-6086A6B17A25}"/>
          </ac:spMkLst>
        </pc:spChg>
        <pc:spChg chg="add del">
          <ac:chgData name="Natalie Gregory" userId="5029e876-f44a-41d6-85f5-571cd131df41" providerId="ADAL" clId="{572AF093-0A81-4EEF-81B1-1AAC65BD1A65}" dt="2024-01-30T12:14:38.522" v="25" actId="22"/>
          <ac:spMkLst>
            <pc:docMk/>
            <pc:sldMk cId="1235775843" sldId="486"/>
            <ac:spMk id="6" creationId="{013EF2F4-9F82-5A1F-2748-F4DE0D523FFE}"/>
          </ac:spMkLst>
        </pc:spChg>
      </pc:sldChg>
      <pc:sldChg chg="delSp modSp mod">
        <pc:chgData name="Natalie Gregory" userId="5029e876-f44a-41d6-85f5-571cd131df41" providerId="ADAL" clId="{572AF093-0A81-4EEF-81B1-1AAC65BD1A65}" dt="2024-01-30T12:12:06.553" v="6" actId="478"/>
        <pc:sldMkLst>
          <pc:docMk/>
          <pc:sldMk cId="541337362" sldId="487"/>
        </pc:sldMkLst>
        <pc:spChg chg="mod">
          <ac:chgData name="Natalie Gregory" userId="5029e876-f44a-41d6-85f5-571cd131df41" providerId="ADAL" clId="{572AF093-0A81-4EEF-81B1-1AAC65BD1A65}" dt="2024-01-30T12:11:01.729" v="3" actId="1076"/>
          <ac:spMkLst>
            <pc:docMk/>
            <pc:sldMk cId="541337362" sldId="487"/>
            <ac:spMk id="3" creationId="{9071CF39-12D4-9B55-7E02-5CD10780DF14}"/>
          </ac:spMkLst>
        </pc:spChg>
        <pc:spChg chg="mod">
          <ac:chgData name="Natalie Gregory" userId="5029e876-f44a-41d6-85f5-571cd131df41" providerId="ADAL" clId="{572AF093-0A81-4EEF-81B1-1AAC65BD1A65}" dt="2024-01-30T12:11:15.382" v="5" actId="1076"/>
          <ac:spMkLst>
            <pc:docMk/>
            <pc:sldMk cId="541337362" sldId="487"/>
            <ac:spMk id="11" creationId="{1127151D-F459-3DC4-1566-85E0AAF77D39}"/>
          </ac:spMkLst>
        </pc:spChg>
        <pc:picChg chg="del">
          <ac:chgData name="Natalie Gregory" userId="5029e876-f44a-41d6-85f5-571cd131df41" providerId="ADAL" clId="{572AF093-0A81-4EEF-81B1-1AAC65BD1A65}" dt="2024-01-30T12:12:06.553" v="6" actId="478"/>
          <ac:picMkLst>
            <pc:docMk/>
            <pc:sldMk cId="541337362" sldId="487"/>
            <ac:picMk id="6" creationId="{37AB3C4F-D4B9-B273-1334-001B6FCF948F}"/>
          </ac:picMkLst>
        </pc:picChg>
      </pc:sldChg>
      <pc:sldChg chg="delSp modSp mod">
        <pc:chgData name="Natalie Gregory" userId="5029e876-f44a-41d6-85f5-571cd131df41" providerId="ADAL" clId="{572AF093-0A81-4EEF-81B1-1AAC65BD1A65}" dt="2024-01-30T12:21:17.249" v="75" actId="478"/>
        <pc:sldMkLst>
          <pc:docMk/>
          <pc:sldMk cId="1385158585" sldId="488"/>
        </pc:sldMkLst>
        <pc:spChg chg="mod">
          <ac:chgData name="Natalie Gregory" userId="5029e876-f44a-41d6-85f5-571cd131df41" providerId="ADAL" clId="{572AF093-0A81-4EEF-81B1-1AAC65BD1A65}" dt="2024-01-30T12:20:58.999" v="72" actId="1076"/>
          <ac:spMkLst>
            <pc:docMk/>
            <pc:sldMk cId="1385158585" sldId="488"/>
            <ac:spMk id="2" creationId="{405C3E57-4330-83F7-FEDE-DB8F3F451976}"/>
          </ac:spMkLst>
        </pc:spChg>
        <pc:spChg chg="mod">
          <ac:chgData name="Natalie Gregory" userId="5029e876-f44a-41d6-85f5-571cd131df41" providerId="ADAL" clId="{572AF093-0A81-4EEF-81B1-1AAC65BD1A65}" dt="2024-01-30T12:21:15.014" v="74" actId="1076"/>
          <ac:spMkLst>
            <pc:docMk/>
            <pc:sldMk cId="1385158585" sldId="488"/>
            <ac:spMk id="5" creationId="{7BBED618-5FA5-8002-AF00-A6B07F83D58E}"/>
          </ac:spMkLst>
        </pc:spChg>
        <pc:picChg chg="del">
          <ac:chgData name="Natalie Gregory" userId="5029e876-f44a-41d6-85f5-571cd131df41" providerId="ADAL" clId="{572AF093-0A81-4EEF-81B1-1AAC65BD1A65}" dt="2024-01-30T12:21:17.249" v="75" actId="478"/>
          <ac:picMkLst>
            <pc:docMk/>
            <pc:sldMk cId="1385158585" sldId="488"/>
            <ac:picMk id="3" creationId="{50E8A17A-4F75-9FFA-E822-435441E6841E}"/>
          </ac:picMkLst>
        </pc:picChg>
      </pc:sldChg>
    </pc:docChg>
  </pc:docChgLst>
  <pc:docChgLst>
    <pc:chgData name="Natalie Gregory" userId="S::natalie.gregory@seetec.co.uk::5029e876-f44a-41d6-85f5-571cd131df41" providerId="AD" clId="Web-{410603F1-3216-8B24-D615-07C0F8B9F399}"/>
    <pc:docChg chg="modSld">
      <pc:chgData name="Natalie Gregory" userId="S::natalie.gregory@seetec.co.uk::5029e876-f44a-41d6-85f5-571cd131df41" providerId="AD" clId="Web-{410603F1-3216-8B24-D615-07C0F8B9F399}" dt="2023-12-21T15:23:47.648" v="2" actId="1076"/>
      <pc:docMkLst>
        <pc:docMk/>
      </pc:docMkLst>
      <pc:sldChg chg="addSp modSp">
        <pc:chgData name="Natalie Gregory" userId="S::natalie.gregory@seetec.co.uk::5029e876-f44a-41d6-85f5-571cd131df41" providerId="AD" clId="Web-{410603F1-3216-8B24-D615-07C0F8B9F399}" dt="2023-12-21T15:23:47.648" v="2" actId="1076"/>
        <pc:sldMkLst>
          <pc:docMk/>
          <pc:sldMk cId="1385158585" sldId="488"/>
        </pc:sldMkLst>
        <pc:spChg chg="mod">
          <ac:chgData name="Natalie Gregory" userId="S::natalie.gregory@seetec.co.uk::5029e876-f44a-41d6-85f5-571cd131df41" providerId="AD" clId="Web-{410603F1-3216-8B24-D615-07C0F8B9F399}" dt="2023-12-21T15:23:47.648" v="2" actId="1076"/>
          <ac:spMkLst>
            <pc:docMk/>
            <pc:sldMk cId="1385158585" sldId="488"/>
            <ac:spMk id="5" creationId="{7BBED618-5FA5-8002-AF00-A6B07F83D58E}"/>
          </ac:spMkLst>
        </pc:spChg>
        <pc:picChg chg="add mod">
          <ac:chgData name="Natalie Gregory" userId="S::natalie.gregory@seetec.co.uk::5029e876-f44a-41d6-85f5-571cd131df41" providerId="AD" clId="Web-{410603F1-3216-8B24-D615-07C0F8B9F399}" dt="2023-12-21T15:23:42.507" v="1" actId="1076"/>
          <ac:picMkLst>
            <pc:docMk/>
            <pc:sldMk cId="1385158585" sldId="488"/>
            <ac:picMk id="3" creationId="{50E8A17A-4F75-9FFA-E822-435441E6841E}"/>
          </ac:picMkLst>
        </pc:picChg>
      </pc:sldChg>
    </pc:docChg>
  </pc:docChgLst>
  <pc:docChgLst>
    <pc:chgData name="Matthew Bird" userId="ad7bfade-07cd-4fc6-8159-5f24787b7a6c" providerId="ADAL" clId="{74F8C9B1-5EED-44D2-99DA-3C6DC46C07B3}"/>
    <pc:docChg chg="undo custSel addSld delSld modSld sldOrd modSection">
      <pc:chgData name="Matthew Bird" userId="ad7bfade-07cd-4fc6-8159-5f24787b7a6c" providerId="ADAL" clId="{74F8C9B1-5EED-44D2-99DA-3C6DC46C07B3}" dt="2023-12-05T15:01:08.040" v="3978" actId="478"/>
      <pc:docMkLst>
        <pc:docMk/>
      </pc:docMkLst>
      <pc:sldChg chg="modSp mod">
        <pc:chgData name="Matthew Bird" userId="ad7bfade-07cd-4fc6-8159-5f24787b7a6c" providerId="ADAL" clId="{74F8C9B1-5EED-44D2-99DA-3C6DC46C07B3}" dt="2023-11-23T15:30:21.427" v="8" actId="20577"/>
        <pc:sldMkLst>
          <pc:docMk/>
          <pc:sldMk cId="2628986213" sldId="257"/>
        </pc:sldMkLst>
        <pc:spChg chg="mod">
          <ac:chgData name="Matthew Bird" userId="ad7bfade-07cd-4fc6-8159-5f24787b7a6c" providerId="ADAL" clId="{74F8C9B1-5EED-44D2-99DA-3C6DC46C07B3}" dt="2023-11-23T15:30:21.427" v="8" actId="20577"/>
          <ac:spMkLst>
            <pc:docMk/>
            <pc:sldMk cId="2628986213" sldId="257"/>
            <ac:spMk id="2" creationId="{00000000-0000-0000-0000-000000000000}"/>
          </ac:spMkLst>
        </pc:spChg>
      </pc:sldChg>
      <pc:sldChg chg="del">
        <pc:chgData name="Matthew Bird" userId="ad7bfade-07cd-4fc6-8159-5f24787b7a6c" providerId="ADAL" clId="{74F8C9B1-5EED-44D2-99DA-3C6DC46C07B3}" dt="2023-11-29T14:59:49.604" v="205" actId="2696"/>
        <pc:sldMkLst>
          <pc:docMk/>
          <pc:sldMk cId="3791906704" sldId="376"/>
        </pc:sldMkLst>
      </pc:sldChg>
      <pc:sldChg chg="modSp mod">
        <pc:chgData name="Matthew Bird" userId="ad7bfade-07cd-4fc6-8159-5f24787b7a6c" providerId="ADAL" clId="{74F8C9B1-5EED-44D2-99DA-3C6DC46C07B3}" dt="2023-11-23T15:32:26.565" v="204" actId="20577"/>
        <pc:sldMkLst>
          <pc:docMk/>
          <pc:sldMk cId="3973644146" sldId="472"/>
        </pc:sldMkLst>
        <pc:spChg chg="mod">
          <ac:chgData name="Matthew Bird" userId="ad7bfade-07cd-4fc6-8159-5f24787b7a6c" providerId="ADAL" clId="{74F8C9B1-5EED-44D2-99DA-3C6DC46C07B3}" dt="2023-11-23T15:32:26.565" v="204" actId="20577"/>
          <ac:spMkLst>
            <pc:docMk/>
            <pc:sldMk cId="3973644146" sldId="472"/>
            <ac:spMk id="2" creationId="{3F4529AC-6350-605C-7C16-1AF79578B201}"/>
          </ac:spMkLst>
        </pc:spChg>
      </pc:sldChg>
      <pc:sldChg chg="delSp modSp mod modAnim modNotesTx">
        <pc:chgData name="Matthew Bird" userId="ad7bfade-07cd-4fc6-8159-5f24787b7a6c" providerId="ADAL" clId="{74F8C9B1-5EED-44D2-99DA-3C6DC46C07B3}" dt="2023-12-05T11:43:10.306" v="3074" actId="33524"/>
        <pc:sldMkLst>
          <pc:docMk/>
          <pc:sldMk cId="658808884" sldId="476"/>
        </pc:sldMkLst>
        <pc:spChg chg="del">
          <ac:chgData name="Matthew Bird" userId="ad7bfade-07cd-4fc6-8159-5f24787b7a6c" providerId="ADAL" clId="{74F8C9B1-5EED-44D2-99DA-3C6DC46C07B3}" dt="2023-11-29T15:06:32.197" v="880" actId="478"/>
          <ac:spMkLst>
            <pc:docMk/>
            <pc:sldMk cId="658808884" sldId="476"/>
            <ac:spMk id="2" creationId="{19456A38-77EF-6BDF-DE96-55ED2BA4ABFD}"/>
          </ac:spMkLst>
        </pc:spChg>
        <pc:spChg chg="mod">
          <ac:chgData name="Matthew Bird" userId="ad7bfade-07cd-4fc6-8159-5f24787b7a6c" providerId="ADAL" clId="{74F8C9B1-5EED-44D2-99DA-3C6DC46C07B3}" dt="2023-12-05T11:30:24.663" v="2798" actId="20577"/>
          <ac:spMkLst>
            <pc:docMk/>
            <pc:sldMk cId="658808884" sldId="476"/>
            <ac:spMk id="3" creationId="{D57CC2ED-FA55-45BD-4E4C-CA27B57DAEA4}"/>
          </ac:spMkLst>
        </pc:spChg>
        <pc:spChg chg="del">
          <ac:chgData name="Matthew Bird" userId="ad7bfade-07cd-4fc6-8159-5f24787b7a6c" providerId="ADAL" clId="{74F8C9B1-5EED-44D2-99DA-3C6DC46C07B3}" dt="2023-11-29T15:06:28.892" v="879" actId="478"/>
          <ac:spMkLst>
            <pc:docMk/>
            <pc:sldMk cId="658808884" sldId="476"/>
            <ac:spMk id="4" creationId="{41C06114-3E1E-9147-8792-AA67BACA0F35}"/>
          </ac:spMkLst>
        </pc:spChg>
        <pc:spChg chg="mod">
          <ac:chgData name="Matthew Bird" userId="ad7bfade-07cd-4fc6-8159-5f24787b7a6c" providerId="ADAL" clId="{74F8C9B1-5EED-44D2-99DA-3C6DC46C07B3}" dt="2023-11-29T15:08:23.572" v="1083" actId="14100"/>
          <ac:spMkLst>
            <pc:docMk/>
            <pc:sldMk cId="658808884" sldId="476"/>
            <ac:spMk id="5" creationId="{57B57BC2-9387-4888-717C-8217E2750311}"/>
          </ac:spMkLst>
        </pc:spChg>
      </pc:sldChg>
      <pc:sldChg chg="del">
        <pc:chgData name="Matthew Bird" userId="ad7bfade-07cd-4fc6-8159-5f24787b7a6c" providerId="ADAL" clId="{74F8C9B1-5EED-44D2-99DA-3C6DC46C07B3}" dt="2023-12-05T13:54:17.985" v="3696" actId="2696"/>
        <pc:sldMkLst>
          <pc:docMk/>
          <pc:sldMk cId="3918240155" sldId="478"/>
        </pc:sldMkLst>
      </pc:sldChg>
      <pc:sldChg chg="delSp modSp mod modAnim modNotesTx">
        <pc:chgData name="Matthew Bird" userId="ad7bfade-07cd-4fc6-8159-5f24787b7a6c" providerId="ADAL" clId="{74F8C9B1-5EED-44D2-99DA-3C6DC46C07B3}" dt="2023-12-05T10:22:21.162" v="1596"/>
        <pc:sldMkLst>
          <pc:docMk/>
          <pc:sldMk cId="2499302146" sldId="479"/>
        </pc:sldMkLst>
        <pc:spChg chg="del">
          <ac:chgData name="Matthew Bird" userId="ad7bfade-07cd-4fc6-8159-5f24787b7a6c" providerId="ADAL" clId="{74F8C9B1-5EED-44D2-99DA-3C6DC46C07B3}" dt="2023-12-05T08:58:13.948" v="1148" actId="478"/>
          <ac:spMkLst>
            <pc:docMk/>
            <pc:sldMk cId="2499302146" sldId="479"/>
            <ac:spMk id="2" creationId="{19456A38-77EF-6BDF-DE96-55ED2BA4ABFD}"/>
          </ac:spMkLst>
        </pc:spChg>
        <pc:spChg chg="mod">
          <ac:chgData name="Matthew Bird" userId="ad7bfade-07cd-4fc6-8159-5f24787b7a6c" providerId="ADAL" clId="{74F8C9B1-5EED-44D2-99DA-3C6DC46C07B3}" dt="2023-12-05T10:14:55.844" v="1421" actId="20577"/>
          <ac:spMkLst>
            <pc:docMk/>
            <pc:sldMk cId="2499302146" sldId="479"/>
            <ac:spMk id="3" creationId="{D57CC2ED-FA55-45BD-4E4C-CA27B57DAEA4}"/>
          </ac:spMkLst>
        </pc:spChg>
        <pc:spChg chg="del">
          <ac:chgData name="Matthew Bird" userId="ad7bfade-07cd-4fc6-8159-5f24787b7a6c" providerId="ADAL" clId="{74F8C9B1-5EED-44D2-99DA-3C6DC46C07B3}" dt="2023-11-29T15:01:09.369" v="391" actId="478"/>
          <ac:spMkLst>
            <pc:docMk/>
            <pc:sldMk cId="2499302146" sldId="479"/>
            <ac:spMk id="4" creationId="{41C06114-3E1E-9147-8792-AA67BACA0F35}"/>
          </ac:spMkLst>
        </pc:spChg>
        <pc:spChg chg="mod">
          <ac:chgData name="Matthew Bird" userId="ad7bfade-07cd-4fc6-8159-5f24787b7a6c" providerId="ADAL" clId="{74F8C9B1-5EED-44D2-99DA-3C6DC46C07B3}" dt="2023-12-05T10:21:49.219" v="1574" actId="20577"/>
          <ac:spMkLst>
            <pc:docMk/>
            <pc:sldMk cId="2499302146" sldId="479"/>
            <ac:spMk id="5" creationId="{57B57BC2-9387-4888-717C-8217E2750311}"/>
          </ac:spMkLst>
        </pc:spChg>
      </pc:sldChg>
      <pc:sldChg chg="delSp modSp mod">
        <pc:chgData name="Matthew Bird" userId="ad7bfade-07cd-4fc6-8159-5f24787b7a6c" providerId="ADAL" clId="{74F8C9B1-5EED-44D2-99DA-3C6DC46C07B3}" dt="2023-12-05T15:01:08.040" v="3978" actId="478"/>
        <pc:sldMkLst>
          <pc:docMk/>
          <pc:sldMk cId="682538875" sldId="480"/>
        </pc:sldMkLst>
        <pc:spChg chg="del">
          <ac:chgData name="Matthew Bird" userId="ad7bfade-07cd-4fc6-8159-5f24787b7a6c" providerId="ADAL" clId="{74F8C9B1-5EED-44D2-99DA-3C6DC46C07B3}" dt="2023-12-05T15:01:08.040" v="3978" actId="478"/>
          <ac:spMkLst>
            <pc:docMk/>
            <pc:sldMk cId="682538875" sldId="480"/>
            <ac:spMk id="2" creationId="{19456A38-77EF-6BDF-DE96-55ED2BA4ABFD}"/>
          </ac:spMkLst>
        </pc:spChg>
        <pc:spChg chg="mod">
          <ac:chgData name="Matthew Bird" userId="ad7bfade-07cd-4fc6-8159-5f24787b7a6c" providerId="ADAL" clId="{74F8C9B1-5EED-44D2-99DA-3C6DC46C07B3}" dt="2023-12-05T14:01:48.225" v="3728" actId="20577"/>
          <ac:spMkLst>
            <pc:docMk/>
            <pc:sldMk cId="682538875" sldId="480"/>
            <ac:spMk id="3" creationId="{D57CC2ED-FA55-45BD-4E4C-CA27B57DAEA4}"/>
          </ac:spMkLst>
        </pc:spChg>
        <pc:spChg chg="del">
          <ac:chgData name="Matthew Bird" userId="ad7bfade-07cd-4fc6-8159-5f24787b7a6c" providerId="ADAL" clId="{74F8C9B1-5EED-44D2-99DA-3C6DC46C07B3}" dt="2023-12-05T14:01:56.481" v="3729" actId="478"/>
          <ac:spMkLst>
            <pc:docMk/>
            <pc:sldMk cId="682538875" sldId="480"/>
            <ac:spMk id="4" creationId="{41C06114-3E1E-9147-8792-AA67BACA0F35}"/>
          </ac:spMkLst>
        </pc:spChg>
        <pc:spChg chg="mod">
          <ac:chgData name="Matthew Bird" userId="ad7bfade-07cd-4fc6-8159-5f24787b7a6c" providerId="ADAL" clId="{74F8C9B1-5EED-44D2-99DA-3C6DC46C07B3}" dt="2023-12-05T15:00:58.334" v="3977" actId="20577"/>
          <ac:spMkLst>
            <pc:docMk/>
            <pc:sldMk cId="682538875" sldId="480"/>
            <ac:spMk id="5" creationId="{57B57BC2-9387-4888-717C-8217E2750311}"/>
          </ac:spMkLst>
        </pc:spChg>
      </pc:sldChg>
      <pc:sldChg chg="addSp delSp modSp mod ord modAnim modNotesTx">
        <pc:chgData name="Matthew Bird" userId="ad7bfade-07cd-4fc6-8159-5f24787b7a6c" providerId="ADAL" clId="{74F8C9B1-5EED-44D2-99DA-3C6DC46C07B3}" dt="2023-12-05T11:55:06.510" v="3490" actId="478"/>
        <pc:sldMkLst>
          <pc:docMk/>
          <pc:sldMk cId="123346812" sldId="481"/>
        </pc:sldMkLst>
        <pc:spChg chg="del">
          <ac:chgData name="Matthew Bird" userId="ad7bfade-07cd-4fc6-8159-5f24787b7a6c" providerId="ADAL" clId="{74F8C9B1-5EED-44D2-99DA-3C6DC46C07B3}" dt="2023-12-05T11:55:06.510" v="3490" actId="478"/>
          <ac:spMkLst>
            <pc:docMk/>
            <pc:sldMk cId="123346812" sldId="481"/>
            <ac:spMk id="2" creationId="{19456A38-77EF-6BDF-DE96-55ED2BA4ABFD}"/>
          </ac:spMkLst>
        </pc:spChg>
        <pc:spChg chg="mod">
          <ac:chgData name="Matthew Bird" userId="ad7bfade-07cd-4fc6-8159-5f24787b7a6c" providerId="ADAL" clId="{74F8C9B1-5EED-44D2-99DA-3C6DC46C07B3}" dt="2023-12-05T11:45:44.545" v="3115" actId="20577"/>
          <ac:spMkLst>
            <pc:docMk/>
            <pc:sldMk cId="123346812" sldId="481"/>
            <ac:spMk id="3" creationId="{D57CC2ED-FA55-45BD-4E4C-CA27B57DAEA4}"/>
          </ac:spMkLst>
        </pc:spChg>
        <pc:spChg chg="del">
          <ac:chgData name="Matthew Bird" userId="ad7bfade-07cd-4fc6-8159-5f24787b7a6c" providerId="ADAL" clId="{74F8C9B1-5EED-44D2-99DA-3C6DC46C07B3}" dt="2023-12-05T11:45:50.072" v="3116" actId="478"/>
          <ac:spMkLst>
            <pc:docMk/>
            <pc:sldMk cId="123346812" sldId="481"/>
            <ac:spMk id="4" creationId="{41C06114-3E1E-9147-8792-AA67BACA0F35}"/>
          </ac:spMkLst>
        </pc:spChg>
        <pc:spChg chg="mod">
          <ac:chgData name="Matthew Bird" userId="ad7bfade-07cd-4fc6-8159-5f24787b7a6c" providerId="ADAL" clId="{74F8C9B1-5EED-44D2-99DA-3C6DC46C07B3}" dt="2023-12-05T11:52:22.726" v="3256" actId="14100"/>
          <ac:spMkLst>
            <pc:docMk/>
            <pc:sldMk cId="123346812" sldId="481"/>
            <ac:spMk id="5" creationId="{57B57BC2-9387-4888-717C-8217E2750311}"/>
          </ac:spMkLst>
        </pc:spChg>
        <pc:spChg chg="add mod">
          <ac:chgData name="Matthew Bird" userId="ad7bfade-07cd-4fc6-8159-5f24787b7a6c" providerId="ADAL" clId="{74F8C9B1-5EED-44D2-99DA-3C6DC46C07B3}" dt="2023-12-05T11:52:14.279" v="3255" actId="255"/>
          <ac:spMkLst>
            <pc:docMk/>
            <pc:sldMk cId="123346812" sldId="481"/>
            <ac:spMk id="6" creationId="{840AE14F-C65A-B32F-CAF8-82537D1B0961}"/>
          </ac:spMkLst>
        </pc:spChg>
        <pc:spChg chg="add mod">
          <ac:chgData name="Matthew Bird" userId="ad7bfade-07cd-4fc6-8159-5f24787b7a6c" providerId="ADAL" clId="{74F8C9B1-5EED-44D2-99DA-3C6DC46C07B3}" dt="2023-12-05T11:52:08.261" v="3254" actId="255"/>
          <ac:spMkLst>
            <pc:docMk/>
            <pc:sldMk cId="123346812" sldId="481"/>
            <ac:spMk id="7" creationId="{CAAC55FC-6C8A-A709-692C-F96718CEAAF4}"/>
          </ac:spMkLst>
        </pc:spChg>
        <pc:spChg chg="add mod">
          <ac:chgData name="Matthew Bird" userId="ad7bfade-07cd-4fc6-8159-5f24787b7a6c" providerId="ADAL" clId="{74F8C9B1-5EED-44D2-99DA-3C6DC46C07B3}" dt="2023-12-05T11:52:28.608" v="3257" actId="255"/>
          <ac:spMkLst>
            <pc:docMk/>
            <pc:sldMk cId="123346812" sldId="481"/>
            <ac:spMk id="8" creationId="{803ECDB3-F6D4-F92B-ED07-E731F296A117}"/>
          </ac:spMkLst>
        </pc:spChg>
      </pc:sldChg>
      <pc:sldChg chg="delSp modSp mod modAnim modNotesTx">
        <pc:chgData name="Matthew Bird" userId="ad7bfade-07cd-4fc6-8159-5f24787b7a6c" providerId="ADAL" clId="{74F8C9B1-5EED-44D2-99DA-3C6DC46C07B3}" dt="2023-12-05T11:32:33.941" v="2935" actId="20577"/>
        <pc:sldMkLst>
          <pc:docMk/>
          <pc:sldMk cId="2413363811" sldId="482"/>
        </pc:sldMkLst>
        <pc:spChg chg="del">
          <ac:chgData name="Matthew Bird" userId="ad7bfade-07cd-4fc6-8159-5f24787b7a6c" providerId="ADAL" clId="{74F8C9B1-5EED-44D2-99DA-3C6DC46C07B3}" dt="2023-11-29T15:03:48.961" v="619" actId="478"/>
          <ac:spMkLst>
            <pc:docMk/>
            <pc:sldMk cId="2413363811" sldId="482"/>
            <ac:spMk id="2" creationId="{19456A38-77EF-6BDF-DE96-55ED2BA4ABFD}"/>
          </ac:spMkLst>
        </pc:spChg>
        <pc:spChg chg="mod">
          <ac:chgData name="Matthew Bird" userId="ad7bfade-07cd-4fc6-8159-5f24787b7a6c" providerId="ADAL" clId="{74F8C9B1-5EED-44D2-99DA-3C6DC46C07B3}" dt="2023-11-29T15:03:42.623" v="617" actId="14100"/>
          <ac:spMkLst>
            <pc:docMk/>
            <pc:sldMk cId="2413363811" sldId="482"/>
            <ac:spMk id="3" creationId="{D57CC2ED-FA55-45BD-4E4C-CA27B57DAEA4}"/>
          </ac:spMkLst>
        </pc:spChg>
        <pc:spChg chg="del">
          <ac:chgData name="Matthew Bird" userId="ad7bfade-07cd-4fc6-8159-5f24787b7a6c" providerId="ADAL" clId="{74F8C9B1-5EED-44D2-99DA-3C6DC46C07B3}" dt="2023-11-29T15:03:46.312" v="618" actId="478"/>
          <ac:spMkLst>
            <pc:docMk/>
            <pc:sldMk cId="2413363811" sldId="482"/>
            <ac:spMk id="4" creationId="{41C06114-3E1E-9147-8792-AA67BACA0F35}"/>
          </ac:spMkLst>
        </pc:spChg>
        <pc:spChg chg="mod">
          <ac:chgData name="Matthew Bird" userId="ad7bfade-07cd-4fc6-8159-5f24787b7a6c" providerId="ADAL" clId="{74F8C9B1-5EED-44D2-99DA-3C6DC46C07B3}" dt="2023-12-05T11:20:09.647" v="2796" actId="255"/>
          <ac:spMkLst>
            <pc:docMk/>
            <pc:sldMk cId="2413363811" sldId="482"/>
            <ac:spMk id="5" creationId="{57B57BC2-9387-4888-717C-8217E2750311}"/>
          </ac:spMkLst>
        </pc:spChg>
      </pc:sldChg>
      <pc:sldChg chg="delSp modSp new mod">
        <pc:chgData name="Matthew Bird" userId="ad7bfade-07cd-4fc6-8159-5f24787b7a6c" providerId="ADAL" clId="{74F8C9B1-5EED-44D2-99DA-3C6DC46C07B3}" dt="2023-12-05T10:46:39.864" v="1992" actId="20577"/>
        <pc:sldMkLst>
          <pc:docMk/>
          <pc:sldMk cId="1892801774" sldId="483"/>
        </pc:sldMkLst>
        <pc:spChg chg="del">
          <ac:chgData name="Matthew Bird" userId="ad7bfade-07cd-4fc6-8159-5f24787b7a6c" providerId="ADAL" clId="{74F8C9B1-5EED-44D2-99DA-3C6DC46C07B3}" dt="2023-12-05T08:43:34.522" v="1085" actId="478"/>
          <ac:spMkLst>
            <pc:docMk/>
            <pc:sldMk cId="1892801774" sldId="483"/>
            <ac:spMk id="3" creationId="{8958597E-AD2D-86AF-2084-1E90FB2B72B7}"/>
          </ac:spMkLst>
        </pc:spChg>
        <pc:spChg chg="mod">
          <ac:chgData name="Matthew Bird" userId="ad7bfade-07cd-4fc6-8159-5f24787b7a6c" providerId="ADAL" clId="{74F8C9B1-5EED-44D2-99DA-3C6DC46C07B3}" dt="2023-12-05T10:46:39.864" v="1992" actId="20577"/>
          <ac:spMkLst>
            <pc:docMk/>
            <pc:sldMk cId="1892801774" sldId="483"/>
            <ac:spMk id="4" creationId="{F66A90B8-CB3B-26CA-E472-337BA3242659}"/>
          </ac:spMkLst>
        </pc:spChg>
      </pc:sldChg>
      <pc:sldChg chg="addSp delSp modSp new mod modAnim modNotesTx">
        <pc:chgData name="Matthew Bird" userId="ad7bfade-07cd-4fc6-8159-5f24787b7a6c" providerId="ADAL" clId="{74F8C9B1-5EED-44D2-99DA-3C6DC46C07B3}" dt="2023-12-05T10:46:22.172" v="1962" actId="20577"/>
        <pc:sldMkLst>
          <pc:docMk/>
          <pc:sldMk cId="3267854804" sldId="484"/>
        </pc:sldMkLst>
        <pc:spChg chg="mod">
          <ac:chgData name="Matthew Bird" userId="ad7bfade-07cd-4fc6-8159-5f24787b7a6c" providerId="ADAL" clId="{74F8C9B1-5EED-44D2-99DA-3C6DC46C07B3}" dt="2023-12-05T10:38:18.968" v="1862" actId="20577"/>
          <ac:spMkLst>
            <pc:docMk/>
            <pc:sldMk cId="3267854804" sldId="484"/>
            <ac:spMk id="2" creationId="{531C02A7-047A-B461-032E-8E4EDBA0D7C1}"/>
          </ac:spMkLst>
        </pc:spChg>
        <pc:spChg chg="del">
          <ac:chgData name="Matthew Bird" userId="ad7bfade-07cd-4fc6-8159-5f24787b7a6c" providerId="ADAL" clId="{74F8C9B1-5EED-44D2-99DA-3C6DC46C07B3}" dt="2023-12-05T10:38:09.801" v="1838" actId="478"/>
          <ac:spMkLst>
            <pc:docMk/>
            <pc:sldMk cId="3267854804" sldId="484"/>
            <ac:spMk id="3" creationId="{C2D6E6C8-B424-A061-1DCB-7DCF8BE74ABA}"/>
          </ac:spMkLst>
        </pc:spChg>
        <pc:spChg chg="del mod">
          <ac:chgData name="Matthew Bird" userId="ad7bfade-07cd-4fc6-8159-5f24787b7a6c" providerId="ADAL" clId="{74F8C9B1-5EED-44D2-99DA-3C6DC46C07B3}" dt="2023-12-05T10:42:27.729" v="1870" actId="478"/>
          <ac:spMkLst>
            <pc:docMk/>
            <pc:sldMk cId="3267854804" sldId="484"/>
            <ac:spMk id="4" creationId="{3C13B527-A1EE-32D3-4EE9-2C81C16C8238}"/>
          </ac:spMkLst>
        </pc:spChg>
        <pc:picChg chg="add mod">
          <ac:chgData name="Matthew Bird" userId="ad7bfade-07cd-4fc6-8159-5f24787b7a6c" providerId="ADAL" clId="{74F8C9B1-5EED-44D2-99DA-3C6DC46C07B3}" dt="2023-12-05T10:42:25.146" v="1869" actId="1076"/>
          <ac:picMkLst>
            <pc:docMk/>
            <pc:sldMk cId="3267854804" sldId="484"/>
            <ac:picMk id="7" creationId="{56CDB950-47B5-CB7C-235D-6AB7BA6E3262}"/>
          </ac:picMkLst>
        </pc:picChg>
        <pc:picChg chg="add mod">
          <ac:chgData name="Matthew Bird" userId="ad7bfade-07cd-4fc6-8159-5f24787b7a6c" providerId="ADAL" clId="{74F8C9B1-5EED-44D2-99DA-3C6DC46C07B3}" dt="2023-12-05T10:45:20.125" v="1890" actId="1076"/>
          <ac:picMkLst>
            <pc:docMk/>
            <pc:sldMk cId="3267854804" sldId="484"/>
            <ac:picMk id="9" creationId="{B8C6C06C-CEF7-5219-A807-713DD5036490}"/>
          </ac:picMkLst>
        </pc:picChg>
        <pc:picChg chg="add mod">
          <ac:chgData name="Matthew Bird" userId="ad7bfade-07cd-4fc6-8159-5f24787b7a6c" providerId="ADAL" clId="{74F8C9B1-5EED-44D2-99DA-3C6DC46C07B3}" dt="2023-12-05T10:45:37.692" v="1895" actId="1076"/>
          <ac:picMkLst>
            <pc:docMk/>
            <pc:sldMk cId="3267854804" sldId="484"/>
            <ac:picMk id="11" creationId="{ECF8F203-75CE-9D14-C99E-42F2B5A46B22}"/>
          </ac:picMkLst>
        </pc:picChg>
        <pc:picChg chg="add mod">
          <ac:chgData name="Matthew Bird" userId="ad7bfade-07cd-4fc6-8159-5f24787b7a6c" providerId="ADAL" clId="{74F8C9B1-5EED-44D2-99DA-3C6DC46C07B3}" dt="2023-12-05T10:45:10.443" v="1887" actId="1076"/>
          <ac:picMkLst>
            <pc:docMk/>
            <pc:sldMk cId="3267854804" sldId="484"/>
            <ac:picMk id="13" creationId="{46C63F96-8709-1F63-6A2A-DA2293B231D1}"/>
          </ac:picMkLst>
        </pc:picChg>
        <pc:picChg chg="add mod">
          <ac:chgData name="Matthew Bird" userId="ad7bfade-07cd-4fc6-8159-5f24787b7a6c" providerId="ADAL" clId="{74F8C9B1-5EED-44D2-99DA-3C6DC46C07B3}" dt="2023-12-05T10:45:24.407" v="1891" actId="1076"/>
          <ac:picMkLst>
            <pc:docMk/>
            <pc:sldMk cId="3267854804" sldId="484"/>
            <ac:picMk id="15" creationId="{B938363B-417C-CF2B-413A-315EC19C3716}"/>
          </ac:picMkLst>
        </pc:picChg>
        <pc:picChg chg="add mod">
          <ac:chgData name="Matthew Bird" userId="ad7bfade-07cd-4fc6-8159-5f24787b7a6c" providerId="ADAL" clId="{74F8C9B1-5EED-44D2-99DA-3C6DC46C07B3}" dt="2023-12-05T10:45:39.780" v="1896" actId="1076"/>
          <ac:picMkLst>
            <pc:docMk/>
            <pc:sldMk cId="3267854804" sldId="484"/>
            <ac:picMk id="17" creationId="{CAF25A8A-DEBB-A774-C02B-5BB5A0B35BB1}"/>
          </ac:picMkLst>
        </pc:picChg>
      </pc:sldChg>
      <pc:sldChg chg="delSp modSp add mod ord modNotesTx">
        <pc:chgData name="Matthew Bird" userId="ad7bfade-07cd-4fc6-8159-5f24787b7a6c" providerId="ADAL" clId="{74F8C9B1-5EED-44D2-99DA-3C6DC46C07B3}" dt="2023-12-05T13:44:59.708" v="3695" actId="14100"/>
        <pc:sldMkLst>
          <pc:docMk/>
          <pc:sldMk cId="360379173" sldId="485"/>
        </pc:sldMkLst>
        <pc:spChg chg="mod">
          <ac:chgData name="Matthew Bird" userId="ad7bfade-07cd-4fc6-8159-5f24787b7a6c" providerId="ADAL" clId="{74F8C9B1-5EED-44D2-99DA-3C6DC46C07B3}" dt="2023-12-05T10:49:42.459" v="2009" actId="20577"/>
          <ac:spMkLst>
            <pc:docMk/>
            <pc:sldMk cId="360379173" sldId="485"/>
            <ac:spMk id="2" creationId="{531C02A7-047A-B461-032E-8E4EDBA0D7C1}"/>
          </ac:spMkLst>
        </pc:spChg>
        <pc:spChg chg="del">
          <ac:chgData name="Matthew Bird" userId="ad7bfade-07cd-4fc6-8159-5f24787b7a6c" providerId="ADAL" clId="{74F8C9B1-5EED-44D2-99DA-3C6DC46C07B3}" dt="2023-12-05T10:49:45.949" v="2010" actId="478"/>
          <ac:spMkLst>
            <pc:docMk/>
            <pc:sldMk cId="360379173" sldId="485"/>
            <ac:spMk id="3" creationId="{C2D6E6C8-B424-A061-1DCB-7DCF8BE74ABA}"/>
          </ac:spMkLst>
        </pc:spChg>
        <pc:spChg chg="mod">
          <ac:chgData name="Matthew Bird" userId="ad7bfade-07cd-4fc6-8159-5f24787b7a6c" providerId="ADAL" clId="{74F8C9B1-5EED-44D2-99DA-3C6DC46C07B3}" dt="2023-12-05T13:44:59.708" v="3695" actId="14100"/>
          <ac:spMkLst>
            <pc:docMk/>
            <pc:sldMk cId="360379173" sldId="485"/>
            <ac:spMk id="4" creationId="{3C13B527-A1EE-32D3-4EE9-2C81C16C8238}"/>
          </ac:spMkLst>
        </pc:spChg>
        <pc:spChg chg="del">
          <ac:chgData name="Matthew Bird" userId="ad7bfade-07cd-4fc6-8159-5f24787b7a6c" providerId="ADAL" clId="{74F8C9B1-5EED-44D2-99DA-3C6DC46C07B3}" dt="2023-12-05T11:55:44.397" v="3507" actId="478"/>
          <ac:spMkLst>
            <pc:docMk/>
            <pc:sldMk cId="360379173" sldId="485"/>
            <ac:spMk id="5" creationId="{DA4B0E53-171F-F2A6-FFD9-ADF385303B89}"/>
          </ac:spMkLst>
        </pc:spChg>
      </pc:sldChg>
      <pc:sldChg chg="delSp modSp new mod modNotesTx">
        <pc:chgData name="Matthew Bird" userId="ad7bfade-07cd-4fc6-8159-5f24787b7a6c" providerId="ADAL" clId="{74F8C9B1-5EED-44D2-99DA-3C6DC46C07B3}" dt="2023-12-05T11:16:10.737" v="2641" actId="115"/>
        <pc:sldMkLst>
          <pc:docMk/>
          <pc:sldMk cId="1235775843" sldId="486"/>
        </pc:sldMkLst>
        <pc:spChg chg="mod">
          <ac:chgData name="Matthew Bird" userId="ad7bfade-07cd-4fc6-8159-5f24787b7a6c" providerId="ADAL" clId="{74F8C9B1-5EED-44D2-99DA-3C6DC46C07B3}" dt="2023-12-05T10:57:23.755" v="2212" actId="20577"/>
          <ac:spMkLst>
            <pc:docMk/>
            <pc:sldMk cId="1235775843" sldId="486"/>
            <ac:spMk id="2" creationId="{564C943A-332A-3B3E-1A1F-6086A6B17A25}"/>
          </ac:spMkLst>
        </pc:spChg>
        <pc:spChg chg="del mod">
          <ac:chgData name="Matthew Bird" userId="ad7bfade-07cd-4fc6-8159-5f24787b7a6c" providerId="ADAL" clId="{74F8C9B1-5EED-44D2-99DA-3C6DC46C07B3}" dt="2023-12-05T10:57:29.120" v="2214" actId="478"/>
          <ac:spMkLst>
            <pc:docMk/>
            <pc:sldMk cId="1235775843" sldId="486"/>
            <ac:spMk id="3" creationId="{84D4C8F2-69E9-E74E-B507-5E80D28CCFE8}"/>
          </ac:spMkLst>
        </pc:spChg>
        <pc:spChg chg="mod">
          <ac:chgData name="Matthew Bird" userId="ad7bfade-07cd-4fc6-8159-5f24787b7a6c" providerId="ADAL" clId="{74F8C9B1-5EED-44D2-99DA-3C6DC46C07B3}" dt="2023-12-05T11:15:53.898" v="2627" actId="122"/>
          <ac:spMkLst>
            <pc:docMk/>
            <pc:sldMk cId="1235775843" sldId="486"/>
            <ac:spMk id="4" creationId="{6707C9DA-F560-97A2-1C8A-F9EA46E646FB}"/>
          </ac:spMkLst>
        </pc:spChg>
      </pc:sldChg>
    </pc:docChg>
  </pc:docChgLst>
  <pc:docChgLst>
    <pc:chgData name="Natalie Gregory" userId="S::natalie.gregory@seetec.co.uk::5029e876-f44a-41d6-85f5-571cd131df41" providerId="AD" clId="Web-{4EC01585-53F1-2758-C3F1-090CAEAB263E}"/>
    <pc:docChg chg="addSld modSld modSection">
      <pc:chgData name="Natalie Gregory" userId="S::natalie.gregory@seetec.co.uk::5029e876-f44a-41d6-85f5-571cd131df41" providerId="AD" clId="Web-{4EC01585-53F1-2758-C3F1-090CAEAB263E}" dt="2023-12-29T15:09:43.418" v="61" actId="20577"/>
      <pc:docMkLst>
        <pc:docMk/>
      </pc:docMkLst>
      <pc:sldChg chg="modSp">
        <pc:chgData name="Natalie Gregory" userId="S::natalie.gregory@seetec.co.uk::5029e876-f44a-41d6-85f5-571cd131df41" providerId="AD" clId="Web-{4EC01585-53F1-2758-C3F1-090CAEAB263E}" dt="2023-12-29T14:59:55.982" v="33" actId="1076"/>
        <pc:sldMkLst>
          <pc:docMk/>
          <pc:sldMk cId="658808884" sldId="476"/>
        </pc:sldMkLst>
        <pc:spChg chg="mod">
          <ac:chgData name="Natalie Gregory" userId="S::natalie.gregory@seetec.co.uk::5029e876-f44a-41d6-85f5-571cd131df41" providerId="AD" clId="Web-{4EC01585-53F1-2758-C3F1-090CAEAB263E}" dt="2023-12-29T14:59:36.997" v="31" actId="1076"/>
          <ac:spMkLst>
            <pc:docMk/>
            <pc:sldMk cId="658808884" sldId="476"/>
            <ac:spMk id="3" creationId="{D57CC2ED-FA55-45BD-4E4C-CA27B57DAEA4}"/>
          </ac:spMkLst>
        </pc:spChg>
        <pc:spChg chg="mod">
          <ac:chgData name="Natalie Gregory" userId="S::natalie.gregory@seetec.co.uk::5029e876-f44a-41d6-85f5-571cd131df41" providerId="AD" clId="Web-{4EC01585-53F1-2758-C3F1-090CAEAB263E}" dt="2023-12-29T14:59:55.982" v="33" actId="1076"/>
          <ac:spMkLst>
            <pc:docMk/>
            <pc:sldMk cId="658808884" sldId="476"/>
            <ac:spMk id="5" creationId="{57B57BC2-9387-4888-717C-8217E2750311}"/>
          </ac:spMkLst>
        </pc:spChg>
      </pc:sldChg>
      <pc:sldChg chg="modSp add">
        <pc:chgData name="Natalie Gregory" userId="S::natalie.gregory@seetec.co.uk::5029e876-f44a-41d6-85f5-571cd131df41" providerId="AD" clId="Web-{4EC01585-53F1-2758-C3F1-090CAEAB263E}" dt="2023-12-29T15:09:29.402" v="60" actId="1076"/>
        <pc:sldMkLst>
          <pc:docMk/>
          <pc:sldMk cId="1258722611" sldId="477"/>
        </pc:sldMkLst>
        <pc:spChg chg="mod">
          <ac:chgData name="Natalie Gregory" userId="S::natalie.gregory@seetec.co.uk::5029e876-f44a-41d6-85f5-571cd131df41" providerId="AD" clId="Web-{4EC01585-53F1-2758-C3F1-090CAEAB263E}" dt="2023-12-29T15:09:29.402" v="60" actId="1076"/>
          <ac:spMkLst>
            <pc:docMk/>
            <pc:sldMk cId="1258722611" sldId="477"/>
            <ac:spMk id="2" creationId="{3F4529AC-6350-605C-7C16-1AF79578B201}"/>
          </ac:spMkLst>
        </pc:spChg>
      </pc:sldChg>
      <pc:sldChg chg="modSp">
        <pc:chgData name="Natalie Gregory" userId="S::natalie.gregory@seetec.co.uk::5029e876-f44a-41d6-85f5-571cd131df41" providerId="AD" clId="Web-{4EC01585-53F1-2758-C3F1-090CAEAB263E}" dt="2023-12-29T14:38:56.747" v="9" actId="14100"/>
        <pc:sldMkLst>
          <pc:docMk/>
          <pc:sldMk cId="2499302146" sldId="479"/>
        </pc:sldMkLst>
        <pc:spChg chg="mod">
          <ac:chgData name="Natalie Gregory" userId="S::natalie.gregory@seetec.co.uk::5029e876-f44a-41d6-85f5-571cd131df41" providerId="AD" clId="Web-{4EC01585-53F1-2758-C3F1-090CAEAB263E}" dt="2023-12-29T14:38:56.747" v="9" actId="14100"/>
          <ac:spMkLst>
            <pc:docMk/>
            <pc:sldMk cId="2499302146" sldId="479"/>
            <ac:spMk id="3" creationId="{D57CC2ED-FA55-45BD-4E4C-CA27B57DAEA4}"/>
          </ac:spMkLst>
        </pc:spChg>
        <pc:spChg chg="mod">
          <ac:chgData name="Natalie Gregory" userId="S::natalie.gregory@seetec.co.uk::5029e876-f44a-41d6-85f5-571cd131df41" providerId="AD" clId="Web-{4EC01585-53F1-2758-C3F1-090CAEAB263E}" dt="2023-12-29T14:38:39.590" v="8" actId="20577"/>
          <ac:spMkLst>
            <pc:docMk/>
            <pc:sldMk cId="2499302146" sldId="479"/>
            <ac:spMk id="5" creationId="{57B57BC2-9387-4888-717C-8217E2750311}"/>
          </ac:spMkLst>
        </pc:spChg>
      </pc:sldChg>
      <pc:sldChg chg="modSp modNotes">
        <pc:chgData name="Natalie Gregory" userId="S::natalie.gregory@seetec.co.uk::5029e876-f44a-41d6-85f5-571cd131df41" providerId="AD" clId="Web-{4EC01585-53F1-2758-C3F1-090CAEAB263E}" dt="2023-12-29T15:03:01.986" v="39"/>
        <pc:sldMkLst>
          <pc:docMk/>
          <pc:sldMk cId="123346812" sldId="481"/>
        </pc:sldMkLst>
        <pc:spChg chg="mod">
          <ac:chgData name="Natalie Gregory" userId="S::natalie.gregory@seetec.co.uk::5029e876-f44a-41d6-85f5-571cd131df41" providerId="AD" clId="Web-{4EC01585-53F1-2758-C3F1-090CAEAB263E}" dt="2023-12-29T15:01:10.218" v="34" actId="20577"/>
          <ac:spMkLst>
            <pc:docMk/>
            <pc:sldMk cId="123346812" sldId="481"/>
            <ac:spMk id="3" creationId="{D57CC2ED-FA55-45BD-4E4C-CA27B57DAEA4}"/>
          </ac:spMkLst>
        </pc:spChg>
      </pc:sldChg>
      <pc:sldChg chg="modSp">
        <pc:chgData name="Natalie Gregory" userId="S::natalie.gregory@seetec.co.uk::5029e876-f44a-41d6-85f5-571cd131df41" providerId="AD" clId="Web-{4EC01585-53F1-2758-C3F1-090CAEAB263E}" dt="2023-12-29T14:59:10.215" v="26" actId="1076"/>
        <pc:sldMkLst>
          <pc:docMk/>
          <pc:sldMk cId="2413363811" sldId="482"/>
        </pc:sldMkLst>
        <pc:spChg chg="mod">
          <ac:chgData name="Natalie Gregory" userId="S::natalie.gregory@seetec.co.uk::5029e876-f44a-41d6-85f5-571cd131df41" providerId="AD" clId="Web-{4EC01585-53F1-2758-C3F1-090CAEAB263E}" dt="2023-12-29T14:59:10.215" v="26" actId="1076"/>
          <ac:spMkLst>
            <pc:docMk/>
            <pc:sldMk cId="2413363811" sldId="482"/>
            <ac:spMk id="3" creationId="{D57CC2ED-FA55-45BD-4E4C-CA27B57DAEA4}"/>
          </ac:spMkLst>
        </pc:spChg>
        <pc:spChg chg="mod">
          <ac:chgData name="Natalie Gregory" userId="S::natalie.gregory@seetec.co.uk::5029e876-f44a-41d6-85f5-571cd131df41" providerId="AD" clId="Web-{4EC01585-53F1-2758-C3F1-090CAEAB263E}" dt="2023-12-29T14:55:08.224" v="24" actId="20577"/>
          <ac:spMkLst>
            <pc:docMk/>
            <pc:sldMk cId="2413363811" sldId="482"/>
            <ac:spMk id="5" creationId="{57B57BC2-9387-4888-717C-8217E2750311}"/>
          </ac:spMkLst>
        </pc:spChg>
      </pc:sldChg>
      <pc:sldChg chg="modSp">
        <pc:chgData name="Natalie Gregory" userId="S::natalie.gregory@seetec.co.uk::5029e876-f44a-41d6-85f5-571cd131df41" providerId="AD" clId="Web-{4EC01585-53F1-2758-C3F1-090CAEAB263E}" dt="2023-12-29T14:47:48.401" v="15" actId="20577"/>
        <pc:sldMkLst>
          <pc:docMk/>
          <pc:sldMk cId="1892801774" sldId="483"/>
        </pc:sldMkLst>
        <pc:spChg chg="mod">
          <ac:chgData name="Natalie Gregory" userId="S::natalie.gregory@seetec.co.uk::5029e876-f44a-41d6-85f5-571cd131df41" providerId="AD" clId="Web-{4EC01585-53F1-2758-C3F1-090CAEAB263E}" dt="2023-12-29T14:47:48.401" v="15" actId="20577"/>
          <ac:spMkLst>
            <pc:docMk/>
            <pc:sldMk cId="1892801774" sldId="483"/>
            <ac:spMk id="2" creationId="{417D496B-3494-6A71-3FFF-76C9A1A88B30}"/>
          </ac:spMkLst>
        </pc:spChg>
      </pc:sldChg>
      <pc:sldChg chg="modSp">
        <pc:chgData name="Natalie Gregory" userId="S::natalie.gregory@seetec.co.uk::5029e876-f44a-41d6-85f5-571cd131df41" providerId="AD" clId="Web-{4EC01585-53F1-2758-C3F1-090CAEAB263E}" dt="2023-12-29T14:49:19.512" v="16" actId="20577"/>
        <pc:sldMkLst>
          <pc:docMk/>
          <pc:sldMk cId="3267854804" sldId="484"/>
        </pc:sldMkLst>
        <pc:spChg chg="mod">
          <ac:chgData name="Natalie Gregory" userId="S::natalie.gregory@seetec.co.uk::5029e876-f44a-41d6-85f5-571cd131df41" providerId="AD" clId="Web-{4EC01585-53F1-2758-C3F1-090CAEAB263E}" dt="2023-12-29T14:49:19.512" v="16" actId="20577"/>
          <ac:spMkLst>
            <pc:docMk/>
            <pc:sldMk cId="3267854804" sldId="484"/>
            <ac:spMk id="2" creationId="{531C02A7-047A-B461-032E-8E4EDBA0D7C1}"/>
          </ac:spMkLst>
        </pc:spChg>
      </pc:sldChg>
      <pc:sldChg chg="modSp">
        <pc:chgData name="Natalie Gregory" userId="S::natalie.gregory@seetec.co.uk::5029e876-f44a-41d6-85f5-571cd131df41" providerId="AD" clId="Web-{4EC01585-53F1-2758-C3F1-090CAEAB263E}" dt="2023-12-29T14:50:16.935" v="17" actId="20577"/>
        <pc:sldMkLst>
          <pc:docMk/>
          <pc:sldMk cId="1235775843" sldId="486"/>
        </pc:sldMkLst>
        <pc:spChg chg="mod">
          <ac:chgData name="Natalie Gregory" userId="S::natalie.gregory@seetec.co.uk::5029e876-f44a-41d6-85f5-571cd131df41" providerId="AD" clId="Web-{4EC01585-53F1-2758-C3F1-090CAEAB263E}" dt="2023-12-29T14:50:16.935" v="17" actId="20577"/>
          <ac:spMkLst>
            <pc:docMk/>
            <pc:sldMk cId="1235775843" sldId="486"/>
            <ac:spMk id="2" creationId="{564C943A-332A-3B3E-1A1F-6086A6B17A25}"/>
          </ac:spMkLst>
        </pc:spChg>
      </pc:sldChg>
      <pc:sldChg chg="modSp">
        <pc:chgData name="Natalie Gregory" userId="S::natalie.gregory@seetec.co.uk::5029e876-f44a-41d6-85f5-571cd131df41" providerId="AD" clId="Web-{4EC01585-53F1-2758-C3F1-090CAEAB263E}" dt="2023-12-29T14:06:13.425" v="2" actId="1076"/>
        <pc:sldMkLst>
          <pc:docMk/>
          <pc:sldMk cId="541337362" sldId="487"/>
        </pc:sldMkLst>
        <pc:spChg chg="mod">
          <ac:chgData name="Natalie Gregory" userId="S::natalie.gregory@seetec.co.uk::5029e876-f44a-41d6-85f5-571cd131df41" providerId="AD" clId="Web-{4EC01585-53F1-2758-C3F1-090CAEAB263E}" dt="2023-12-29T14:05:58.971" v="0" actId="20577"/>
          <ac:spMkLst>
            <pc:docMk/>
            <pc:sldMk cId="541337362" sldId="487"/>
            <ac:spMk id="3" creationId="{9071CF39-12D4-9B55-7E02-5CD10780DF14}"/>
          </ac:spMkLst>
        </pc:spChg>
        <pc:spChg chg="mod">
          <ac:chgData name="Natalie Gregory" userId="S::natalie.gregory@seetec.co.uk::5029e876-f44a-41d6-85f5-571cd131df41" providerId="AD" clId="Web-{4EC01585-53F1-2758-C3F1-090CAEAB263E}" dt="2023-12-29T14:06:13.425" v="2" actId="1076"/>
          <ac:spMkLst>
            <pc:docMk/>
            <pc:sldMk cId="541337362" sldId="487"/>
            <ac:spMk id="11" creationId="{1127151D-F459-3DC4-1566-85E0AAF77D39}"/>
          </ac:spMkLst>
        </pc:spChg>
      </pc:sldChg>
      <pc:sldChg chg="modSp">
        <pc:chgData name="Natalie Gregory" userId="S::natalie.gregory@seetec.co.uk::5029e876-f44a-41d6-85f5-571cd131df41" providerId="AD" clId="Web-{4EC01585-53F1-2758-C3F1-090CAEAB263E}" dt="2023-12-29T15:09:43.418" v="61" actId="20577"/>
        <pc:sldMkLst>
          <pc:docMk/>
          <pc:sldMk cId="1385158585" sldId="488"/>
        </pc:sldMkLst>
        <pc:spChg chg="mod">
          <ac:chgData name="Natalie Gregory" userId="S::natalie.gregory@seetec.co.uk::5029e876-f44a-41d6-85f5-571cd131df41" providerId="AD" clId="Web-{4EC01585-53F1-2758-C3F1-090CAEAB263E}" dt="2023-12-29T15:09:43.418" v="61" actId="20577"/>
          <ac:spMkLst>
            <pc:docMk/>
            <pc:sldMk cId="1385158585" sldId="488"/>
            <ac:spMk id="2" creationId="{405C3E57-4330-83F7-FEDE-DB8F3F4519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138ED-F3BD-424E-8445-740A582B029F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970EC-786B-4EDC-BDD0-A26F6E6EDE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4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3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583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814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40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665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5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2332" y="1095539"/>
            <a:ext cx="12192000" cy="4421694"/>
          </a:xfrm>
          <a:prstGeom prst="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2192000" cy="1052736"/>
          </a:xfrm>
          <a:prstGeom prst="rect">
            <a:avLst/>
          </a:prstGeom>
          <a:solidFill>
            <a:srgbClr val="00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118" y="404664"/>
            <a:ext cx="4556357" cy="1296144"/>
            <a:chOff x="0" y="2492896"/>
            <a:chExt cx="8578740" cy="1296144"/>
          </a:xfrm>
          <a:solidFill>
            <a:schemeClr val="bg1"/>
          </a:solidFill>
        </p:grpSpPr>
        <p:sp>
          <p:nvSpPr>
            <p:cNvPr id="21" name="Rounded Rectangle 20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0" y="2492896"/>
              <a:ext cx="211584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F57B738-2531-3545-2ABA-9ED72993D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68" y="548680"/>
            <a:ext cx="3312367" cy="941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5B0597-5A06-5B47-0D77-A69EC6D970A8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</p:spTree>
    <p:extLst>
      <p:ext uri="{BB962C8B-B14F-4D97-AF65-F5344CB8AC3E}">
        <p14:creationId xmlns:p14="http://schemas.microsoft.com/office/powerpoint/2010/main" val="30801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171"/>
            <a:ext cx="12192000" cy="6453335"/>
          </a:xfrm>
          <a:prstGeom prst="rect">
            <a:avLst/>
          </a:prstGeom>
          <a:solidFill>
            <a:srgbClr val="001F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700808"/>
            <a:ext cx="11760629" cy="1296144"/>
            <a:chOff x="0" y="2492896"/>
            <a:chExt cx="8578740" cy="1296144"/>
          </a:xfrm>
          <a:solidFill>
            <a:srgbClr val="0080DB"/>
          </a:solidFill>
        </p:grpSpPr>
        <p:sp>
          <p:nvSpPr>
            <p:cNvPr id="10" name="Rounded Rectangle 9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2492896"/>
              <a:ext cx="98189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7AC3A1F-6B6E-F87F-76A1-5131016395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925" y="1988691"/>
            <a:ext cx="8569325" cy="792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3B11C8-3D06-84E1-F08C-7FF80C3F96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DDD49-50D7-FFBB-59C9-1B1D8C0B71DE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276CD1-BEF2-C8D2-DBAA-D45763519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4C8598-D402-8A8A-BB11-77CB947B0350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7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F90148A6-822E-4638-B57D-7DB1763979D7}"/>
              </a:ext>
            </a:extLst>
          </p:cNvPr>
          <p:cNvSpPr/>
          <p:nvPr userDrawn="1"/>
        </p:nvSpPr>
        <p:spPr>
          <a:xfrm>
            <a:off x="10813" y="1146183"/>
            <a:ext cx="12212655" cy="571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4862"/>
            <a:ext cx="12253836" cy="1470025"/>
          </a:xfrm>
          <a:solidFill>
            <a:srgbClr val="001F3C"/>
          </a:solidFill>
        </p:spPr>
        <p:txBody>
          <a:bodyPr>
            <a:normAutofit/>
          </a:bodyPr>
          <a:lstStyle>
            <a:lvl1pPr>
              <a:defRPr sz="2993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B6F8B3E7-6156-4FF4-8B1B-BD4E53C9BD35}"/>
              </a:ext>
            </a:extLst>
          </p:cNvPr>
          <p:cNvSpPr/>
          <p:nvPr userDrawn="1"/>
        </p:nvSpPr>
        <p:spPr>
          <a:xfrm>
            <a:off x="309568" y="1797269"/>
            <a:ext cx="11572864" cy="4855779"/>
          </a:xfrm>
          <a:prstGeom prst="round2Diag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1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540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663F6F5D-440F-431E-AC20-B7C58ED75FE6}"/>
              </a:ext>
            </a:extLst>
          </p:cNvPr>
          <p:cNvSpPr/>
          <p:nvPr userDrawn="1"/>
        </p:nvSpPr>
        <p:spPr>
          <a:xfrm>
            <a:off x="-114299" y="1146183"/>
            <a:ext cx="12337768" cy="571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652" y="3182"/>
            <a:ext cx="12212655" cy="1143000"/>
          </a:xfrm>
          <a:solidFill>
            <a:srgbClr val="001F3C"/>
          </a:solidFill>
        </p:spPr>
        <p:txBody>
          <a:bodyPr>
            <a:normAutofit/>
          </a:bodyPr>
          <a:lstStyle>
            <a:lvl1pPr>
              <a:defRPr sz="2993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DCD645A7-EA43-449F-A5D5-EF8BF4567F86}"/>
              </a:ext>
            </a:extLst>
          </p:cNvPr>
          <p:cNvSpPr/>
          <p:nvPr userDrawn="1"/>
        </p:nvSpPr>
        <p:spPr>
          <a:xfrm>
            <a:off x="275122" y="1432344"/>
            <a:ext cx="11641767" cy="5182779"/>
          </a:xfrm>
          <a:prstGeom prst="round2Diag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1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1756"/>
            <a:ext cx="10972800" cy="4636766"/>
          </a:xfrm>
          <a:noFill/>
        </p:spPr>
        <p:txBody>
          <a:bodyPr/>
          <a:lstStyle>
            <a:lvl1pPr>
              <a:defRPr sz="1904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86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2F3A23E5-F1E1-4517-BC3E-AE416813C388}"/>
              </a:ext>
            </a:extLst>
          </p:cNvPr>
          <p:cNvSpPr/>
          <p:nvPr userDrawn="1"/>
        </p:nvSpPr>
        <p:spPr>
          <a:xfrm>
            <a:off x="10813" y="1146183"/>
            <a:ext cx="12212655" cy="571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CB1DBB-1781-46A7-8410-83AF3EBB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4096"/>
            <a:ext cx="12192000" cy="1324837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15F5099-2DE5-4A70-8558-5803A931865C}"/>
              </a:ext>
            </a:extLst>
          </p:cNvPr>
          <p:cNvSpPr/>
          <p:nvPr userDrawn="1"/>
        </p:nvSpPr>
        <p:spPr>
          <a:xfrm>
            <a:off x="361995" y="1522480"/>
            <a:ext cx="11554888" cy="5154139"/>
          </a:xfrm>
          <a:prstGeom prst="round2Diag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1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A05FB-7956-4868-A56D-1B08700C73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6390" y="1839745"/>
            <a:ext cx="10686100" cy="449138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54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962" y="6357038"/>
            <a:ext cx="2845283" cy="364206"/>
          </a:xfrm>
          <a:prstGeom prst="rect">
            <a:avLst/>
          </a:prstGeom>
        </p:spPr>
        <p:txBody>
          <a:bodyPr/>
          <a:lstStyle/>
          <a:p>
            <a:pPr defTabSz="621884"/>
            <a:fld id="{CC0A74CF-64D0-4EBF-B4ED-EAB6310948C6}" type="datetimeFigureOut">
              <a:rPr lang="en-GB" sz="1224" smtClean="0">
                <a:solidFill>
                  <a:prstClr val="black"/>
                </a:solidFill>
              </a:rPr>
              <a:pPr defTabSz="621884"/>
              <a:t>30/01/2024</a:t>
            </a:fld>
            <a:endParaRPr lang="en-GB" sz="1224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770" y="6357038"/>
            <a:ext cx="3862489" cy="364206"/>
          </a:xfrm>
          <a:prstGeom prst="rect">
            <a:avLst/>
          </a:prstGeom>
        </p:spPr>
        <p:txBody>
          <a:bodyPr/>
          <a:lstStyle/>
          <a:p>
            <a:pPr defTabSz="621884"/>
            <a:endParaRPr lang="en-GB" sz="1224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6759" y="6357038"/>
            <a:ext cx="2845283" cy="364206"/>
          </a:xfrm>
          <a:prstGeom prst="rect">
            <a:avLst/>
          </a:prstGeom>
        </p:spPr>
        <p:txBody>
          <a:bodyPr/>
          <a:lstStyle/>
          <a:p>
            <a:pPr defTabSz="621884"/>
            <a:fld id="{4A0ECF84-FFC0-43CB-9DD7-3E67B15F0C24}" type="slidenum">
              <a:rPr lang="en-GB" sz="1224" smtClean="0">
                <a:solidFill>
                  <a:prstClr val="black"/>
                </a:solidFill>
              </a:rPr>
              <a:pPr defTabSz="621884"/>
              <a:t>‹#›</a:t>
            </a:fld>
            <a:endParaRPr lang="en-GB" sz="1224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5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86" y="0"/>
            <a:ext cx="1219638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69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BF7BFA-027F-71E7-938D-F3D54AF217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58EE7-3E34-16BE-A267-1344FA3E44AA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8F1F1-0373-5542-BC84-000C4C6114D1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B9E80C-E8A6-3077-A14E-DD631B471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8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681945D-26DF-83C1-7DEE-BCF6B0F382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4B76C-5519-382A-F0CE-6A18FBB593B2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1CD03-0964-E409-3809-BC528306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87F837-BAD1-3AF1-A50E-49261712C18E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574C2-8B08-579F-C6A2-92B710AA1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5487" y="1628800"/>
            <a:ext cx="8461026" cy="4248472"/>
          </a:xfrm>
          <a:prstGeom prst="rect">
            <a:avLst/>
          </a:prstGeom>
        </p:spPr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endParaRPr lang="en-GB" sz="2600" dirty="0">
              <a:solidFill>
                <a:srgbClr val="001F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56CC80C-1EDC-6364-C8EA-91C12EC2D2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D26BF-5722-BFF2-B260-3DFA21BB23E5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E436F0-DBE6-3261-E5B4-39B260690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94206B-F18B-4923-2BA4-2C306799E1B3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0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574C2-8B08-579F-C6A2-92B710AA1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8257" y="3501008"/>
            <a:ext cx="9175487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endParaRPr lang="en-GB" sz="2600" dirty="0">
              <a:solidFill>
                <a:srgbClr val="001F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892A5-8A66-9E41-01D1-DA9F1B90EA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8257" y="1772816"/>
            <a:ext cx="9175486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73A357C-A89B-6E60-A96B-A2BD861F15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F25BB-3B5D-42E8-080E-AC156B4ACE1E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79E7D-0B5F-D502-36F2-DC70C7250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821B3E-EBD1-F47B-4D1C-CA6A0E252E6B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9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DE6B1-D4E5-5029-AFF2-3578D2B7C33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6763" y="1700808"/>
            <a:ext cx="10658475" cy="38884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12E9F0B-C892-2FA1-2F05-848C6AD78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D3DF4-A651-233C-46EA-B510D9D2EE34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F22DDC-9C12-E94D-9EF5-51C50E56B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063A4-FB5A-51EF-E460-599685A287A9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7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B41F1-8EF4-56B0-F9E9-163F44C5A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5524" y="1793875"/>
            <a:ext cx="5040263" cy="432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DDC45-9AE6-F688-3B00-33FFD6A7C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477" y="1793875"/>
            <a:ext cx="5040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CADF7C0-C11B-2C01-2DCC-27526DE60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1F1CA5-CAC1-2755-03CF-E89571ECE0E0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542DF-E4AD-63BA-58D5-B857396526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4141C9-7F5A-CF05-CF85-88105902D343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4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B41F1-8EF4-56B0-F9E9-163F44C5A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6082" y="1797323"/>
            <a:ext cx="5040263" cy="432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DDC45-9AE6-F688-3B00-33FFD6A7C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5656" y="1797323"/>
            <a:ext cx="5040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4A1BFC5-8025-2830-6B8A-7E31F9C5E5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EB9D4-7088-814D-61B7-31F1EEE0998B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0E438-7325-19ED-6598-325EC2533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34EC7F-5683-7DC2-99B1-FFEFEF4DA8CD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5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6453335"/>
          </a:xfrm>
          <a:prstGeom prst="rect">
            <a:avLst/>
          </a:prstGeom>
          <a:solidFill>
            <a:srgbClr val="0080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700808"/>
            <a:ext cx="11760629" cy="1296144"/>
            <a:chOff x="0" y="2492896"/>
            <a:chExt cx="8578740" cy="1296144"/>
          </a:xfrm>
          <a:solidFill>
            <a:srgbClr val="001F3C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492896"/>
              <a:ext cx="98189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BFEBC0D-1713-F3D7-4B69-A64F235B80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925" y="1988691"/>
            <a:ext cx="8569325" cy="792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A6CC8CF-0336-5319-0F35-F6BAF2E3E1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F200F-9FA1-2E73-3D1F-8EECF6C61CD6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7AD8E0-DEF1-B474-74A2-91883E15B6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2115EA-2CA1-DC7C-A90E-FB57B79F26A2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5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424076"/>
            <a:ext cx="12192000" cy="834911"/>
          </a:xfrm>
          <a:prstGeom prst="rect">
            <a:avLst/>
          </a:prstGeom>
          <a:solidFill>
            <a:srgbClr val="0080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98721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59" r:id="rId3"/>
    <p:sldLayoutId id="2147483657" r:id="rId4"/>
    <p:sldLayoutId id="2147483660" r:id="rId5"/>
    <p:sldLayoutId id="2147483661" r:id="rId6"/>
    <p:sldLayoutId id="2147483662" r:id="rId7"/>
    <p:sldLayoutId id="2147483663" r:id="rId8"/>
    <p:sldLayoutId id="2147483651" r:id="rId9"/>
    <p:sldLayoutId id="2147483656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7729"/>
            <a:ext cx="12192000" cy="1143000"/>
          </a:xfrm>
          <a:prstGeom prst="rect">
            <a:avLst/>
          </a:prstGeom>
          <a:solidFill>
            <a:srgbClr val="001F3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1"/>
            <a:ext cx="109728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70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ctr" defTabSz="545454" rtl="0" eaLnBrk="1" latinLnBrk="0" hangingPunct="1">
        <a:spcBef>
          <a:spcPct val="0"/>
        </a:spcBef>
        <a:buNone/>
        <a:defRPr sz="2993" kern="1200">
          <a:solidFill>
            <a:schemeClr val="bg1"/>
          </a:solidFill>
          <a:latin typeface="Monseratt"/>
          <a:ea typeface="+mj-ea"/>
          <a:cs typeface="+mj-cs"/>
        </a:defRPr>
      </a:lvl1pPr>
    </p:titleStyle>
    <p:bodyStyle>
      <a:lvl1pPr marL="204545" indent="-204545" algn="l" defTabSz="545454" rtl="0" eaLnBrk="1" latinLnBrk="0" hangingPunct="1">
        <a:spcBef>
          <a:spcPct val="20000"/>
        </a:spcBef>
        <a:buFont typeface="Arial" pitchFamily="34" charset="0"/>
        <a:buChar char="•"/>
        <a:defRPr sz="1909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443181" indent="-170454" algn="l" defTabSz="545454" rtl="0" eaLnBrk="1" latinLnBrk="0" hangingPunct="1">
        <a:spcBef>
          <a:spcPct val="20000"/>
        </a:spcBef>
        <a:buFont typeface="Arial" pitchFamily="34" charset="0"/>
        <a:buChar char="–"/>
        <a:defRPr sz="1670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681818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432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954545" indent="-136364" algn="l" defTabSz="545454" rtl="0" eaLnBrk="1" latinLnBrk="0" hangingPunct="1">
        <a:spcBef>
          <a:spcPct val="20000"/>
        </a:spcBef>
        <a:buFont typeface="Arial" pitchFamily="34" charset="0"/>
        <a:buChar char="–"/>
        <a:defRPr sz="1193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1227272" indent="-136364" algn="l" defTabSz="545454" rtl="0" eaLnBrk="1" latinLnBrk="0" hangingPunct="1">
        <a:spcBef>
          <a:spcPct val="20000"/>
        </a:spcBef>
        <a:buFont typeface="Arial" pitchFamily="34" charset="0"/>
        <a:buChar char="»"/>
        <a:defRPr sz="1193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1499999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6pPr>
      <a:lvl7pPr marL="1772726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7pPr>
      <a:lvl8pPr marL="2045453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8pPr>
      <a:lvl9pPr marL="2318180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1pPr>
      <a:lvl2pPr marL="272727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2pPr>
      <a:lvl3pPr marL="545454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3pPr>
      <a:lvl4pPr marL="818181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4pPr>
      <a:lvl5pPr marL="1090907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5pPr>
      <a:lvl6pPr marL="1363635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6pPr>
      <a:lvl7pPr marL="1636362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7pPr>
      <a:lvl8pPr marL="1909089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8pPr>
      <a:lvl9pPr marL="2181816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818429864/2252c52d37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5541" y="2484632"/>
            <a:ext cx="7416824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+mj-lt"/>
              </a:rPr>
              <a:t>Know about reducing the environmental impact of logistics</a:t>
            </a:r>
          </a:p>
        </p:txBody>
      </p:sp>
    </p:spTree>
    <p:extLst>
      <p:ext uri="{BB962C8B-B14F-4D97-AF65-F5344CB8AC3E}">
        <p14:creationId xmlns:p14="http://schemas.microsoft.com/office/powerpoint/2010/main" val="262898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1C02A7-047A-B461-032E-8E4EDBA0D7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0" y="404664"/>
            <a:ext cx="7632377" cy="648716"/>
          </a:xfrm>
        </p:spPr>
        <p:txBody>
          <a:bodyPr>
            <a:noAutofit/>
          </a:bodyPr>
          <a:lstStyle/>
          <a:p>
            <a:r>
              <a:rPr lang="en-GB" sz="4400" dirty="0">
                <a:latin typeface="+mj-lt"/>
              </a:rPr>
              <a:t>Research activity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3B527-A1EE-32D3-4EE9-2C81C16C82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875" y="1772816"/>
            <a:ext cx="10848248" cy="4536504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Independently research a logistics company and identify what policies they have in place to be more sustainable in reducing the impact they have on the environment.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/>
              <a:t>Also find a company that has failed to comply with standards set, what was the consequence of non-compliance for the company. What happened?</a:t>
            </a:r>
          </a:p>
          <a:p>
            <a:pPr marL="0" indent="0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b="1" u="sng" dirty="0"/>
              <a:t>Time – 1 hour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79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4529AC-6350-605C-7C16-1AF79578B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348" y="1999296"/>
            <a:ext cx="5715652" cy="392620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2800" dirty="0"/>
              <a:t>Q2. Give reasons why it is important to reduce the environmental impact of logistics (2.1)</a:t>
            </a:r>
            <a:endParaRPr lang="en-GB" sz="28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sz="28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800" dirty="0">
                <a:ea typeface="Calibri"/>
                <a:cs typeface="Calibri"/>
              </a:rPr>
              <a:t>Q3. Give examples of ways to reduce the environmental impact of </a:t>
            </a:r>
            <a:endParaRPr lang="en-US" sz="2800" dirty="0">
              <a:ea typeface="Calibri"/>
              <a:cs typeface="Calibri"/>
            </a:endParaRPr>
          </a:p>
          <a:p>
            <a:r>
              <a:rPr lang="en-GB" sz="2800" dirty="0">
                <a:ea typeface="Calibri"/>
                <a:cs typeface="Calibri"/>
              </a:rPr>
              <a:t>Storing goods</a:t>
            </a:r>
            <a:endParaRPr lang="en-US" sz="2800" dirty="0">
              <a:ea typeface="Calibri"/>
              <a:cs typeface="Calibri"/>
            </a:endParaRPr>
          </a:p>
          <a:p>
            <a:r>
              <a:rPr lang="en-GB" sz="2800" dirty="0">
                <a:ea typeface="Calibri"/>
                <a:cs typeface="Calibri"/>
              </a:rPr>
              <a:t>Transporting goods (2.2)</a:t>
            </a:r>
            <a:endParaRPr lang="en-GB" sz="2800" dirty="0"/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08D69-80AC-9CEA-95DD-615831556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336" y="548680"/>
            <a:ext cx="12072664" cy="648716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b="1" dirty="0">
                <a:latin typeface="+mj-lt"/>
              </a:rPr>
              <a:t>Complete workbook</a:t>
            </a:r>
            <a:r>
              <a:rPr lang="en-GB" dirty="0">
                <a:latin typeface="+mj-lt"/>
              </a:rPr>
              <a:t>: Environmental Impact of Logistics</a:t>
            </a:r>
            <a:endParaRPr lang="en-GB" b="1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72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ED618-5FA5-8002-AF00-A6B07F83D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5640" y="1894704"/>
            <a:ext cx="8461026" cy="424847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4000" b="1" dirty="0">
                <a:ea typeface="+mn-lt"/>
                <a:cs typeface="+mn-lt"/>
              </a:rPr>
              <a:t>Know about managing waste</a:t>
            </a:r>
            <a:endParaRPr lang="en-GB" sz="4000" dirty="0">
              <a:cs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5C3E57-4330-83F7-FEDE-DB8F3F451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390466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Next session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2D66B-620C-353A-0D3C-38C8975DE5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15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1CF39-12D4-9B55-7E02-5CD10780DF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19767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Learning outcomes</a:t>
            </a:r>
            <a:endParaRPr lang="en-US" sz="4400" dirty="0">
              <a:latin typeface="+mj-lt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127151D-F459-3DC4-1566-85E0AAF77D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189" y="1791116"/>
            <a:ext cx="5040000" cy="43200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2800" dirty="0">
                <a:cs typeface="Calibri"/>
              </a:rPr>
              <a:t>2.1 Give reasons why it is important to reduce the environmental impact of logistics</a:t>
            </a:r>
            <a:endParaRPr lang="en-US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pPr marL="0" indent="0">
              <a:buNone/>
            </a:pPr>
            <a:r>
              <a:rPr lang="en-GB" sz="2800" dirty="0">
                <a:cs typeface="Calibri"/>
              </a:rPr>
              <a:t>2.2 Give examples of ways to reduce the environmental impact of </a:t>
            </a:r>
          </a:p>
          <a:p>
            <a:r>
              <a:rPr lang="en-GB" sz="2800" dirty="0">
                <a:cs typeface="Calibri"/>
              </a:rPr>
              <a:t>Storing goods</a:t>
            </a:r>
          </a:p>
          <a:p>
            <a:r>
              <a:rPr lang="en-GB" sz="2800" dirty="0">
                <a:cs typeface="Calibri"/>
              </a:rPr>
              <a:t>Transporting goods</a:t>
            </a:r>
            <a:endParaRPr lang="en-US" sz="2800" dirty="0">
              <a:cs typeface="Calibri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1106366-9372-C79F-709E-4E218F7EE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5739" y="6525344"/>
            <a:ext cx="5760522" cy="3326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61171" y="342037"/>
            <a:ext cx="12359358" cy="66163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3200" dirty="0">
                <a:latin typeface="+mj-lt"/>
              </a:rPr>
              <a:t>Why is it important to reduce the environmental impact of logistics?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7BC2-9387-4888-717C-8217E2750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60" y="1412776"/>
            <a:ext cx="11593288" cy="4968552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GB" sz="2800" dirty="0"/>
              <a:t>Working independently produce a list of how logistics can have an impact on the environment.</a:t>
            </a:r>
            <a:endParaRPr lang="en-GB" sz="2800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sz="2800" dirty="0"/>
              <a:t>What can be done to reduce this?</a:t>
            </a:r>
            <a:endParaRPr lang="en-GB" sz="28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Less reliance on landfill</a:t>
            </a:r>
          </a:p>
          <a:p>
            <a:r>
              <a:rPr lang="en-GB" sz="2800" dirty="0"/>
              <a:t>Reduce the need for new raw materials</a:t>
            </a:r>
          </a:p>
          <a:p>
            <a:r>
              <a:rPr lang="en-GB" sz="2800" dirty="0"/>
              <a:t>To meet government targets</a:t>
            </a:r>
          </a:p>
          <a:p>
            <a:r>
              <a:rPr lang="en-GB" sz="2800" dirty="0"/>
              <a:t>Improve health</a:t>
            </a:r>
          </a:p>
          <a:p>
            <a:r>
              <a:rPr lang="en-GB" sz="2800" dirty="0"/>
              <a:t>Less damage to animal life</a:t>
            </a:r>
          </a:p>
          <a:p>
            <a:r>
              <a:rPr lang="en-GB" sz="2800" dirty="0"/>
              <a:t>Resources are limited</a:t>
            </a:r>
          </a:p>
        </p:txBody>
      </p:sp>
    </p:spTree>
    <p:extLst>
      <p:ext uri="{BB962C8B-B14F-4D97-AF65-F5344CB8AC3E}">
        <p14:creationId xmlns:p14="http://schemas.microsoft.com/office/powerpoint/2010/main" val="249930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7D496B-3494-6A71-3FFF-76C9A1A88B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1327" y="416319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Climate action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A90B8-CB3B-26CA-E472-337BA32426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6" y="1797323"/>
            <a:ext cx="11136280" cy="43200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In our everyday lives we are responsible for playing our part in recycling, this can be plastic, cardboard even food waste to help </a:t>
            </a:r>
            <a:r>
              <a:rPr lang="en-GB" dirty="0">
                <a:hlinkClick r:id="rId2"/>
              </a:rPr>
              <a:t>Climate action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Watch the video and identify the 6 Climate positive actions, thinking about what they mean.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23E35-9D90-D6A9-15AA-ED7362121E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0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1C02A7-047A-B461-032E-8E4EDBA0D7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15905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Climate positive actions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B0E53-171F-F2A6-FFD9-ADF385303B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DB950-47B5-CB7C-235D-6AB7BA6E3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39" y="1412776"/>
            <a:ext cx="5696243" cy="1384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C6C06C-CEF7-5219-A807-713DD5036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39" y="4969165"/>
            <a:ext cx="5744275" cy="1080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F8F203-75CE-9D14-C99E-42F2B5A46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279" y="2692362"/>
            <a:ext cx="5372376" cy="14732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63F96-8709-1F63-6A2A-DA2293B231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74" y="3178516"/>
            <a:ext cx="5423179" cy="11748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38363B-417C-CF2B-413A-315EC19C37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0985" y="1540680"/>
            <a:ext cx="4057859" cy="6223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F25A8A-DEBB-A774-C02B-5BB5A0B35B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4319" y="4640707"/>
            <a:ext cx="4711942" cy="8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5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C943A-332A-3B3E-1A1F-6086A6B17A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45062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Research task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7C9DA-F560-97A2-1C8A-F9EA46E646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628800"/>
            <a:ext cx="10992264" cy="448852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u="sng" dirty="0"/>
              <a:t>Group 1</a:t>
            </a:r>
            <a:r>
              <a:rPr lang="en-GB" dirty="0"/>
              <a:t> to look at ISO 14000 and ISO 14001</a:t>
            </a:r>
          </a:p>
          <a:p>
            <a:pPr marL="0" indent="0" algn="ctr">
              <a:buNone/>
            </a:pPr>
            <a:r>
              <a:rPr lang="en-GB" b="1" u="sng" dirty="0"/>
              <a:t>Group 2</a:t>
            </a:r>
            <a:r>
              <a:rPr lang="en-GB" dirty="0"/>
              <a:t> Identify similar standards for rest of Europe.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Working in groups, research what this is or what is in place to feedback to the rest of the group afterwards. </a:t>
            </a:r>
          </a:p>
          <a:p>
            <a:pPr marL="0" indent="0" algn="ctr">
              <a:buNone/>
            </a:pPr>
            <a:r>
              <a:rPr lang="en-GB" b="1" u="sng" dirty="0"/>
              <a:t>Time – 20 minutes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C4A85-BC32-0446-DC5F-DF0E1A31D7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77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2" y="548680"/>
            <a:ext cx="11921664" cy="51932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+mj-lt"/>
              </a:rPr>
              <a:t>How to reduce the environmental impact of storing goods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7BC2-9387-4888-717C-8217E2750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88" y="1412776"/>
            <a:ext cx="11017224" cy="475252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dirty="0"/>
              <a:t>What can be done to help reduce the environmental impact when storing goods?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2400" dirty="0"/>
              <a:t>Stock rotation</a:t>
            </a:r>
          </a:p>
          <a:p>
            <a:r>
              <a:rPr lang="en-GB" sz="2400" dirty="0"/>
              <a:t>Recycling and reuse</a:t>
            </a:r>
          </a:p>
          <a:p>
            <a:r>
              <a:rPr lang="en-GB" sz="2400" dirty="0"/>
              <a:t>Minimise stock holdings</a:t>
            </a:r>
          </a:p>
          <a:p>
            <a:r>
              <a:rPr lang="en-GB" sz="2400" dirty="0"/>
              <a:t>Save energy</a:t>
            </a:r>
          </a:p>
          <a:p>
            <a:r>
              <a:rPr lang="en-GB" sz="2400" dirty="0"/>
              <a:t>Build environmentally friendly facilities</a:t>
            </a:r>
          </a:p>
          <a:p>
            <a:r>
              <a:rPr lang="en-GB" sz="2400" dirty="0"/>
              <a:t>Use energy efficient equipment</a:t>
            </a:r>
          </a:p>
          <a:p>
            <a:r>
              <a:rPr lang="en-GB" sz="2400" dirty="0"/>
              <a:t>Have one warehousing and distribution centre</a:t>
            </a:r>
          </a:p>
          <a:p>
            <a:r>
              <a:rPr lang="en-GB" sz="2400" dirty="0"/>
              <a:t>Improve operational efficiencies</a:t>
            </a:r>
          </a:p>
        </p:txBody>
      </p:sp>
    </p:spTree>
    <p:extLst>
      <p:ext uri="{BB962C8B-B14F-4D97-AF65-F5344CB8AC3E}">
        <p14:creationId xmlns:p14="http://schemas.microsoft.com/office/powerpoint/2010/main" val="24133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834045" y="534303"/>
            <a:ext cx="16177239" cy="73498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sz="3500" dirty="0">
                <a:latin typeface="+mj-lt"/>
              </a:rPr>
              <a:t>How to reduce the environmental impact of transporting goods?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7BC2-9387-4888-717C-8217E2750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526" y="1807598"/>
            <a:ext cx="11443610" cy="4752528"/>
          </a:xfrm>
        </p:spPr>
        <p:txBody>
          <a:bodyPr lIns="91440" tIns="45720" rIns="91440" bIns="45720" anchor="t"/>
          <a:lstStyle/>
          <a:p>
            <a:r>
              <a:rPr lang="en-GB" sz="2800" dirty="0"/>
              <a:t>Use cleaner fuels</a:t>
            </a:r>
            <a:endParaRPr lang="en-GB" sz="2800" dirty="0">
              <a:ea typeface="Calibri"/>
              <a:cs typeface="Calibri"/>
            </a:endParaRPr>
          </a:p>
          <a:p>
            <a:r>
              <a:rPr lang="en-GB" sz="2800" dirty="0"/>
              <a:t>Use up to date</a:t>
            </a:r>
            <a:endParaRPr lang="en-GB" sz="2800" dirty="0">
              <a:ea typeface="Calibri"/>
              <a:cs typeface="Calibri"/>
            </a:endParaRPr>
          </a:p>
          <a:p>
            <a:r>
              <a:rPr lang="en-GB" sz="2800" dirty="0"/>
              <a:t>Low emission vehicles</a:t>
            </a:r>
            <a:endParaRPr lang="en-GB" sz="2800" dirty="0">
              <a:ea typeface="Calibri"/>
              <a:cs typeface="Calibri"/>
            </a:endParaRPr>
          </a:p>
          <a:p>
            <a:r>
              <a:rPr lang="en-GB" sz="2800" dirty="0"/>
              <a:t>Fully laden vehicles</a:t>
            </a:r>
            <a:endParaRPr lang="en-GB" sz="2800" dirty="0">
              <a:ea typeface="Calibri"/>
              <a:cs typeface="Calibri"/>
            </a:endParaRPr>
          </a:p>
          <a:p>
            <a:r>
              <a:rPr lang="en-GB" sz="2800" dirty="0"/>
              <a:t>Effective route planning</a:t>
            </a:r>
            <a:endParaRPr lang="en-GB" sz="2800" dirty="0">
              <a:ea typeface="Calibri"/>
              <a:cs typeface="Calibri"/>
            </a:endParaRPr>
          </a:p>
          <a:p>
            <a:r>
              <a:rPr lang="en-GB" sz="2800" dirty="0"/>
              <a:t>Locate distribution close to customers</a:t>
            </a:r>
            <a:endParaRPr lang="en-GB" sz="2800" dirty="0">
              <a:ea typeface="Calibri"/>
              <a:cs typeface="Calibri"/>
            </a:endParaRPr>
          </a:p>
          <a:p>
            <a:r>
              <a:rPr lang="en-GB" sz="2800" dirty="0"/>
              <a:t>Move freight by rail or water</a:t>
            </a:r>
            <a:endParaRPr lang="en-GB" sz="2800" dirty="0">
              <a:ea typeface="Calibri"/>
              <a:cs typeface="Calibri"/>
            </a:endParaRPr>
          </a:p>
          <a:p>
            <a:r>
              <a:rPr lang="en-GB" sz="2800" dirty="0"/>
              <a:t>Reduce fuel consumption.</a:t>
            </a:r>
            <a:endParaRPr lang="en-GB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80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352" y="483206"/>
            <a:ext cx="11737304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Corporate and Social Responsibility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7BC2-9387-4888-717C-8217E2750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871" y="1484784"/>
            <a:ext cx="10920256" cy="116519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What are corporate and social responsibilities within Logistic companies?</a:t>
            </a:r>
          </a:p>
          <a:p>
            <a:pPr marL="0" indent="0" algn="ctr">
              <a:buNone/>
            </a:pP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0AE14F-C65A-B32F-CAF8-82537D1B0961}"/>
              </a:ext>
            </a:extLst>
          </p:cNvPr>
          <p:cNvSpPr txBox="1"/>
          <p:nvPr/>
        </p:nvSpPr>
        <p:spPr>
          <a:xfrm>
            <a:off x="635871" y="4004420"/>
            <a:ext cx="10920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This means taking account of not just our company but the community, industry and world we work in.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C55FC-6C8A-A709-692C-F96718CEAAF4}"/>
              </a:ext>
            </a:extLst>
          </p:cNvPr>
          <p:cNvSpPr txBox="1"/>
          <p:nvPr/>
        </p:nvSpPr>
        <p:spPr>
          <a:xfrm>
            <a:off x="635871" y="5050050"/>
            <a:ext cx="10920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It is about what we do as a company, within our community, within the industry in which we operate and at world level to ensure that we behave responsibly and assess our impact on society.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3ECDB3-F6D4-F92B-ED07-E731F296A117}"/>
              </a:ext>
            </a:extLst>
          </p:cNvPr>
          <p:cNvSpPr txBox="1"/>
          <p:nvPr/>
        </p:nvSpPr>
        <p:spPr>
          <a:xfrm>
            <a:off x="635872" y="2924944"/>
            <a:ext cx="10920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Corporate social responsibility (CSR) aims to ensure that we conduct our business in a way that is ethical. </a:t>
            </a:r>
          </a:p>
        </p:txBody>
      </p:sp>
    </p:spTree>
    <p:extLst>
      <p:ext uri="{BB962C8B-B14F-4D97-AF65-F5344CB8AC3E}">
        <p14:creationId xmlns:p14="http://schemas.microsoft.com/office/powerpoint/2010/main" val="12334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f7bf10-8920-405c-b4ea-32753fe25b3a">
      <Terms xmlns="http://schemas.microsoft.com/office/infopath/2007/PartnerControls"/>
    </lcf76f155ced4ddcb4097134ff3c332f>
    <TaxCatchAll xmlns="edc02efd-96c8-4407-9213-3601c83b448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E361A1B26474EBF9C750B9423DFE9" ma:contentTypeVersion="14" ma:contentTypeDescription="Create a new document." ma:contentTypeScope="" ma:versionID="5e8cdcf1a0df571b28cb83a7788b941e">
  <xsd:schema xmlns:xsd="http://www.w3.org/2001/XMLSchema" xmlns:xs="http://www.w3.org/2001/XMLSchema" xmlns:p="http://schemas.microsoft.com/office/2006/metadata/properties" xmlns:ns2="51f7bf10-8920-405c-b4ea-32753fe25b3a" xmlns:ns3="edc02efd-96c8-4407-9213-3601c83b448a" targetNamespace="http://schemas.microsoft.com/office/2006/metadata/properties" ma:root="true" ma:fieldsID="1ee8988cd09673e71933f490f67d924a" ns2:_="" ns3:_="">
    <xsd:import namespace="51f7bf10-8920-405c-b4ea-32753fe25b3a"/>
    <xsd:import namespace="edc02efd-96c8-4407-9213-3601c83b44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7bf10-8920-405c-b4ea-32753fe25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7624f20-a294-4e3a-8b0d-5470c7471d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02efd-96c8-4407-9213-3601c83b448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299cab6-b58f-4c42-8a8f-9869d9e80770}" ma:internalName="TaxCatchAll" ma:showField="CatchAllData" ma:web="edc02efd-96c8-4407-9213-3601c83b44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5512E0-A06E-4245-8269-87210F8480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B71C58-871F-40D9-8BC9-A829087ECF34}">
  <ds:schemaRefs>
    <ds:schemaRef ds:uri="http://www.w3.org/XML/1998/namespace"/>
    <ds:schemaRef ds:uri="http://schemas.microsoft.com/office/2006/documentManagement/types"/>
    <ds:schemaRef ds:uri="http://purl.org/dc/dcmitype/"/>
    <ds:schemaRef ds:uri="8a58e7fd-1e96-42c6-a79f-08d666fa7c59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be9d0b97-4c32-470d-b369-3547c2f246d3"/>
    <ds:schemaRef ds:uri="http://schemas.microsoft.com/office/2006/metadata/properties"/>
    <ds:schemaRef ds:uri="http://purl.org/dc/terms/"/>
    <ds:schemaRef ds:uri="51f7bf10-8920-405c-b4ea-32753fe25b3a"/>
    <ds:schemaRef ds:uri="edc02efd-96c8-4407-9213-3601c83b448a"/>
  </ds:schemaRefs>
</ds:datastoreItem>
</file>

<file path=customXml/itemProps3.xml><?xml version="1.0" encoding="utf-8"?>
<ds:datastoreItem xmlns:ds="http://schemas.openxmlformats.org/officeDocument/2006/customXml" ds:itemID="{4DD9E162-E74C-41F4-A1F0-7BFA94260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f7bf10-8920-405c-b4ea-32753fe25b3a"/>
    <ds:schemaRef ds:uri="edc02efd-96c8-4407-9213-3601c83b44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499</Words>
  <Application>Microsoft Office PowerPoint</Application>
  <PresentationFormat>Widescreen</PresentationFormat>
  <Paragraphs>74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Monseratt</vt:lpstr>
      <vt:lpstr>Calibri</vt:lpstr>
      <vt:lpstr>Open Sans</vt:lpstr>
      <vt:lpstr>Montserrat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Seetec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Moll</dc:creator>
  <cp:lastModifiedBy>Natalie Gregory</cp:lastModifiedBy>
  <cp:revision>180</cp:revision>
  <dcterms:created xsi:type="dcterms:W3CDTF">2017-10-27T09:11:17Z</dcterms:created>
  <dcterms:modified xsi:type="dcterms:W3CDTF">2024-01-30T12:21:39Z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0x0101001BFE361A1B26474EBF9C750B9423DFE9</vt:lpwstr>
  </property>
  <property fmtid="{D5CDD505-2E9C-101B-9397-08002B2CF9AE}" pid="3" name="MediaServiceImageTags">
    <vt:lpwstr/>
  </property>
</Properties>
</file>