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70" r:id="rId5"/>
  </p:sldMasterIdLst>
  <p:notesMasterIdLst>
    <p:notesMasterId r:id="rId18"/>
  </p:notesMasterIdLst>
  <p:sldIdLst>
    <p:sldId id="257" r:id="rId6"/>
    <p:sldId id="472" r:id="rId7"/>
    <p:sldId id="485" r:id="rId8"/>
    <p:sldId id="479" r:id="rId9"/>
    <p:sldId id="483" r:id="rId10"/>
    <p:sldId id="486" r:id="rId11"/>
    <p:sldId id="482" r:id="rId12"/>
    <p:sldId id="484" r:id="rId13"/>
    <p:sldId id="476" r:id="rId14"/>
    <p:sldId id="481" r:id="rId15"/>
    <p:sldId id="477" r:id="rId16"/>
    <p:sldId id="488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CE5F1A05-F64C-4CE6-9123-4FB0014DEB56}">
          <p14:sldIdLst>
            <p14:sldId id="257"/>
          </p14:sldIdLst>
        </p14:section>
        <p14:section name="Default Slides" id="{7EEA1F4F-EA9F-44B8-8CB2-5D878F68E2DD}">
          <p14:sldIdLst>
            <p14:sldId id="472"/>
            <p14:sldId id="485"/>
            <p14:sldId id="479"/>
            <p14:sldId id="483"/>
            <p14:sldId id="486"/>
            <p14:sldId id="482"/>
            <p14:sldId id="484"/>
            <p14:sldId id="476"/>
            <p14:sldId id="481"/>
            <p14:sldId id="477"/>
            <p14:sldId id="4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001F3C"/>
    <a:srgbClr val="0080DB"/>
    <a:srgbClr val="EAEDF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89DCF2-832C-4308-BBAD-3AD1428C4184}" v="5" dt="2024-01-30T12:34:36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953" autoAdjust="0"/>
    <p:restoredTop sz="73971" autoAdjust="0"/>
  </p:normalViewPr>
  <p:slideViewPr>
    <p:cSldViewPr>
      <p:cViewPr varScale="1">
        <p:scale>
          <a:sx n="47" d="100"/>
          <a:sy n="47" d="100"/>
        </p:scale>
        <p:origin x="65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Gregory" userId="S::natalie.gregory@seetec.co.uk::5029e876-f44a-41d6-85f5-571cd131df41" providerId="AD" clId="Web-{AA5DB65A-0A2E-E328-B5AB-629F3B496E0D}"/>
    <pc:docChg chg="addSld modSld modSection">
      <pc:chgData name="Natalie Gregory" userId="S::natalie.gregory@seetec.co.uk::5029e876-f44a-41d6-85f5-571cd131df41" providerId="AD" clId="Web-{AA5DB65A-0A2E-E328-B5AB-629F3B496E0D}" dt="2023-12-29T16:36:35.997" v="115"/>
      <pc:docMkLst>
        <pc:docMk/>
      </pc:docMkLst>
      <pc:sldChg chg="modSp">
        <pc:chgData name="Natalie Gregory" userId="S::natalie.gregory@seetec.co.uk::5029e876-f44a-41d6-85f5-571cd131df41" providerId="AD" clId="Web-{AA5DB65A-0A2E-E328-B5AB-629F3B496E0D}" dt="2023-12-29T15:57:13.774" v="0" actId="20577"/>
        <pc:sldMkLst>
          <pc:docMk/>
          <pc:sldMk cId="3973644146" sldId="472"/>
        </pc:sldMkLst>
        <pc:spChg chg="mod">
          <ac:chgData name="Natalie Gregory" userId="S::natalie.gregory@seetec.co.uk::5029e876-f44a-41d6-85f5-571cd131df41" providerId="AD" clId="Web-{AA5DB65A-0A2E-E328-B5AB-629F3B496E0D}" dt="2023-12-29T15:57:13.774" v="0" actId="20577"/>
          <ac:spMkLst>
            <pc:docMk/>
            <pc:sldMk cId="3973644146" sldId="472"/>
            <ac:spMk id="3" creationId="{45208D69-80AC-9CEA-95DD-61583155656C}"/>
          </ac:spMkLst>
        </pc:spChg>
      </pc:sldChg>
      <pc:sldChg chg="modSp modNotes">
        <pc:chgData name="Natalie Gregory" userId="S::natalie.gregory@seetec.co.uk::5029e876-f44a-41d6-85f5-571cd131df41" providerId="AD" clId="Web-{AA5DB65A-0A2E-E328-B5AB-629F3B496E0D}" dt="2023-12-29T16:36:35.997" v="115"/>
        <pc:sldMkLst>
          <pc:docMk/>
          <pc:sldMk cId="658808884" sldId="476"/>
        </pc:sldMkLst>
        <pc:spChg chg="mod">
          <ac:chgData name="Natalie Gregory" userId="S::natalie.gregory@seetec.co.uk::5029e876-f44a-41d6-85f5-571cd131df41" providerId="AD" clId="Web-{AA5DB65A-0A2E-E328-B5AB-629F3B496E0D}" dt="2023-12-29T16:12:37.644" v="45" actId="14100"/>
          <ac:spMkLst>
            <pc:docMk/>
            <pc:sldMk cId="658808884" sldId="476"/>
            <ac:spMk id="3" creationId="{D57CC2ED-FA55-45BD-4E4C-CA27B57DAEA4}"/>
          </ac:spMkLst>
        </pc:spChg>
        <pc:spChg chg="mod">
          <ac:chgData name="Natalie Gregory" userId="S::natalie.gregory@seetec.co.uk::5029e876-f44a-41d6-85f5-571cd131df41" providerId="AD" clId="Web-{AA5DB65A-0A2E-E328-B5AB-629F3B496E0D}" dt="2023-12-29T16:12:44.769" v="46" actId="20577"/>
          <ac:spMkLst>
            <pc:docMk/>
            <pc:sldMk cId="658808884" sldId="476"/>
            <ac:spMk id="5" creationId="{57B57BC2-9387-4888-717C-8217E2750311}"/>
          </ac:spMkLst>
        </pc:spChg>
      </pc:sldChg>
      <pc:sldChg chg="modSp add">
        <pc:chgData name="Natalie Gregory" userId="S::natalie.gregory@seetec.co.uk::5029e876-f44a-41d6-85f5-571cd131df41" providerId="AD" clId="Web-{AA5DB65A-0A2E-E328-B5AB-629F3B496E0D}" dt="2023-12-29T16:12:16.471" v="42" actId="1076"/>
        <pc:sldMkLst>
          <pc:docMk/>
          <pc:sldMk cId="1258722611" sldId="477"/>
        </pc:sldMkLst>
        <pc:spChg chg="mod">
          <ac:chgData name="Natalie Gregory" userId="S::natalie.gregory@seetec.co.uk::5029e876-f44a-41d6-85f5-571cd131df41" providerId="AD" clId="Web-{AA5DB65A-0A2E-E328-B5AB-629F3B496E0D}" dt="2023-12-29T16:11:03.860" v="35" actId="20577"/>
          <ac:spMkLst>
            <pc:docMk/>
            <pc:sldMk cId="1258722611" sldId="477"/>
            <ac:spMk id="2" creationId="{3F4529AC-6350-605C-7C16-1AF79578B201}"/>
          </ac:spMkLst>
        </pc:spChg>
        <pc:spChg chg="mod">
          <ac:chgData name="Natalie Gregory" userId="S::natalie.gregory@seetec.co.uk::5029e876-f44a-41d6-85f5-571cd131df41" providerId="AD" clId="Web-{AA5DB65A-0A2E-E328-B5AB-629F3B496E0D}" dt="2023-12-29T16:12:16.471" v="42" actId="1076"/>
          <ac:spMkLst>
            <pc:docMk/>
            <pc:sldMk cId="1258722611" sldId="477"/>
            <ac:spMk id="3" creationId="{45208D69-80AC-9CEA-95DD-61583155656C}"/>
          </ac:spMkLst>
        </pc:spChg>
      </pc:sldChg>
      <pc:sldChg chg="modSp modNotes">
        <pc:chgData name="Natalie Gregory" userId="S::natalie.gregory@seetec.co.uk::5029e876-f44a-41d6-85f5-571cd131df41" providerId="AD" clId="Web-{AA5DB65A-0A2E-E328-B5AB-629F3B496E0D}" dt="2023-12-29T16:25:19.571" v="107"/>
        <pc:sldMkLst>
          <pc:docMk/>
          <pc:sldMk cId="2499302146" sldId="479"/>
        </pc:sldMkLst>
        <pc:spChg chg="mod">
          <ac:chgData name="Natalie Gregory" userId="S::natalie.gregory@seetec.co.uk::5029e876-f44a-41d6-85f5-571cd131df41" providerId="AD" clId="Web-{AA5DB65A-0A2E-E328-B5AB-629F3B496E0D}" dt="2023-12-29T16:18:25.560" v="96" actId="1076"/>
          <ac:spMkLst>
            <pc:docMk/>
            <pc:sldMk cId="2499302146" sldId="479"/>
            <ac:spMk id="5" creationId="{57B57BC2-9387-4888-717C-8217E2750311}"/>
          </ac:spMkLst>
        </pc:spChg>
        <pc:picChg chg="mod">
          <ac:chgData name="Natalie Gregory" userId="S::natalie.gregory@seetec.co.uk::5029e876-f44a-41d6-85f5-571cd131df41" providerId="AD" clId="Web-{AA5DB65A-0A2E-E328-B5AB-629F3B496E0D}" dt="2023-12-29T16:18:28.935" v="97" actId="14100"/>
          <ac:picMkLst>
            <pc:docMk/>
            <pc:sldMk cId="2499302146" sldId="479"/>
            <ac:picMk id="4" creationId="{3BFBFECE-1917-3C1A-BFCF-118A241556AC}"/>
          </ac:picMkLst>
        </pc:picChg>
      </pc:sldChg>
      <pc:sldChg chg="modSp modNotes">
        <pc:chgData name="Natalie Gregory" userId="S::natalie.gregory@seetec.co.uk::5029e876-f44a-41d6-85f5-571cd131df41" providerId="AD" clId="Web-{AA5DB65A-0A2E-E328-B5AB-629F3B496E0D}" dt="2023-12-29T16:31:32.036" v="111"/>
        <pc:sldMkLst>
          <pc:docMk/>
          <pc:sldMk cId="2413363811" sldId="482"/>
        </pc:sldMkLst>
        <pc:spChg chg="mod">
          <ac:chgData name="Natalie Gregory" userId="S::natalie.gregory@seetec.co.uk::5029e876-f44a-41d6-85f5-571cd131df41" providerId="AD" clId="Web-{AA5DB65A-0A2E-E328-B5AB-629F3B496E0D}" dt="2023-12-29T16:14:17.522" v="54" actId="20577"/>
          <ac:spMkLst>
            <pc:docMk/>
            <pc:sldMk cId="2413363811" sldId="482"/>
            <ac:spMk id="5" creationId="{57B57BC2-9387-4888-717C-8217E2750311}"/>
          </ac:spMkLst>
        </pc:spChg>
      </pc:sldChg>
      <pc:sldChg chg="modSp modNotes">
        <pc:chgData name="Natalie Gregory" userId="S::natalie.gregory@seetec.co.uk::5029e876-f44a-41d6-85f5-571cd131df41" providerId="AD" clId="Web-{AA5DB65A-0A2E-E328-B5AB-629F3B496E0D}" dt="2023-12-29T16:29:49.205" v="110"/>
        <pc:sldMkLst>
          <pc:docMk/>
          <pc:sldMk cId="3284856630" sldId="483"/>
        </pc:sldMkLst>
        <pc:spChg chg="mod">
          <ac:chgData name="Natalie Gregory" userId="S::natalie.gregory@seetec.co.uk::5029e876-f44a-41d6-85f5-571cd131df41" providerId="AD" clId="Web-{AA5DB65A-0A2E-E328-B5AB-629F3B496E0D}" dt="2023-12-29T16:17:27.136" v="87" actId="20577"/>
          <ac:spMkLst>
            <pc:docMk/>
            <pc:sldMk cId="3284856630" sldId="483"/>
            <ac:spMk id="2" creationId="{C371C745-2AA6-69C8-D9A4-BC6E1C119387}"/>
          </ac:spMkLst>
        </pc:spChg>
        <pc:spChg chg="mod">
          <ac:chgData name="Natalie Gregory" userId="S::natalie.gregory@seetec.co.uk::5029e876-f44a-41d6-85f5-571cd131df41" providerId="AD" clId="Web-{AA5DB65A-0A2E-E328-B5AB-629F3B496E0D}" dt="2023-12-29T16:17:51.528" v="92" actId="1076"/>
          <ac:spMkLst>
            <pc:docMk/>
            <pc:sldMk cId="3284856630" sldId="483"/>
            <ac:spMk id="4" creationId="{2766B90D-5182-6D53-2C08-B5C97C71A7D9}"/>
          </ac:spMkLst>
        </pc:spChg>
        <pc:picChg chg="mod">
          <ac:chgData name="Natalie Gregory" userId="S::natalie.gregory@seetec.co.uk::5029e876-f44a-41d6-85f5-571cd131df41" providerId="AD" clId="Web-{AA5DB65A-0A2E-E328-B5AB-629F3B496E0D}" dt="2023-12-29T16:17:58.996" v="93" actId="1076"/>
          <ac:picMkLst>
            <pc:docMk/>
            <pc:sldMk cId="3284856630" sldId="483"/>
            <ac:picMk id="5" creationId="{0178F7CE-F39D-EDE3-9B69-54E79B859B80}"/>
          </ac:picMkLst>
        </pc:picChg>
      </pc:sldChg>
      <pc:sldChg chg="modSp modNotes">
        <pc:chgData name="Natalie Gregory" userId="S::natalie.gregory@seetec.co.uk::5029e876-f44a-41d6-85f5-571cd131df41" providerId="AD" clId="Web-{AA5DB65A-0A2E-E328-B5AB-629F3B496E0D}" dt="2023-12-29T16:35:02.604" v="113"/>
        <pc:sldMkLst>
          <pc:docMk/>
          <pc:sldMk cId="2862780568" sldId="484"/>
        </pc:sldMkLst>
        <pc:spChg chg="mod">
          <ac:chgData name="Natalie Gregory" userId="S::natalie.gregory@seetec.co.uk::5029e876-f44a-41d6-85f5-571cd131df41" providerId="AD" clId="Web-{AA5DB65A-0A2E-E328-B5AB-629F3B496E0D}" dt="2023-12-29T16:12:55.801" v="47" actId="20577"/>
          <ac:spMkLst>
            <pc:docMk/>
            <pc:sldMk cId="2862780568" sldId="484"/>
            <ac:spMk id="2" creationId="{F69A6266-080D-6C61-84D5-B3A4D2418A7F}"/>
          </ac:spMkLst>
        </pc:spChg>
        <pc:spChg chg="mod">
          <ac:chgData name="Natalie Gregory" userId="S::natalie.gregory@seetec.co.uk::5029e876-f44a-41d6-85f5-571cd131df41" providerId="AD" clId="Web-{AA5DB65A-0A2E-E328-B5AB-629F3B496E0D}" dt="2023-12-29T16:13:17.942" v="49" actId="20577"/>
          <ac:spMkLst>
            <pc:docMk/>
            <pc:sldMk cId="2862780568" sldId="484"/>
            <ac:spMk id="54" creationId="{B2ABBF95-5EBB-6D23-FDAF-1F4B9E86E07A}"/>
          </ac:spMkLst>
        </pc:spChg>
        <pc:graphicFrameChg chg="mod">
          <ac:chgData name="Natalie Gregory" userId="S::natalie.gregory@seetec.co.uk::5029e876-f44a-41d6-85f5-571cd131df41" providerId="AD" clId="Web-{AA5DB65A-0A2E-E328-B5AB-629F3B496E0D}" dt="2023-12-29T16:13:40.677" v="52" actId="14100"/>
          <ac:graphicFrameMkLst>
            <pc:docMk/>
            <pc:sldMk cId="2862780568" sldId="484"/>
            <ac:graphicFrameMk id="6" creationId="{C54B44A6-4E22-7A0F-FA4C-41F70EE37460}"/>
          </ac:graphicFrameMkLst>
        </pc:graphicFrameChg>
      </pc:sldChg>
      <pc:sldChg chg="modSp">
        <pc:chgData name="Natalie Gregory" userId="S::natalie.gregory@seetec.co.uk::5029e876-f44a-41d6-85f5-571cd131df41" providerId="AD" clId="Web-{AA5DB65A-0A2E-E328-B5AB-629F3B496E0D}" dt="2023-12-29T16:19:18.311" v="106" actId="20577"/>
        <pc:sldMkLst>
          <pc:docMk/>
          <pc:sldMk cId="1126182037" sldId="485"/>
        </pc:sldMkLst>
        <pc:spChg chg="mod">
          <ac:chgData name="Natalie Gregory" userId="S::natalie.gregory@seetec.co.uk::5029e876-f44a-41d6-85f5-571cd131df41" providerId="AD" clId="Web-{AA5DB65A-0A2E-E328-B5AB-629F3B496E0D}" dt="2023-12-29T16:19:00.014" v="100" actId="20577"/>
          <ac:spMkLst>
            <pc:docMk/>
            <pc:sldMk cId="1126182037" sldId="485"/>
            <ac:spMk id="2" creationId="{C78B81B5-CCF7-5E14-5BCC-BA1F682C676D}"/>
          </ac:spMkLst>
        </pc:spChg>
        <pc:spChg chg="mod">
          <ac:chgData name="Natalie Gregory" userId="S::natalie.gregory@seetec.co.uk::5029e876-f44a-41d6-85f5-571cd131df41" providerId="AD" clId="Web-{AA5DB65A-0A2E-E328-B5AB-629F3B496E0D}" dt="2023-12-29T16:18:40.669" v="98" actId="20577"/>
          <ac:spMkLst>
            <pc:docMk/>
            <pc:sldMk cId="1126182037" sldId="485"/>
            <ac:spMk id="3" creationId="{11BB0604-ADBF-34D2-F9A0-024FEA02D6BD}"/>
          </ac:spMkLst>
        </pc:spChg>
        <pc:spChg chg="mod">
          <ac:chgData name="Natalie Gregory" userId="S::natalie.gregory@seetec.co.uk::5029e876-f44a-41d6-85f5-571cd131df41" providerId="AD" clId="Web-{AA5DB65A-0A2E-E328-B5AB-629F3B496E0D}" dt="2023-12-29T16:19:09.780" v="103" actId="20577"/>
          <ac:spMkLst>
            <pc:docMk/>
            <pc:sldMk cId="1126182037" sldId="485"/>
            <ac:spMk id="5" creationId="{EDCD25B2-C9F3-DAC0-C962-8B23AFE05AF3}"/>
          </ac:spMkLst>
        </pc:spChg>
        <pc:spChg chg="mod">
          <ac:chgData name="Natalie Gregory" userId="S::natalie.gregory@seetec.co.uk::5029e876-f44a-41d6-85f5-571cd131df41" providerId="AD" clId="Web-{AA5DB65A-0A2E-E328-B5AB-629F3B496E0D}" dt="2023-12-29T16:19:18.311" v="106" actId="20577"/>
          <ac:spMkLst>
            <pc:docMk/>
            <pc:sldMk cId="1126182037" sldId="485"/>
            <ac:spMk id="6" creationId="{9FCB9954-18C8-5EAF-42BD-741B3BC22596}"/>
          </ac:spMkLst>
        </pc:spChg>
      </pc:sldChg>
      <pc:sldChg chg="modSp">
        <pc:chgData name="Natalie Gregory" userId="S::natalie.gregory@seetec.co.uk::5029e876-f44a-41d6-85f5-571cd131df41" providerId="AD" clId="Web-{AA5DB65A-0A2E-E328-B5AB-629F3B496E0D}" dt="2023-12-29T16:17:14.573" v="86" actId="14100"/>
        <pc:sldMkLst>
          <pc:docMk/>
          <pc:sldMk cId="2864067135" sldId="486"/>
        </pc:sldMkLst>
        <pc:spChg chg="mod">
          <ac:chgData name="Natalie Gregory" userId="S::natalie.gregory@seetec.co.uk::5029e876-f44a-41d6-85f5-571cd131df41" providerId="AD" clId="Web-{AA5DB65A-0A2E-E328-B5AB-629F3B496E0D}" dt="2023-12-29T16:14:28.287" v="55" actId="20577"/>
          <ac:spMkLst>
            <pc:docMk/>
            <pc:sldMk cId="2864067135" sldId="486"/>
            <ac:spMk id="2" creationId="{F81E72EB-282C-EDCE-0C3A-0AE12E96F32C}"/>
          </ac:spMkLst>
        </pc:spChg>
        <pc:spChg chg="mod">
          <ac:chgData name="Natalie Gregory" userId="S::natalie.gregory@seetec.co.uk::5029e876-f44a-41d6-85f5-571cd131df41" providerId="AD" clId="Web-{AA5DB65A-0A2E-E328-B5AB-629F3B496E0D}" dt="2023-12-29T16:17:14.573" v="86" actId="14100"/>
          <ac:spMkLst>
            <pc:docMk/>
            <pc:sldMk cId="2864067135" sldId="486"/>
            <ac:spMk id="4" creationId="{B08DB7F7-D5D5-0A7E-BDF1-8BD3A41BD742}"/>
          </ac:spMkLst>
        </pc:spChg>
      </pc:sldChg>
      <pc:sldChg chg="modSp">
        <pc:chgData name="Natalie Gregory" userId="S::natalie.gregory@seetec.co.uk::5029e876-f44a-41d6-85f5-571cd131df41" providerId="AD" clId="Web-{AA5DB65A-0A2E-E328-B5AB-629F3B496E0D}" dt="2023-12-29T16:11:26.704" v="36" actId="20577"/>
        <pc:sldMkLst>
          <pc:docMk/>
          <pc:sldMk cId="4237056519" sldId="488"/>
        </pc:sldMkLst>
        <pc:spChg chg="mod">
          <ac:chgData name="Natalie Gregory" userId="S::natalie.gregory@seetec.co.uk::5029e876-f44a-41d6-85f5-571cd131df41" providerId="AD" clId="Web-{AA5DB65A-0A2E-E328-B5AB-629F3B496E0D}" dt="2023-12-29T16:11:26.704" v="36" actId="20577"/>
          <ac:spMkLst>
            <pc:docMk/>
            <pc:sldMk cId="4237056519" sldId="488"/>
            <ac:spMk id="3" creationId="{96A32EED-8EF7-8E6C-1350-5B023A978DBB}"/>
          </ac:spMkLst>
        </pc:spChg>
      </pc:sldChg>
    </pc:docChg>
  </pc:docChgLst>
  <pc:docChgLst>
    <pc:chgData name="Matthew Bird" userId="ad7bfade-07cd-4fc6-8159-5f24787b7a6c" providerId="ADAL" clId="{714C4887-6065-44C5-B764-7B5AE9668A3D}"/>
    <pc:docChg chg="custSel addSld delSld modSld modSection">
      <pc:chgData name="Matthew Bird" userId="ad7bfade-07cd-4fc6-8159-5f24787b7a6c" providerId="ADAL" clId="{714C4887-6065-44C5-B764-7B5AE9668A3D}" dt="2023-12-06T11:52:16.686" v="2461" actId="115"/>
      <pc:docMkLst>
        <pc:docMk/>
      </pc:docMkLst>
      <pc:sldChg chg="modSp mod">
        <pc:chgData name="Matthew Bird" userId="ad7bfade-07cd-4fc6-8159-5f24787b7a6c" providerId="ADAL" clId="{714C4887-6065-44C5-B764-7B5AE9668A3D}" dt="2023-11-23T15:33:03.135" v="13" actId="20577"/>
        <pc:sldMkLst>
          <pc:docMk/>
          <pc:sldMk cId="2628986213" sldId="257"/>
        </pc:sldMkLst>
        <pc:spChg chg="mod">
          <ac:chgData name="Matthew Bird" userId="ad7bfade-07cd-4fc6-8159-5f24787b7a6c" providerId="ADAL" clId="{714C4887-6065-44C5-B764-7B5AE9668A3D}" dt="2023-11-23T15:33:03.135" v="13" actId="20577"/>
          <ac:spMkLst>
            <pc:docMk/>
            <pc:sldMk cId="2628986213" sldId="257"/>
            <ac:spMk id="2" creationId="{00000000-0000-0000-0000-000000000000}"/>
          </ac:spMkLst>
        </pc:spChg>
      </pc:sldChg>
      <pc:sldChg chg="del">
        <pc:chgData name="Matthew Bird" userId="ad7bfade-07cd-4fc6-8159-5f24787b7a6c" providerId="ADAL" clId="{714C4887-6065-44C5-B764-7B5AE9668A3D}" dt="2023-11-29T15:08:57.338" v="330" actId="2696"/>
        <pc:sldMkLst>
          <pc:docMk/>
          <pc:sldMk cId="3791906704" sldId="376"/>
        </pc:sldMkLst>
      </pc:sldChg>
      <pc:sldChg chg="modSp mod">
        <pc:chgData name="Matthew Bird" userId="ad7bfade-07cd-4fc6-8159-5f24787b7a6c" providerId="ADAL" clId="{714C4887-6065-44C5-B764-7B5AE9668A3D}" dt="2023-11-23T15:36:16.745" v="310" actId="20577"/>
        <pc:sldMkLst>
          <pc:docMk/>
          <pc:sldMk cId="3973644146" sldId="472"/>
        </pc:sldMkLst>
        <pc:spChg chg="mod">
          <ac:chgData name="Matthew Bird" userId="ad7bfade-07cd-4fc6-8159-5f24787b7a6c" providerId="ADAL" clId="{714C4887-6065-44C5-B764-7B5AE9668A3D}" dt="2023-11-23T15:36:16.745" v="310" actId="20577"/>
          <ac:spMkLst>
            <pc:docMk/>
            <pc:sldMk cId="3973644146" sldId="472"/>
            <ac:spMk id="2" creationId="{3F4529AC-6350-605C-7C16-1AF79578B201}"/>
          </ac:spMkLst>
        </pc:spChg>
      </pc:sldChg>
      <pc:sldChg chg="delSp modSp mod modNotesTx">
        <pc:chgData name="Matthew Bird" userId="ad7bfade-07cd-4fc6-8159-5f24787b7a6c" providerId="ADAL" clId="{714C4887-6065-44C5-B764-7B5AE9668A3D}" dt="2023-12-06T11:51:44.665" v="2437" actId="20577"/>
        <pc:sldMkLst>
          <pc:docMk/>
          <pc:sldMk cId="658808884" sldId="476"/>
        </pc:sldMkLst>
        <pc:spChg chg="del">
          <ac:chgData name="Matthew Bird" userId="ad7bfade-07cd-4fc6-8159-5f24787b7a6c" providerId="ADAL" clId="{714C4887-6065-44C5-B764-7B5AE9668A3D}" dt="2023-11-23T15:37:12.594" v="324" actId="478"/>
          <ac:spMkLst>
            <pc:docMk/>
            <pc:sldMk cId="658808884" sldId="476"/>
            <ac:spMk id="2" creationId="{19456A38-77EF-6BDF-DE96-55ED2BA4ABFD}"/>
          </ac:spMkLst>
        </pc:spChg>
        <pc:spChg chg="mod">
          <ac:chgData name="Matthew Bird" userId="ad7bfade-07cd-4fc6-8159-5f24787b7a6c" providerId="ADAL" clId="{714C4887-6065-44C5-B764-7B5AE9668A3D}" dt="2023-12-06T11:40:16.752" v="2117" actId="27636"/>
          <ac:spMkLst>
            <pc:docMk/>
            <pc:sldMk cId="658808884" sldId="476"/>
            <ac:spMk id="3" creationId="{D57CC2ED-FA55-45BD-4E4C-CA27B57DAEA4}"/>
          </ac:spMkLst>
        </pc:spChg>
        <pc:spChg chg="del">
          <ac:chgData name="Matthew Bird" userId="ad7bfade-07cd-4fc6-8159-5f24787b7a6c" providerId="ADAL" clId="{714C4887-6065-44C5-B764-7B5AE9668A3D}" dt="2023-11-23T15:37:04.590" v="321" actId="478"/>
          <ac:spMkLst>
            <pc:docMk/>
            <pc:sldMk cId="658808884" sldId="476"/>
            <ac:spMk id="4" creationId="{41C06114-3E1E-9147-8792-AA67BACA0F35}"/>
          </ac:spMkLst>
        </pc:spChg>
        <pc:spChg chg="mod">
          <ac:chgData name="Matthew Bird" userId="ad7bfade-07cd-4fc6-8159-5f24787b7a6c" providerId="ADAL" clId="{714C4887-6065-44C5-B764-7B5AE9668A3D}" dt="2023-12-06T11:48:13.608" v="2173" actId="122"/>
          <ac:spMkLst>
            <pc:docMk/>
            <pc:sldMk cId="658808884" sldId="476"/>
            <ac:spMk id="5" creationId="{57B57BC2-9387-4888-717C-8217E2750311}"/>
          </ac:spMkLst>
        </pc:spChg>
      </pc:sldChg>
      <pc:sldChg chg="del">
        <pc:chgData name="Matthew Bird" userId="ad7bfade-07cd-4fc6-8159-5f24787b7a6c" providerId="ADAL" clId="{714C4887-6065-44C5-B764-7B5AE9668A3D}" dt="2023-12-06T11:11:55.066" v="1636" actId="47"/>
        <pc:sldMkLst>
          <pc:docMk/>
          <pc:sldMk cId="3918240155" sldId="478"/>
        </pc:sldMkLst>
      </pc:sldChg>
      <pc:sldChg chg="delSp modSp mod modNotesTx">
        <pc:chgData name="Matthew Bird" userId="ad7bfade-07cd-4fc6-8159-5f24787b7a6c" providerId="ADAL" clId="{714C4887-6065-44C5-B764-7B5AE9668A3D}" dt="2023-12-06T10:46:38.223" v="1453" actId="20577"/>
        <pc:sldMkLst>
          <pc:docMk/>
          <pc:sldMk cId="2499302146" sldId="479"/>
        </pc:sldMkLst>
        <pc:spChg chg="mod">
          <ac:chgData name="Matthew Bird" userId="ad7bfade-07cd-4fc6-8159-5f24787b7a6c" providerId="ADAL" clId="{714C4887-6065-44C5-B764-7B5AE9668A3D}" dt="2023-12-04T15:29:34.787" v="796" actId="27636"/>
          <ac:spMkLst>
            <pc:docMk/>
            <pc:sldMk cId="2499302146" sldId="479"/>
            <ac:spMk id="3" creationId="{D57CC2ED-FA55-45BD-4E4C-CA27B57DAEA4}"/>
          </ac:spMkLst>
        </pc:spChg>
        <pc:spChg chg="del">
          <ac:chgData name="Matthew Bird" userId="ad7bfade-07cd-4fc6-8159-5f24787b7a6c" providerId="ADAL" clId="{714C4887-6065-44C5-B764-7B5AE9668A3D}" dt="2023-11-23T15:36:35.095" v="312" actId="478"/>
          <ac:spMkLst>
            <pc:docMk/>
            <pc:sldMk cId="2499302146" sldId="479"/>
            <ac:spMk id="4" creationId="{41C06114-3E1E-9147-8792-AA67BACA0F35}"/>
          </ac:spMkLst>
        </pc:spChg>
        <pc:spChg chg="mod">
          <ac:chgData name="Matthew Bird" userId="ad7bfade-07cd-4fc6-8159-5f24787b7a6c" providerId="ADAL" clId="{714C4887-6065-44C5-B764-7B5AE9668A3D}" dt="2023-12-06T10:46:23.730" v="1441" actId="20577"/>
          <ac:spMkLst>
            <pc:docMk/>
            <pc:sldMk cId="2499302146" sldId="479"/>
            <ac:spMk id="5" creationId="{57B57BC2-9387-4888-717C-8217E2750311}"/>
          </ac:spMkLst>
        </pc:spChg>
      </pc:sldChg>
      <pc:sldChg chg="del">
        <pc:chgData name="Matthew Bird" userId="ad7bfade-07cd-4fc6-8159-5f24787b7a6c" providerId="ADAL" clId="{714C4887-6065-44C5-B764-7B5AE9668A3D}" dt="2023-12-06T11:49:18.294" v="2281" actId="2696"/>
        <pc:sldMkLst>
          <pc:docMk/>
          <pc:sldMk cId="682538875" sldId="480"/>
        </pc:sldMkLst>
      </pc:sldChg>
      <pc:sldChg chg="delSp modSp mod modNotesTx">
        <pc:chgData name="Matthew Bird" userId="ad7bfade-07cd-4fc6-8159-5f24787b7a6c" providerId="ADAL" clId="{714C4887-6065-44C5-B764-7B5AE9668A3D}" dt="2023-12-06T11:52:16.686" v="2461" actId="115"/>
        <pc:sldMkLst>
          <pc:docMk/>
          <pc:sldMk cId="123346812" sldId="481"/>
        </pc:sldMkLst>
        <pc:spChg chg="del">
          <ac:chgData name="Matthew Bird" userId="ad7bfade-07cd-4fc6-8159-5f24787b7a6c" providerId="ADAL" clId="{714C4887-6065-44C5-B764-7B5AE9668A3D}" dt="2023-11-29T15:12:21.517" v="562" actId="478"/>
          <ac:spMkLst>
            <pc:docMk/>
            <pc:sldMk cId="123346812" sldId="481"/>
            <ac:spMk id="2" creationId="{19456A38-77EF-6BDF-DE96-55ED2BA4ABFD}"/>
          </ac:spMkLst>
        </pc:spChg>
        <pc:spChg chg="mod">
          <ac:chgData name="Matthew Bird" userId="ad7bfade-07cd-4fc6-8159-5f24787b7a6c" providerId="ADAL" clId="{714C4887-6065-44C5-B764-7B5AE9668A3D}" dt="2023-11-29T15:12:15.240" v="560" actId="20577"/>
          <ac:spMkLst>
            <pc:docMk/>
            <pc:sldMk cId="123346812" sldId="481"/>
            <ac:spMk id="3" creationId="{D57CC2ED-FA55-45BD-4E4C-CA27B57DAEA4}"/>
          </ac:spMkLst>
        </pc:spChg>
        <pc:spChg chg="del">
          <ac:chgData name="Matthew Bird" userId="ad7bfade-07cd-4fc6-8159-5f24787b7a6c" providerId="ADAL" clId="{714C4887-6065-44C5-B764-7B5AE9668A3D}" dt="2023-11-29T15:12:18.677" v="561" actId="478"/>
          <ac:spMkLst>
            <pc:docMk/>
            <pc:sldMk cId="123346812" sldId="481"/>
            <ac:spMk id="4" creationId="{41C06114-3E1E-9147-8792-AA67BACA0F35}"/>
          </ac:spMkLst>
        </pc:spChg>
        <pc:spChg chg="mod">
          <ac:chgData name="Matthew Bird" userId="ad7bfade-07cd-4fc6-8159-5f24787b7a6c" providerId="ADAL" clId="{714C4887-6065-44C5-B764-7B5AE9668A3D}" dt="2023-12-06T11:49:08.790" v="2280" actId="313"/>
          <ac:spMkLst>
            <pc:docMk/>
            <pc:sldMk cId="123346812" sldId="481"/>
            <ac:spMk id="5" creationId="{57B57BC2-9387-4888-717C-8217E2750311}"/>
          </ac:spMkLst>
        </pc:spChg>
      </pc:sldChg>
      <pc:sldChg chg="delSp modSp mod modNotesTx">
        <pc:chgData name="Matthew Bird" userId="ad7bfade-07cd-4fc6-8159-5f24787b7a6c" providerId="ADAL" clId="{714C4887-6065-44C5-B764-7B5AE9668A3D}" dt="2023-12-06T11:33:34.831" v="1919" actId="115"/>
        <pc:sldMkLst>
          <pc:docMk/>
          <pc:sldMk cId="2413363811" sldId="482"/>
        </pc:sldMkLst>
        <pc:spChg chg="del">
          <ac:chgData name="Matthew Bird" userId="ad7bfade-07cd-4fc6-8159-5f24787b7a6c" providerId="ADAL" clId="{714C4887-6065-44C5-B764-7B5AE9668A3D}" dt="2023-11-23T15:37:14.580" v="325" actId="478"/>
          <ac:spMkLst>
            <pc:docMk/>
            <pc:sldMk cId="2413363811" sldId="482"/>
            <ac:spMk id="2" creationId="{19456A38-77EF-6BDF-DE96-55ED2BA4ABFD}"/>
          </ac:spMkLst>
        </pc:spChg>
        <pc:spChg chg="mod">
          <ac:chgData name="Matthew Bird" userId="ad7bfade-07cd-4fc6-8159-5f24787b7a6c" providerId="ADAL" clId="{714C4887-6065-44C5-B764-7B5AE9668A3D}" dt="2023-12-06T11:26:47.401" v="1638" actId="27636"/>
          <ac:spMkLst>
            <pc:docMk/>
            <pc:sldMk cId="2413363811" sldId="482"/>
            <ac:spMk id="3" creationId="{D57CC2ED-FA55-45BD-4E4C-CA27B57DAEA4}"/>
          </ac:spMkLst>
        </pc:spChg>
        <pc:spChg chg="del">
          <ac:chgData name="Matthew Bird" userId="ad7bfade-07cd-4fc6-8159-5f24787b7a6c" providerId="ADAL" clId="{714C4887-6065-44C5-B764-7B5AE9668A3D}" dt="2023-11-23T15:36:47.918" v="316" actId="478"/>
          <ac:spMkLst>
            <pc:docMk/>
            <pc:sldMk cId="2413363811" sldId="482"/>
            <ac:spMk id="4" creationId="{41C06114-3E1E-9147-8792-AA67BACA0F35}"/>
          </ac:spMkLst>
        </pc:spChg>
        <pc:spChg chg="mod">
          <ac:chgData name="Matthew Bird" userId="ad7bfade-07cd-4fc6-8159-5f24787b7a6c" providerId="ADAL" clId="{714C4887-6065-44C5-B764-7B5AE9668A3D}" dt="2023-12-06T11:32:20.469" v="1791" actId="122"/>
          <ac:spMkLst>
            <pc:docMk/>
            <pc:sldMk cId="2413363811" sldId="482"/>
            <ac:spMk id="5" creationId="{57B57BC2-9387-4888-717C-8217E2750311}"/>
          </ac:spMkLst>
        </pc:spChg>
      </pc:sldChg>
      <pc:sldChg chg="addSp delSp modSp new mod modNotesTx">
        <pc:chgData name="Matthew Bird" userId="ad7bfade-07cd-4fc6-8159-5f24787b7a6c" providerId="ADAL" clId="{714C4887-6065-44C5-B764-7B5AE9668A3D}" dt="2023-12-06T11:11:24.088" v="1635" actId="20577"/>
        <pc:sldMkLst>
          <pc:docMk/>
          <pc:sldMk cId="3284856630" sldId="483"/>
        </pc:sldMkLst>
        <pc:spChg chg="mod">
          <ac:chgData name="Matthew Bird" userId="ad7bfade-07cd-4fc6-8159-5f24787b7a6c" providerId="ADAL" clId="{714C4887-6065-44C5-B764-7B5AE9668A3D}" dt="2023-11-29T15:09:36.857" v="346" actId="20577"/>
          <ac:spMkLst>
            <pc:docMk/>
            <pc:sldMk cId="3284856630" sldId="483"/>
            <ac:spMk id="2" creationId="{C371C745-2AA6-69C8-D9A4-BC6E1C119387}"/>
          </ac:spMkLst>
        </pc:spChg>
        <pc:spChg chg="del">
          <ac:chgData name="Matthew Bird" userId="ad7bfade-07cd-4fc6-8159-5f24787b7a6c" providerId="ADAL" clId="{714C4887-6065-44C5-B764-7B5AE9668A3D}" dt="2023-11-29T15:09:20.445" v="332" actId="478"/>
          <ac:spMkLst>
            <pc:docMk/>
            <pc:sldMk cId="3284856630" sldId="483"/>
            <ac:spMk id="3" creationId="{95CA0978-932A-FEB4-DC87-4C02741B439A}"/>
          </ac:spMkLst>
        </pc:spChg>
        <pc:spChg chg="mod">
          <ac:chgData name="Matthew Bird" userId="ad7bfade-07cd-4fc6-8159-5f24787b7a6c" providerId="ADAL" clId="{714C4887-6065-44C5-B764-7B5AE9668A3D}" dt="2023-12-06T10:47:39.811" v="1456" actId="14100"/>
          <ac:spMkLst>
            <pc:docMk/>
            <pc:sldMk cId="3284856630" sldId="483"/>
            <ac:spMk id="4" creationId="{2766B90D-5182-6D53-2C08-B5C97C71A7D9}"/>
          </ac:spMkLst>
        </pc:spChg>
        <pc:spChg chg="del">
          <ac:chgData name="Matthew Bird" userId="ad7bfade-07cd-4fc6-8159-5f24787b7a6c" providerId="ADAL" clId="{714C4887-6065-44C5-B764-7B5AE9668A3D}" dt="2023-11-29T15:09:23.521" v="333" actId="478"/>
          <ac:spMkLst>
            <pc:docMk/>
            <pc:sldMk cId="3284856630" sldId="483"/>
            <ac:spMk id="5" creationId="{A9A44A45-4A42-08F7-F081-6C54A0855A38}"/>
          </ac:spMkLst>
        </pc:spChg>
        <pc:picChg chg="add mod">
          <ac:chgData name="Matthew Bird" userId="ad7bfade-07cd-4fc6-8159-5f24787b7a6c" providerId="ADAL" clId="{714C4887-6065-44C5-B764-7B5AE9668A3D}" dt="2023-12-06T10:50:45.446" v="1474"/>
          <ac:picMkLst>
            <pc:docMk/>
            <pc:sldMk cId="3284856630" sldId="483"/>
            <ac:picMk id="5" creationId="{0178F7CE-F39D-EDE3-9B69-54E79B859B80}"/>
          </ac:picMkLst>
        </pc:picChg>
      </pc:sldChg>
      <pc:sldChg chg="addSp delSp modSp new mod modNotesTx">
        <pc:chgData name="Matthew Bird" userId="ad7bfade-07cd-4fc6-8159-5f24787b7a6c" providerId="ADAL" clId="{714C4887-6065-44C5-B764-7B5AE9668A3D}" dt="2023-12-06T11:39:26.701" v="2111" actId="20577"/>
        <pc:sldMkLst>
          <pc:docMk/>
          <pc:sldMk cId="2862780568" sldId="484"/>
        </pc:sldMkLst>
        <pc:spChg chg="mod">
          <ac:chgData name="Matthew Bird" userId="ad7bfade-07cd-4fc6-8159-5f24787b7a6c" providerId="ADAL" clId="{714C4887-6065-44C5-B764-7B5AE9668A3D}" dt="2023-11-29T15:11:08.876" v="487" actId="20577"/>
          <ac:spMkLst>
            <pc:docMk/>
            <pc:sldMk cId="2862780568" sldId="484"/>
            <ac:spMk id="2" creationId="{F69A6266-080D-6C61-84D5-B3A4D2418A7F}"/>
          </ac:spMkLst>
        </pc:spChg>
        <pc:spChg chg="del">
          <ac:chgData name="Matthew Bird" userId="ad7bfade-07cd-4fc6-8159-5f24787b7a6c" providerId="ADAL" clId="{714C4887-6065-44C5-B764-7B5AE9668A3D}" dt="2023-11-29T15:11:12.757" v="488" actId="478"/>
          <ac:spMkLst>
            <pc:docMk/>
            <pc:sldMk cId="2862780568" sldId="484"/>
            <ac:spMk id="3" creationId="{04D1AF1B-6821-303B-0A0C-CC19409C863B}"/>
          </ac:spMkLst>
        </pc:spChg>
        <pc:spChg chg="add mod">
          <ac:chgData name="Matthew Bird" userId="ad7bfade-07cd-4fc6-8159-5f24787b7a6c" providerId="ADAL" clId="{714C4887-6065-44C5-B764-7B5AE9668A3D}" dt="2023-12-06T11:38:47.437" v="2086" actId="20577"/>
          <ac:spMkLst>
            <pc:docMk/>
            <pc:sldMk cId="2862780568" sldId="484"/>
            <ac:spMk id="3" creationId="{FC7CF284-6031-E83D-6BE9-24B34586422B}"/>
          </ac:spMkLst>
        </pc:spChg>
        <pc:spChg chg="mod">
          <ac:chgData name="Matthew Bird" userId="ad7bfade-07cd-4fc6-8159-5f24787b7a6c" providerId="ADAL" clId="{714C4887-6065-44C5-B764-7B5AE9668A3D}" dt="2023-12-06T11:38:45.275" v="2085" actId="14100"/>
          <ac:spMkLst>
            <pc:docMk/>
            <pc:sldMk cId="2862780568" sldId="484"/>
            <ac:spMk id="4" creationId="{3280EA6B-4769-93A2-DDED-E154002866A0}"/>
          </ac:spMkLst>
        </pc:spChg>
        <pc:spChg chg="del">
          <ac:chgData name="Matthew Bird" userId="ad7bfade-07cd-4fc6-8159-5f24787b7a6c" providerId="ADAL" clId="{714C4887-6065-44C5-B764-7B5AE9668A3D}" dt="2023-11-29T15:11:15.124" v="489" actId="478"/>
          <ac:spMkLst>
            <pc:docMk/>
            <pc:sldMk cId="2862780568" sldId="484"/>
            <ac:spMk id="5" creationId="{16A4054B-81B1-6DBA-42E9-F3167E90DC1B}"/>
          </ac:spMkLst>
        </pc:spChg>
      </pc:sldChg>
      <pc:sldChg chg="addSp modSp new mod modAnim modNotesTx">
        <pc:chgData name="Matthew Bird" userId="ad7bfade-07cd-4fc6-8159-5f24787b7a6c" providerId="ADAL" clId="{714C4887-6065-44C5-B764-7B5AE9668A3D}" dt="2023-12-06T08:33:13.936" v="1399" actId="1076"/>
        <pc:sldMkLst>
          <pc:docMk/>
          <pc:sldMk cId="1126182037" sldId="485"/>
        </pc:sldMkLst>
        <pc:spChg chg="mod">
          <ac:chgData name="Matthew Bird" userId="ad7bfade-07cd-4fc6-8159-5f24787b7a6c" providerId="ADAL" clId="{714C4887-6065-44C5-B764-7B5AE9668A3D}" dt="2023-12-06T08:33:13.936" v="1399" actId="1076"/>
          <ac:spMkLst>
            <pc:docMk/>
            <pc:sldMk cId="1126182037" sldId="485"/>
            <ac:spMk id="2" creationId="{C78B81B5-CCF7-5E14-5BCC-BA1F682C676D}"/>
          </ac:spMkLst>
        </pc:spChg>
        <pc:spChg chg="mod">
          <ac:chgData name="Matthew Bird" userId="ad7bfade-07cd-4fc6-8159-5f24787b7a6c" providerId="ADAL" clId="{714C4887-6065-44C5-B764-7B5AE9668A3D}" dt="2023-12-06T08:27:30.157" v="1107" actId="20577"/>
          <ac:spMkLst>
            <pc:docMk/>
            <pc:sldMk cId="1126182037" sldId="485"/>
            <ac:spMk id="3" creationId="{11BB0604-ADBF-34D2-F9A0-024FEA02D6BD}"/>
          </ac:spMkLst>
        </pc:spChg>
        <pc:spChg chg="add mod">
          <ac:chgData name="Matthew Bird" userId="ad7bfade-07cd-4fc6-8159-5f24787b7a6c" providerId="ADAL" clId="{714C4887-6065-44C5-B764-7B5AE9668A3D}" dt="2023-12-06T08:33:04.067" v="1398" actId="1076"/>
          <ac:spMkLst>
            <pc:docMk/>
            <pc:sldMk cId="1126182037" sldId="485"/>
            <ac:spMk id="5" creationId="{EDCD25B2-C9F3-DAC0-C962-8B23AFE05AF3}"/>
          </ac:spMkLst>
        </pc:spChg>
        <pc:spChg chg="add mod">
          <ac:chgData name="Matthew Bird" userId="ad7bfade-07cd-4fc6-8159-5f24787b7a6c" providerId="ADAL" clId="{714C4887-6065-44C5-B764-7B5AE9668A3D}" dt="2023-12-06T08:32:40.900" v="1396" actId="1076"/>
          <ac:spMkLst>
            <pc:docMk/>
            <pc:sldMk cId="1126182037" sldId="485"/>
            <ac:spMk id="6" creationId="{9FCB9954-18C8-5EAF-42BD-741B3BC22596}"/>
          </ac:spMkLst>
        </pc:spChg>
      </pc:sldChg>
      <pc:sldChg chg="delSp modSp new mod">
        <pc:chgData name="Matthew Bird" userId="ad7bfade-07cd-4fc6-8159-5f24787b7a6c" providerId="ADAL" clId="{714C4887-6065-44C5-B764-7B5AE9668A3D}" dt="2023-12-06T10:49:45.005" v="1473" actId="14100"/>
        <pc:sldMkLst>
          <pc:docMk/>
          <pc:sldMk cId="2864067135" sldId="486"/>
        </pc:sldMkLst>
        <pc:spChg chg="del">
          <ac:chgData name="Matthew Bird" userId="ad7bfade-07cd-4fc6-8159-5f24787b7a6c" providerId="ADAL" clId="{714C4887-6065-44C5-B764-7B5AE9668A3D}" dt="2023-12-06T10:48:33.578" v="1460" actId="478"/>
          <ac:spMkLst>
            <pc:docMk/>
            <pc:sldMk cId="2864067135" sldId="486"/>
            <ac:spMk id="3" creationId="{9BDD3B90-0A42-CE75-C033-AC5A6DFA5C84}"/>
          </ac:spMkLst>
        </pc:spChg>
        <pc:spChg chg="mod">
          <ac:chgData name="Matthew Bird" userId="ad7bfade-07cd-4fc6-8159-5f24787b7a6c" providerId="ADAL" clId="{714C4887-6065-44C5-B764-7B5AE9668A3D}" dt="2023-12-06T10:49:45.005" v="1473" actId="14100"/>
          <ac:spMkLst>
            <pc:docMk/>
            <pc:sldMk cId="2864067135" sldId="486"/>
            <ac:spMk id="4" creationId="{B08DB7F7-D5D5-0A7E-BDF1-8BD3A41BD742}"/>
          </ac:spMkLst>
        </pc:spChg>
        <pc:spChg chg="del">
          <ac:chgData name="Matthew Bird" userId="ad7bfade-07cd-4fc6-8159-5f24787b7a6c" providerId="ADAL" clId="{714C4887-6065-44C5-B764-7B5AE9668A3D}" dt="2023-12-06T10:49:20.584" v="1466" actId="478"/>
          <ac:spMkLst>
            <pc:docMk/>
            <pc:sldMk cId="2864067135" sldId="486"/>
            <ac:spMk id="5" creationId="{953DAD43-6498-5615-439C-D292E013A3DB}"/>
          </ac:spMkLst>
        </pc:spChg>
      </pc:sldChg>
    </pc:docChg>
  </pc:docChgLst>
  <pc:docChgLst>
    <pc:chgData name="Natalie Gregory" userId="5029e876-f44a-41d6-85f5-571cd131df41" providerId="ADAL" clId="{C789DCF2-832C-4308-BBAD-3AD1428C4184}"/>
    <pc:docChg chg="custSel delSld modSld modSection">
      <pc:chgData name="Natalie Gregory" userId="5029e876-f44a-41d6-85f5-571cd131df41" providerId="ADAL" clId="{C789DCF2-832C-4308-BBAD-3AD1428C4184}" dt="2024-01-30T12:37:25.652" v="68" actId="2696"/>
      <pc:docMkLst>
        <pc:docMk/>
      </pc:docMkLst>
      <pc:sldChg chg="modSp mod">
        <pc:chgData name="Natalie Gregory" userId="5029e876-f44a-41d6-85f5-571cd131df41" providerId="ADAL" clId="{C789DCF2-832C-4308-BBAD-3AD1428C4184}" dt="2024-01-30T12:27:40.023" v="0" actId="2711"/>
        <pc:sldMkLst>
          <pc:docMk/>
          <pc:sldMk cId="2628986213" sldId="257"/>
        </pc:sldMkLst>
        <pc:spChg chg="mod">
          <ac:chgData name="Natalie Gregory" userId="5029e876-f44a-41d6-85f5-571cd131df41" providerId="ADAL" clId="{C789DCF2-832C-4308-BBAD-3AD1428C4184}" dt="2024-01-30T12:27:40.023" v="0" actId="2711"/>
          <ac:spMkLst>
            <pc:docMk/>
            <pc:sldMk cId="2628986213" sldId="257"/>
            <ac:spMk id="2" creationId="{00000000-0000-0000-0000-000000000000}"/>
          </ac:spMkLst>
        </pc:spChg>
      </pc:sldChg>
      <pc:sldChg chg="del">
        <pc:chgData name="Natalie Gregory" userId="5029e876-f44a-41d6-85f5-571cd131df41" providerId="ADAL" clId="{C789DCF2-832C-4308-BBAD-3AD1428C4184}" dt="2024-01-30T12:37:25.652" v="68" actId="2696"/>
        <pc:sldMkLst>
          <pc:docMk/>
          <pc:sldMk cId="1001030672" sldId="471"/>
        </pc:sldMkLst>
      </pc:sldChg>
      <pc:sldChg chg="delSp modSp mod">
        <pc:chgData name="Natalie Gregory" userId="5029e876-f44a-41d6-85f5-571cd131df41" providerId="ADAL" clId="{C789DCF2-832C-4308-BBAD-3AD1428C4184}" dt="2024-01-30T12:28:43.350" v="6" actId="1076"/>
        <pc:sldMkLst>
          <pc:docMk/>
          <pc:sldMk cId="3973644146" sldId="472"/>
        </pc:sldMkLst>
        <pc:spChg chg="mod">
          <ac:chgData name="Natalie Gregory" userId="5029e876-f44a-41d6-85f5-571cd131df41" providerId="ADAL" clId="{C789DCF2-832C-4308-BBAD-3AD1428C4184}" dt="2024-01-30T12:28:07.406" v="2" actId="255"/>
          <ac:spMkLst>
            <pc:docMk/>
            <pc:sldMk cId="3973644146" sldId="472"/>
            <ac:spMk id="2" creationId="{3F4529AC-6350-605C-7C16-1AF79578B201}"/>
          </ac:spMkLst>
        </pc:spChg>
        <pc:spChg chg="mod">
          <ac:chgData name="Natalie Gregory" userId="5029e876-f44a-41d6-85f5-571cd131df41" providerId="ADAL" clId="{C789DCF2-832C-4308-BBAD-3AD1428C4184}" dt="2024-01-30T12:28:43.350" v="6" actId="1076"/>
          <ac:spMkLst>
            <pc:docMk/>
            <pc:sldMk cId="3973644146" sldId="472"/>
            <ac:spMk id="3" creationId="{45208D69-80AC-9CEA-95DD-61583155656C}"/>
          </ac:spMkLst>
        </pc:spChg>
        <pc:picChg chg="del">
          <ac:chgData name="Natalie Gregory" userId="5029e876-f44a-41d6-85f5-571cd131df41" providerId="ADAL" clId="{C789DCF2-832C-4308-BBAD-3AD1428C4184}" dt="2024-01-30T12:28:11.512" v="3" actId="478"/>
          <ac:picMkLst>
            <pc:docMk/>
            <pc:sldMk cId="3973644146" sldId="472"/>
            <ac:picMk id="4" creationId="{E4DA7D24-D56C-5D4D-ABFD-59899BA8EB0B}"/>
          </ac:picMkLst>
        </pc:picChg>
      </pc:sldChg>
      <pc:sldChg chg="delSp modSp mod modNotesTx">
        <pc:chgData name="Natalie Gregory" userId="5029e876-f44a-41d6-85f5-571cd131df41" providerId="ADAL" clId="{C789DCF2-832C-4308-BBAD-3AD1428C4184}" dt="2024-01-30T12:35:13.929" v="47" actId="478"/>
        <pc:sldMkLst>
          <pc:docMk/>
          <pc:sldMk cId="658808884" sldId="476"/>
        </pc:sldMkLst>
        <pc:spChg chg="mod">
          <ac:chgData name="Natalie Gregory" userId="5029e876-f44a-41d6-85f5-571cd131df41" providerId="ADAL" clId="{C789DCF2-832C-4308-BBAD-3AD1428C4184}" dt="2024-01-30T12:35:03.173" v="45" actId="255"/>
          <ac:spMkLst>
            <pc:docMk/>
            <pc:sldMk cId="658808884" sldId="476"/>
            <ac:spMk id="3" creationId="{D57CC2ED-FA55-45BD-4E4C-CA27B57DAEA4}"/>
          </ac:spMkLst>
        </pc:spChg>
        <pc:spChg chg="mod">
          <ac:chgData name="Natalie Gregory" userId="5029e876-f44a-41d6-85f5-571cd131df41" providerId="ADAL" clId="{C789DCF2-832C-4308-BBAD-3AD1428C4184}" dt="2024-01-30T12:35:12.201" v="46" actId="255"/>
          <ac:spMkLst>
            <pc:docMk/>
            <pc:sldMk cId="658808884" sldId="476"/>
            <ac:spMk id="5" creationId="{57B57BC2-9387-4888-717C-8217E2750311}"/>
          </ac:spMkLst>
        </pc:spChg>
        <pc:picChg chg="del">
          <ac:chgData name="Natalie Gregory" userId="5029e876-f44a-41d6-85f5-571cd131df41" providerId="ADAL" clId="{C789DCF2-832C-4308-BBAD-3AD1428C4184}" dt="2024-01-30T12:35:13.929" v="47" actId="478"/>
          <ac:picMkLst>
            <pc:docMk/>
            <pc:sldMk cId="658808884" sldId="476"/>
            <ac:picMk id="2" creationId="{6B5BFD40-AECF-D602-85D9-EAE3112B79D9}"/>
          </ac:picMkLst>
        </pc:picChg>
      </pc:sldChg>
      <pc:sldChg chg="delSp modSp mod">
        <pc:chgData name="Natalie Gregory" userId="5029e876-f44a-41d6-85f5-571cd131df41" providerId="ADAL" clId="{C789DCF2-832C-4308-BBAD-3AD1428C4184}" dt="2024-01-30T12:36:49.603" v="62" actId="478"/>
        <pc:sldMkLst>
          <pc:docMk/>
          <pc:sldMk cId="1258722611" sldId="477"/>
        </pc:sldMkLst>
        <pc:spChg chg="mod">
          <ac:chgData name="Natalie Gregory" userId="5029e876-f44a-41d6-85f5-571cd131df41" providerId="ADAL" clId="{C789DCF2-832C-4308-BBAD-3AD1428C4184}" dt="2024-01-30T12:36:47.767" v="61" actId="1076"/>
          <ac:spMkLst>
            <pc:docMk/>
            <pc:sldMk cId="1258722611" sldId="477"/>
            <ac:spMk id="2" creationId="{3F4529AC-6350-605C-7C16-1AF79578B201}"/>
          </ac:spMkLst>
        </pc:spChg>
        <pc:spChg chg="mod">
          <ac:chgData name="Natalie Gregory" userId="5029e876-f44a-41d6-85f5-571cd131df41" providerId="ADAL" clId="{C789DCF2-832C-4308-BBAD-3AD1428C4184}" dt="2024-01-30T12:36:24.908" v="57" actId="27636"/>
          <ac:spMkLst>
            <pc:docMk/>
            <pc:sldMk cId="1258722611" sldId="477"/>
            <ac:spMk id="3" creationId="{45208D69-80AC-9CEA-95DD-61583155656C}"/>
          </ac:spMkLst>
        </pc:spChg>
        <pc:picChg chg="del">
          <ac:chgData name="Natalie Gregory" userId="5029e876-f44a-41d6-85f5-571cd131df41" providerId="ADAL" clId="{C789DCF2-832C-4308-BBAD-3AD1428C4184}" dt="2024-01-30T12:36:49.603" v="62" actId="478"/>
          <ac:picMkLst>
            <pc:docMk/>
            <pc:sldMk cId="1258722611" sldId="477"/>
            <ac:picMk id="4" creationId="{EEA12758-FCB8-7607-F9EE-BBF2394C2E41}"/>
          </ac:picMkLst>
        </pc:picChg>
      </pc:sldChg>
      <pc:sldChg chg="delSp modSp mod modNotesTx">
        <pc:chgData name="Natalie Gregory" userId="5029e876-f44a-41d6-85f5-571cd131df41" providerId="ADAL" clId="{C789DCF2-832C-4308-BBAD-3AD1428C4184}" dt="2024-01-30T12:30:57.795" v="15" actId="478"/>
        <pc:sldMkLst>
          <pc:docMk/>
          <pc:sldMk cId="2499302146" sldId="479"/>
        </pc:sldMkLst>
        <pc:spChg chg="mod">
          <ac:chgData name="Natalie Gregory" userId="5029e876-f44a-41d6-85f5-571cd131df41" providerId="ADAL" clId="{C789DCF2-832C-4308-BBAD-3AD1428C4184}" dt="2024-01-30T12:30:51.584" v="14" actId="255"/>
          <ac:spMkLst>
            <pc:docMk/>
            <pc:sldMk cId="2499302146" sldId="479"/>
            <ac:spMk id="3" creationId="{D57CC2ED-FA55-45BD-4E4C-CA27B57DAEA4}"/>
          </ac:spMkLst>
        </pc:spChg>
        <pc:picChg chg="del">
          <ac:chgData name="Natalie Gregory" userId="5029e876-f44a-41d6-85f5-571cd131df41" providerId="ADAL" clId="{C789DCF2-832C-4308-BBAD-3AD1428C4184}" dt="2024-01-30T12:30:57.795" v="15" actId="478"/>
          <ac:picMkLst>
            <pc:docMk/>
            <pc:sldMk cId="2499302146" sldId="479"/>
            <ac:picMk id="4" creationId="{3BFBFECE-1917-3C1A-BFCF-118A241556AC}"/>
          </ac:picMkLst>
        </pc:picChg>
      </pc:sldChg>
      <pc:sldChg chg="delSp modSp mod">
        <pc:chgData name="Natalie Gregory" userId="5029e876-f44a-41d6-85f5-571cd131df41" providerId="ADAL" clId="{C789DCF2-832C-4308-BBAD-3AD1428C4184}" dt="2024-01-30T12:36:04.167" v="54" actId="478"/>
        <pc:sldMkLst>
          <pc:docMk/>
          <pc:sldMk cId="123346812" sldId="481"/>
        </pc:sldMkLst>
        <pc:spChg chg="mod">
          <ac:chgData name="Natalie Gregory" userId="5029e876-f44a-41d6-85f5-571cd131df41" providerId="ADAL" clId="{C789DCF2-832C-4308-BBAD-3AD1428C4184}" dt="2024-01-30T12:35:38.555" v="50" actId="1076"/>
          <ac:spMkLst>
            <pc:docMk/>
            <pc:sldMk cId="123346812" sldId="481"/>
            <ac:spMk id="3" creationId="{D57CC2ED-FA55-45BD-4E4C-CA27B57DAEA4}"/>
          </ac:spMkLst>
        </pc:spChg>
        <pc:spChg chg="mod">
          <ac:chgData name="Natalie Gregory" userId="5029e876-f44a-41d6-85f5-571cd131df41" providerId="ADAL" clId="{C789DCF2-832C-4308-BBAD-3AD1428C4184}" dt="2024-01-30T12:36:01.487" v="53" actId="1076"/>
          <ac:spMkLst>
            <pc:docMk/>
            <pc:sldMk cId="123346812" sldId="481"/>
            <ac:spMk id="5" creationId="{57B57BC2-9387-4888-717C-8217E2750311}"/>
          </ac:spMkLst>
        </pc:spChg>
        <pc:picChg chg="del">
          <ac:chgData name="Natalie Gregory" userId="5029e876-f44a-41d6-85f5-571cd131df41" providerId="ADAL" clId="{C789DCF2-832C-4308-BBAD-3AD1428C4184}" dt="2024-01-30T12:36:04.167" v="54" actId="478"/>
          <ac:picMkLst>
            <pc:docMk/>
            <pc:sldMk cId="123346812" sldId="481"/>
            <ac:picMk id="4" creationId="{EAF0D75A-F5D5-82DF-700D-454D2127CFBA}"/>
          </ac:picMkLst>
        </pc:picChg>
      </pc:sldChg>
      <pc:sldChg chg="delSp modSp mod modNotesTx">
        <pc:chgData name="Natalie Gregory" userId="5029e876-f44a-41d6-85f5-571cd131df41" providerId="ADAL" clId="{C789DCF2-832C-4308-BBAD-3AD1428C4184}" dt="2024-01-30T12:33:26.960" v="33" actId="478"/>
        <pc:sldMkLst>
          <pc:docMk/>
          <pc:sldMk cId="2413363811" sldId="482"/>
        </pc:sldMkLst>
        <pc:spChg chg="mod">
          <ac:chgData name="Natalie Gregory" userId="5029e876-f44a-41d6-85f5-571cd131df41" providerId="ADAL" clId="{C789DCF2-832C-4308-BBAD-3AD1428C4184}" dt="2024-01-30T12:33:10.607" v="31" actId="1076"/>
          <ac:spMkLst>
            <pc:docMk/>
            <pc:sldMk cId="2413363811" sldId="482"/>
            <ac:spMk id="3" creationId="{D57CC2ED-FA55-45BD-4E4C-CA27B57DAEA4}"/>
          </ac:spMkLst>
        </pc:spChg>
        <pc:spChg chg="mod">
          <ac:chgData name="Natalie Gregory" userId="5029e876-f44a-41d6-85f5-571cd131df41" providerId="ADAL" clId="{C789DCF2-832C-4308-BBAD-3AD1428C4184}" dt="2024-01-30T12:33:25.171" v="32" actId="255"/>
          <ac:spMkLst>
            <pc:docMk/>
            <pc:sldMk cId="2413363811" sldId="482"/>
            <ac:spMk id="5" creationId="{57B57BC2-9387-4888-717C-8217E2750311}"/>
          </ac:spMkLst>
        </pc:spChg>
        <pc:picChg chg="del">
          <ac:chgData name="Natalie Gregory" userId="5029e876-f44a-41d6-85f5-571cd131df41" providerId="ADAL" clId="{C789DCF2-832C-4308-BBAD-3AD1428C4184}" dt="2024-01-30T12:33:26.960" v="33" actId="478"/>
          <ac:picMkLst>
            <pc:docMk/>
            <pc:sldMk cId="2413363811" sldId="482"/>
            <ac:picMk id="2" creationId="{0E4DA3B5-7710-6511-047A-E424A80CBF13}"/>
          </ac:picMkLst>
        </pc:picChg>
      </pc:sldChg>
      <pc:sldChg chg="delSp modSp mod modNotesTx">
        <pc:chgData name="Natalie Gregory" userId="5029e876-f44a-41d6-85f5-571cd131df41" providerId="ADAL" clId="{C789DCF2-832C-4308-BBAD-3AD1428C4184}" dt="2024-01-30T12:31:36.576" v="21" actId="20577"/>
        <pc:sldMkLst>
          <pc:docMk/>
          <pc:sldMk cId="3284856630" sldId="483"/>
        </pc:sldMkLst>
        <pc:spChg chg="mod">
          <ac:chgData name="Natalie Gregory" userId="5029e876-f44a-41d6-85f5-571cd131df41" providerId="ADAL" clId="{C789DCF2-832C-4308-BBAD-3AD1428C4184}" dt="2024-01-30T12:31:20.100" v="18" actId="1076"/>
          <ac:spMkLst>
            <pc:docMk/>
            <pc:sldMk cId="3284856630" sldId="483"/>
            <ac:spMk id="2" creationId="{C371C745-2AA6-69C8-D9A4-BC6E1C119387}"/>
          </ac:spMkLst>
        </pc:spChg>
        <pc:spChg chg="mod">
          <ac:chgData name="Natalie Gregory" userId="5029e876-f44a-41d6-85f5-571cd131df41" providerId="ADAL" clId="{C789DCF2-832C-4308-BBAD-3AD1428C4184}" dt="2024-01-30T12:31:26.794" v="19" actId="2711"/>
          <ac:spMkLst>
            <pc:docMk/>
            <pc:sldMk cId="3284856630" sldId="483"/>
            <ac:spMk id="4" creationId="{2766B90D-5182-6D53-2C08-B5C97C71A7D9}"/>
          </ac:spMkLst>
        </pc:spChg>
        <pc:picChg chg="del">
          <ac:chgData name="Natalie Gregory" userId="5029e876-f44a-41d6-85f5-571cd131df41" providerId="ADAL" clId="{C789DCF2-832C-4308-BBAD-3AD1428C4184}" dt="2024-01-30T12:31:31.222" v="20" actId="478"/>
          <ac:picMkLst>
            <pc:docMk/>
            <pc:sldMk cId="3284856630" sldId="483"/>
            <ac:picMk id="5" creationId="{0178F7CE-F39D-EDE3-9B69-54E79B859B80}"/>
          </ac:picMkLst>
        </pc:picChg>
      </pc:sldChg>
      <pc:sldChg chg="modSp mod modNotesTx">
        <pc:chgData name="Natalie Gregory" userId="5029e876-f44a-41d6-85f5-571cd131df41" providerId="ADAL" clId="{C789DCF2-832C-4308-BBAD-3AD1428C4184}" dt="2024-01-30T12:34:36.707" v="42" actId="255"/>
        <pc:sldMkLst>
          <pc:docMk/>
          <pc:sldMk cId="2862780568" sldId="484"/>
        </pc:sldMkLst>
        <pc:spChg chg="mod">
          <ac:chgData name="Natalie Gregory" userId="5029e876-f44a-41d6-85f5-571cd131df41" providerId="ADAL" clId="{C789DCF2-832C-4308-BBAD-3AD1428C4184}" dt="2024-01-30T12:33:49.231" v="37" actId="1076"/>
          <ac:spMkLst>
            <pc:docMk/>
            <pc:sldMk cId="2862780568" sldId="484"/>
            <ac:spMk id="2" creationId="{F69A6266-080D-6C61-84D5-B3A4D2418A7F}"/>
          </ac:spMkLst>
        </pc:spChg>
        <pc:graphicFrameChg chg="mod">
          <ac:chgData name="Natalie Gregory" userId="5029e876-f44a-41d6-85f5-571cd131df41" providerId="ADAL" clId="{C789DCF2-832C-4308-BBAD-3AD1428C4184}" dt="2024-01-30T12:34:36.707" v="42" actId="255"/>
          <ac:graphicFrameMkLst>
            <pc:docMk/>
            <pc:sldMk cId="2862780568" sldId="484"/>
            <ac:graphicFrameMk id="6" creationId="{C54B44A6-4E22-7A0F-FA4C-41F70EE37460}"/>
          </ac:graphicFrameMkLst>
        </pc:graphicFrameChg>
      </pc:sldChg>
      <pc:sldChg chg="modSp mod modNotesTx">
        <pc:chgData name="Natalie Gregory" userId="5029e876-f44a-41d6-85f5-571cd131df41" providerId="ADAL" clId="{C789DCF2-832C-4308-BBAD-3AD1428C4184}" dt="2024-01-30T12:29:27.036" v="11" actId="1076"/>
        <pc:sldMkLst>
          <pc:docMk/>
          <pc:sldMk cId="1126182037" sldId="485"/>
        </pc:sldMkLst>
        <pc:spChg chg="mod">
          <ac:chgData name="Natalie Gregory" userId="5029e876-f44a-41d6-85f5-571cd131df41" providerId="ADAL" clId="{C789DCF2-832C-4308-BBAD-3AD1428C4184}" dt="2024-01-30T12:29:27.036" v="11" actId="1076"/>
          <ac:spMkLst>
            <pc:docMk/>
            <pc:sldMk cId="1126182037" sldId="485"/>
            <ac:spMk id="3" creationId="{11BB0604-ADBF-34D2-F9A0-024FEA02D6BD}"/>
          </ac:spMkLst>
        </pc:spChg>
      </pc:sldChg>
      <pc:sldChg chg="modSp mod">
        <pc:chgData name="Natalie Gregory" userId="5029e876-f44a-41d6-85f5-571cd131df41" providerId="ADAL" clId="{C789DCF2-832C-4308-BBAD-3AD1428C4184}" dt="2024-01-30T12:32:14.268" v="25" actId="2711"/>
        <pc:sldMkLst>
          <pc:docMk/>
          <pc:sldMk cId="2864067135" sldId="486"/>
        </pc:sldMkLst>
        <pc:spChg chg="mod">
          <ac:chgData name="Natalie Gregory" userId="5029e876-f44a-41d6-85f5-571cd131df41" providerId="ADAL" clId="{C789DCF2-832C-4308-BBAD-3AD1428C4184}" dt="2024-01-30T12:32:06.544" v="24" actId="1076"/>
          <ac:spMkLst>
            <pc:docMk/>
            <pc:sldMk cId="2864067135" sldId="486"/>
            <ac:spMk id="2" creationId="{F81E72EB-282C-EDCE-0C3A-0AE12E96F32C}"/>
          </ac:spMkLst>
        </pc:spChg>
        <pc:spChg chg="mod">
          <ac:chgData name="Natalie Gregory" userId="5029e876-f44a-41d6-85f5-571cd131df41" providerId="ADAL" clId="{C789DCF2-832C-4308-BBAD-3AD1428C4184}" dt="2024-01-30T12:32:14.268" v="25" actId="2711"/>
          <ac:spMkLst>
            <pc:docMk/>
            <pc:sldMk cId="2864067135" sldId="486"/>
            <ac:spMk id="4" creationId="{B08DB7F7-D5D5-0A7E-BDF1-8BD3A41BD742}"/>
          </ac:spMkLst>
        </pc:spChg>
      </pc:sldChg>
      <pc:sldChg chg="delSp modSp mod">
        <pc:chgData name="Natalie Gregory" userId="5029e876-f44a-41d6-85f5-571cd131df41" providerId="ADAL" clId="{C789DCF2-832C-4308-BBAD-3AD1428C4184}" dt="2024-01-30T12:37:17.440" v="66" actId="478"/>
        <pc:sldMkLst>
          <pc:docMk/>
          <pc:sldMk cId="4237056519" sldId="488"/>
        </pc:sldMkLst>
        <pc:spChg chg="mod">
          <ac:chgData name="Natalie Gregory" userId="5029e876-f44a-41d6-85f5-571cd131df41" providerId="ADAL" clId="{C789DCF2-832C-4308-BBAD-3AD1428C4184}" dt="2024-01-30T12:37:09.684" v="65" actId="1076"/>
          <ac:spMkLst>
            <pc:docMk/>
            <pc:sldMk cId="4237056519" sldId="488"/>
            <ac:spMk id="3" creationId="{96A32EED-8EF7-8E6C-1350-5B023A978DBB}"/>
          </ac:spMkLst>
        </pc:spChg>
        <pc:picChg chg="del">
          <ac:chgData name="Natalie Gregory" userId="5029e876-f44a-41d6-85f5-571cd131df41" providerId="ADAL" clId="{C789DCF2-832C-4308-BBAD-3AD1428C4184}" dt="2024-01-30T12:37:17.440" v="66" actId="478"/>
          <ac:picMkLst>
            <pc:docMk/>
            <pc:sldMk cId="4237056519" sldId="488"/>
            <ac:picMk id="6" creationId="{785BA8EF-A9EE-676B-353A-81F68B0A0442}"/>
          </ac:picMkLst>
        </pc:picChg>
      </pc:sldChg>
      <pc:sldChg chg="del">
        <pc:chgData name="Natalie Gregory" userId="5029e876-f44a-41d6-85f5-571cd131df41" providerId="ADAL" clId="{C789DCF2-832C-4308-BBAD-3AD1428C4184}" dt="2024-01-30T12:37:23.092" v="67" actId="2696"/>
        <pc:sldMkLst>
          <pc:docMk/>
          <pc:sldMk cId="3176492350" sldId="489"/>
        </pc:sldMkLst>
      </pc:sldChg>
    </pc:docChg>
  </pc:docChgLst>
  <pc:docChgLst>
    <pc:chgData name="Natalie Gregory" userId="S::natalie.gregory@seetec.co.uk::5029e876-f44a-41d6-85f5-571cd131df41" providerId="AD" clId="Web-{AEF4BB80-BC27-D2A5-245C-3466E4B0447D}"/>
    <pc:docChg chg="modSld modMainMaster">
      <pc:chgData name="Natalie Gregory" userId="S::natalie.gregory@seetec.co.uk::5029e876-f44a-41d6-85f5-571cd131df41" providerId="AD" clId="Web-{AEF4BB80-BC27-D2A5-245C-3466E4B0447D}" dt="2023-12-21T15:24:22.818" v="130"/>
      <pc:docMkLst>
        <pc:docMk/>
      </pc:docMkLst>
      <pc:sldChg chg="mod">
        <pc:chgData name="Natalie Gregory" userId="S::natalie.gregory@seetec.co.uk::5029e876-f44a-41d6-85f5-571cd131df41" providerId="AD" clId="Web-{AEF4BB80-BC27-D2A5-245C-3466E4B0447D}" dt="2023-12-21T15:24:22.818" v="130"/>
        <pc:sldMkLst>
          <pc:docMk/>
          <pc:sldMk cId="2628986213" sldId="257"/>
        </pc:sldMkLst>
      </pc:sldChg>
      <pc:sldChg chg="mod">
        <pc:chgData name="Natalie Gregory" userId="S::natalie.gregory@seetec.co.uk::5029e876-f44a-41d6-85f5-571cd131df41" providerId="AD" clId="Web-{AEF4BB80-BC27-D2A5-245C-3466E4B0447D}" dt="2023-12-21T15:24:22.818" v="130"/>
        <pc:sldMkLst>
          <pc:docMk/>
          <pc:sldMk cId="1001030672" sldId="471"/>
        </pc:sldMkLst>
      </pc:sldChg>
      <pc:sldChg chg="addSp modSp mod">
        <pc:chgData name="Natalie Gregory" userId="S::natalie.gregory@seetec.co.uk::5029e876-f44a-41d6-85f5-571cd131df41" providerId="AD" clId="Web-{AEF4BB80-BC27-D2A5-245C-3466E4B0447D}" dt="2023-12-21T15:24:22.818" v="130"/>
        <pc:sldMkLst>
          <pc:docMk/>
          <pc:sldMk cId="3973644146" sldId="472"/>
        </pc:sldMkLst>
        <pc:spChg chg="mod">
          <ac:chgData name="Natalie Gregory" userId="S::natalie.gregory@seetec.co.uk::5029e876-f44a-41d6-85f5-571cd131df41" providerId="AD" clId="Web-{AEF4BB80-BC27-D2A5-245C-3466E4B0447D}" dt="2023-12-21T15:04:52.427" v="3" actId="20577"/>
          <ac:spMkLst>
            <pc:docMk/>
            <pc:sldMk cId="3973644146" sldId="472"/>
            <ac:spMk id="2" creationId="{3F4529AC-6350-605C-7C16-1AF79578B201}"/>
          </ac:spMkLst>
        </pc:spChg>
        <pc:picChg chg="add mod">
          <ac:chgData name="Natalie Gregory" userId="S::natalie.gregory@seetec.co.uk::5029e876-f44a-41d6-85f5-571cd131df41" providerId="AD" clId="Web-{AEF4BB80-BC27-D2A5-245C-3466E4B0447D}" dt="2023-12-21T15:04:57.208" v="4" actId="14100"/>
          <ac:picMkLst>
            <pc:docMk/>
            <pc:sldMk cId="3973644146" sldId="472"/>
            <ac:picMk id="4" creationId="{E4DA7D24-D56C-5D4D-ABFD-59899BA8EB0B}"/>
          </ac:picMkLst>
        </pc:picChg>
      </pc:sldChg>
      <pc:sldChg chg="addSp modSp mod">
        <pc:chgData name="Natalie Gregory" userId="S::natalie.gregory@seetec.co.uk::5029e876-f44a-41d6-85f5-571cd131df41" providerId="AD" clId="Web-{AEF4BB80-BC27-D2A5-245C-3466E4B0447D}" dt="2023-12-21T15:24:22.818" v="130"/>
        <pc:sldMkLst>
          <pc:docMk/>
          <pc:sldMk cId="658808884" sldId="476"/>
        </pc:sldMkLst>
        <pc:spChg chg="mod">
          <ac:chgData name="Natalie Gregory" userId="S::natalie.gregory@seetec.co.uk::5029e876-f44a-41d6-85f5-571cd131df41" providerId="AD" clId="Web-{AEF4BB80-BC27-D2A5-245C-3466E4B0447D}" dt="2023-12-21T15:18:07.136" v="107" actId="20577"/>
          <ac:spMkLst>
            <pc:docMk/>
            <pc:sldMk cId="658808884" sldId="476"/>
            <ac:spMk id="3" creationId="{D57CC2ED-FA55-45BD-4E4C-CA27B57DAEA4}"/>
          </ac:spMkLst>
        </pc:spChg>
        <pc:spChg chg="mod">
          <ac:chgData name="Natalie Gregory" userId="S::natalie.gregory@seetec.co.uk::5029e876-f44a-41d6-85f5-571cd131df41" providerId="AD" clId="Web-{AEF4BB80-BC27-D2A5-245C-3466E4B0447D}" dt="2023-12-21T15:18:18.793" v="109" actId="20577"/>
          <ac:spMkLst>
            <pc:docMk/>
            <pc:sldMk cId="658808884" sldId="476"/>
            <ac:spMk id="5" creationId="{57B57BC2-9387-4888-717C-8217E2750311}"/>
          </ac:spMkLst>
        </pc:spChg>
        <pc:picChg chg="add mod">
          <ac:chgData name="Natalie Gregory" userId="S::natalie.gregory@seetec.co.uk::5029e876-f44a-41d6-85f5-571cd131df41" providerId="AD" clId="Web-{AEF4BB80-BC27-D2A5-245C-3466E4B0447D}" dt="2023-12-21T15:19:18.232" v="112" actId="1076"/>
          <ac:picMkLst>
            <pc:docMk/>
            <pc:sldMk cId="658808884" sldId="476"/>
            <ac:picMk id="2" creationId="{6B5BFD40-AECF-D602-85D9-EAE3112B79D9}"/>
          </ac:picMkLst>
        </pc:picChg>
      </pc:sldChg>
      <pc:sldChg chg="addSp modSp mod">
        <pc:chgData name="Natalie Gregory" userId="S::natalie.gregory@seetec.co.uk::5029e876-f44a-41d6-85f5-571cd131df41" providerId="AD" clId="Web-{AEF4BB80-BC27-D2A5-245C-3466E4B0447D}" dt="2023-12-21T15:24:22.818" v="130"/>
        <pc:sldMkLst>
          <pc:docMk/>
          <pc:sldMk cId="2499302146" sldId="479"/>
        </pc:sldMkLst>
        <pc:spChg chg="mod">
          <ac:chgData name="Natalie Gregory" userId="S::natalie.gregory@seetec.co.uk::5029e876-f44a-41d6-85f5-571cd131df41" providerId="AD" clId="Web-{AEF4BB80-BC27-D2A5-245C-3466E4B0447D}" dt="2023-12-21T15:09:28.200" v="39" actId="14100"/>
          <ac:spMkLst>
            <pc:docMk/>
            <pc:sldMk cId="2499302146" sldId="479"/>
            <ac:spMk id="3" creationId="{D57CC2ED-FA55-45BD-4E4C-CA27B57DAEA4}"/>
          </ac:spMkLst>
        </pc:spChg>
        <pc:spChg chg="mod">
          <ac:chgData name="Natalie Gregory" userId="S::natalie.gregory@seetec.co.uk::5029e876-f44a-41d6-85f5-571cd131df41" providerId="AD" clId="Web-{AEF4BB80-BC27-D2A5-245C-3466E4B0447D}" dt="2023-12-21T15:11:15.031" v="48" actId="20577"/>
          <ac:spMkLst>
            <pc:docMk/>
            <pc:sldMk cId="2499302146" sldId="479"/>
            <ac:spMk id="5" creationId="{57B57BC2-9387-4888-717C-8217E2750311}"/>
          </ac:spMkLst>
        </pc:spChg>
        <pc:picChg chg="add mod">
          <ac:chgData name="Natalie Gregory" userId="S::natalie.gregory@seetec.co.uk::5029e876-f44a-41d6-85f5-571cd131df41" providerId="AD" clId="Web-{AEF4BB80-BC27-D2A5-245C-3466E4B0447D}" dt="2023-12-21T15:10:30.233" v="44" actId="1076"/>
          <ac:picMkLst>
            <pc:docMk/>
            <pc:sldMk cId="2499302146" sldId="479"/>
            <ac:picMk id="4" creationId="{3BFBFECE-1917-3C1A-BFCF-118A241556AC}"/>
          </ac:picMkLst>
        </pc:picChg>
      </pc:sldChg>
      <pc:sldChg chg="addSp modSp mod">
        <pc:chgData name="Natalie Gregory" userId="S::natalie.gregory@seetec.co.uk::5029e876-f44a-41d6-85f5-571cd131df41" providerId="AD" clId="Web-{AEF4BB80-BC27-D2A5-245C-3466E4B0447D}" dt="2023-12-21T15:24:22.818" v="130"/>
        <pc:sldMkLst>
          <pc:docMk/>
          <pc:sldMk cId="123346812" sldId="481"/>
        </pc:sldMkLst>
        <pc:spChg chg="mod">
          <ac:chgData name="Natalie Gregory" userId="S::natalie.gregory@seetec.co.uk::5029e876-f44a-41d6-85f5-571cd131df41" providerId="AD" clId="Web-{AEF4BB80-BC27-D2A5-245C-3466E4B0447D}" dt="2023-12-21T15:20:19.077" v="121" actId="14100"/>
          <ac:spMkLst>
            <pc:docMk/>
            <pc:sldMk cId="123346812" sldId="481"/>
            <ac:spMk id="5" creationId="{57B57BC2-9387-4888-717C-8217E2750311}"/>
          </ac:spMkLst>
        </pc:spChg>
        <pc:picChg chg="add mod">
          <ac:chgData name="Natalie Gregory" userId="S::natalie.gregory@seetec.co.uk::5029e876-f44a-41d6-85f5-571cd131df41" providerId="AD" clId="Web-{AEF4BB80-BC27-D2A5-245C-3466E4B0447D}" dt="2023-12-21T15:20:25.031" v="122" actId="14100"/>
          <ac:picMkLst>
            <pc:docMk/>
            <pc:sldMk cId="123346812" sldId="481"/>
            <ac:picMk id="4" creationId="{EAF0D75A-F5D5-82DF-700D-454D2127CFBA}"/>
          </ac:picMkLst>
        </pc:picChg>
      </pc:sldChg>
      <pc:sldChg chg="addSp modSp mod">
        <pc:chgData name="Natalie Gregory" userId="S::natalie.gregory@seetec.co.uk::5029e876-f44a-41d6-85f5-571cd131df41" providerId="AD" clId="Web-{AEF4BB80-BC27-D2A5-245C-3466E4B0447D}" dt="2023-12-21T15:24:22.818" v="130"/>
        <pc:sldMkLst>
          <pc:docMk/>
          <pc:sldMk cId="2413363811" sldId="482"/>
        </pc:sldMkLst>
        <pc:spChg chg="mod">
          <ac:chgData name="Natalie Gregory" userId="S::natalie.gregory@seetec.co.uk::5029e876-f44a-41d6-85f5-571cd131df41" providerId="AD" clId="Web-{AEF4BB80-BC27-D2A5-245C-3466E4B0447D}" dt="2023-12-21T15:13:05.941" v="65" actId="14100"/>
          <ac:spMkLst>
            <pc:docMk/>
            <pc:sldMk cId="2413363811" sldId="482"/>
            <ac:spMk id="3" creationId="{D57CC2ED-FA55-45BD-4E4C-CA27B57DAEA4}"/>
          </ac:spMkLst>
        </pc:spChg>
        <pc:spChg chg="mod">
          <ac:chgData name="Natalie Gregory" userId="S::natalie.gregory@seetec.co.uk::5029e876-f44a-41d6-85f5-571cd131df41" providerId="AD" clId="Web-{AEF4BB80-BC27-D2A5-245C-3466E4B0447D}" dt="2023-12-21T15:14:27.568" v="83" actId="20577"/>
          <ac:spMkLst>
            <pc:docMk/>
            <pc:sldMk cId="2413363811" sldId="482"/>
            <ac:spMk id="5" creationId="{57B57BC2-9387-4888-717C-8217E2750311}"/>
          </ac:spMkLst>
        </pc:spChg>
        <pc:picChg chg="add mod">
          <ac:chgData name="Natalie Gregory" userId="S::natalie.gregory@seetec.co.uk::5029e876-f44a-41d6-85f5-571cd131df41" providerId="AD" clId="Web-{AEF4BB80-BC27-D2A5-245C-3466E4B0447D}" dt="2023-12-21T15:15:36.132" v="86" actId="1076"/>
          <ac:picMkLst>
            <pc:docMk/>
            <pc:sldMk cId="2413363811" sldId="482"/>
            <ac:picMk id="2" creationId="{0E4DA3B5-7710-6511-047A-E424A80CBF13}"/>
          </ac:picMkLst>
        </pc:picChg>
      </pc:sldChg>
      <pc:sldChg chg="modSp mod">
        <pc:chgData name="Natalie Gregory" userId="S::natalie.gregory@seetec.co.uk::5029e876-f44a-41d6-85f5-571cd131df41" providerId="AD" clId="Web-{AEF4BB80-BC27-D2A5-245C-3466E4B0447D}" dt="2023-12-21T15:24:22.818" v="130"/>
        <pc:sldMkLst>
          <pc:docMk/>
          <pc:sldMk cId="3284856630" sldId="483"/>
        </pc:sldMkLst>
        <pc:spChg chg="mod">
          <ac:chgData name="Natalie Gregory" userId="S::natalie.gregory@seetec.co.uk::5029e876-f44a-41d6-85f5-571cd131df41" providerId="AD" clId="Web-{AEF4BB80-BC27-D2A5-245C-3466E4B0447D}" dt="2023-12-21T15:12:06.861" v="54" actId="1076"/>
          <ac:spMkLst>
            <pc:docMk/>
            <pc:sldMk cId="3284856630" sldId="483"/>
            <ac:spMk id="4" creationId="{2766B90D-5182-6D53-2C08-B5C97C71A7D9}"/>
          </ac:spMkLst>
        </pc:spChg>
        <pc:picChg chg="mod">
          <ac:chgData name="Natalie Gregory" userId="S::natalie.gregory@seetec.co.uk::5029e876-f44a-41d6-85f5-571cd131df41" providerId="AD" clId="Web-{AEF4BB80-BC27-D2A5-245C-3466E4B0447D}" dt="2023-12-21T15:12:02.845" v="53" actId="14100"/>
          <ac:picMkLst>
            <pc:docMk/>
            <pc:sldMk cId="3284856630" sldId="483"/>
            <ac:picMk id="5" creationId="{0178F7CE-F39D-EDE3-9B69-54E79B859B80}"/>
          </ac:picMkLst>
        </pc:picChg>
      </pc:sldChg>
      <pc:sldChg chg="addSp delSp modSp mod modClrScheme chgLayout">
        <pc:chgData name="Natalie Gregory" userId="S::natalie.gregory@seetec.co.uk::5029e876-f44a-41d6-85f5-571cd131df41" providerId="AD" clId="Web-{AEF4BB80-BC27-D2A5-245C-3466E4B0447D}" dt="2023-12-21T15:24:22.818" v="130"/>
        <pc:sldMkLst>
          <pc:docMk/>
          <pc:sldMk cId="2862780568" sldId="484"/>
        </pc:sldMkLst>
        <pc:spChg chg="mod">
          <ac:chgData name="Natalie Gregory" userId="S::natalie.gregory@seetec.co.uk::5029e876-f44a-41d6-85f5-571cd131df41" providerId="AD" clId="Web-{AEF4BB80-BC27-D2A5-245C-3466E4B0447D}" dt="2023-12-21T15:16:02.898" v="87"/>
          <ac:spMkLst>
            <pc:docMk/>
            <pc:sldMk cId="2862780568" sldId="484"/>
            <ac:spMk id="2" creationId="{F69A6266-080D-6C61-84D5-B3A4D2418A7F}"/>
          </ac:spMkLst>
        </pc:spChg>
        <pc:spChg chg="del mod">
          <ac:chgData name="Natalie Gregory" userId="S::natalie.gregory@seetec.co.uk::5029e876-f44a-41d6-85f5-571cd131df41" providerId="AD" clId="Web-{AEF4BB80-BC27-D2A5-245C-3466E4B0447D}" dt="2023-12-21T15:16:49.056" v="95"/>
          <ac:spMkLst>
            <pc:docMk/>
            <pc:sldMk cId="2862780568" sldId="484"/>
            <ac:spMk id="3" creationId="{FC7CF284-6031-E83D-6BE9-24B34586422B}"/>
          </ac:spMkLst>
        </pc:spChg>
        <pc:spChg chg="del">
          <ac:chgData name="Natalie Gregory" userId="S::natalie.gregory@seetec.co.uk::5029e876-f44a-41d6-85f5-571cd131df41" providerId="AD" clId="Web-{AEF4BB80-BC27-D2A5-245C-3466E4B0447D}" dt="2023-12-21T15:16:02.898" v="87"/>
          <ac:spMkLst>
            <pc:docMk/>
            <pc:sldMk cId="2862780568" sldId="484"/>
            <ac:spMk id="4" creationId="{3280EA6B-4769-93A2-DDED-E154002866A0}"/>
          </ac:spMkLst>
        </pc:spChg>
        <pc:spChg chg="add mod">
          <ac:chgData name="Natalie Gregory" userId="S::natalie.gregory@seetec.co.uk::5029e876-f44a-41d6-85f5-571cd131df41" providerId="AD" clId="Web-{AEF4BB80-BC27-D2A5-245C-3466E4B0447D}" dt="2023-12-21T15:17:44.573" v="105" actId="20577"/>
          <ac:spMkLst>
            <pc:docMk/>
            <pc:sldMk cId="2862780568" sldId="484"/>
            <ac:spMk id="54" creationId="{B2ABBF95-5EBB-6D23-FDAF-1F4B9E86E07A}"/>
          </ac:spMkLst>
        </pc:spChg>
        <pc:graphicFrameChg chg="add mod">
          <ac:chgData name="Natalie Gregory" userId="S::natalie.gregory@seetec.co.uk::5029e876-f44a-41d6-85f5-571cd131df41" providerId="AD" clId="Web-{AEF4BB80-BC27-D2A5-245C-3466E4B0447D}" dt="2023-12-21T15:17:17.385" v="101" actId="1076"/>
          <ac:graphicFrameMkLst>
            <pc:docMk/>
            <pc:sldMk cId="2862780568" sldId="484"/>
            <ac:graphicFrameMk id="6" creationId="{C54B44A6-4E22-7A0F-FA4C-41F70EE37460}"/>
          </ac:graphicFrameMkLst>
        </pc:graphicFrameChg>
      </pc:sldChg>
      <pc:sldChg chg="addSp modSp mod">
        <pc:chgData name="Natalie Gregory" userId="S::natalie.gregory@seetec.co.uk::5029e876-f44a-41d6-85f5-571cd131df41" providerId="AD" clId="Web-{AEF4BB80-BC27-D2A5-245C-3466E4B0447D}" dt="2023-12-21T15:24:22.818" v="130"/>
        <pc:sldMkLst>
          <pc:docMk/>
          <pc:sldMk cId="1126182037" sldId="485"/>
        </pc:sldMkLst>
        <pc:spChg chg="mod">
          <ac:chgData name="Natalie Gregory" userId="S::natalie.gregory@seetec.co.uk::5029e876-f44a-41d6-85f5-571cd131df41" providerId="AD" clId="Web-{AEF4BB80-BC27-D2A5-245C-3466E4B0447D}" dt="2023-12-21T15:08:50.543" v="35" actId="1076"/>
          <ac:spMkLst>
            <pc:docMk/>
            <pc:sldMk cId="1126182037" sldId="485"/>
            <ac:spMk id="2" creationId="{C78B81B5-CCF7-5E14-5BCC-BA1F682C676D}"/>
          </ac:spMkLst>
        </pc:spChg>
        <pc:spChg chg="mod">
          <ac:chgData name="Natalie Gregory" userId="S::natalie.gregory@seetec.co.uk::5029e876-f44a-41d6-85f5-571cd131df41" providerId="AD" clId="Web-{AEF4BB80-BC27-D2A5-245C-3466E4B0447D}" dt="2023-12-21T15:05:54.679" v="12" actId="20577"/>
          <ac:spMkLst>
            <pc:docMk/>
            <pc:sldMk cId="1126182037" sldId="485"/>
            <ac:spMk id="3" creationId="{11BB0604-ADBF-34D2-F9A0-024FEA02D6BD}"/>
          </ac:spMkLst>
        </pc:spChg>
        <pc:spChg chg="mod">
          <ac:chgData name="Natalie Gregory" userId="S::natalie.gregory@seetec.co.uk::5029e876-f44a-41d6-85f5-571cd131df41" providerId="AD" clId="Web-{AEF4BB80-BC27-D2A5-245C-3466E4B0447D}" dt="2023-12-21T15:08:58.403" v="36" actId="1076"/>
          <ac:spMkLst>
            <pc:docMk/>
            <pc:sldMk cId="1126182037" sldId="485"/>
            <ac:spMk id="5" creationId="{EDCD25B2-C9F3-DAC0-C962-8B23AFE05AF3}"/>
          </ac:spMkLst>
        </pc:spChg>
        <pc:spChg chg="mod">
          <ac:chgData name="Natalie Gregory" userId="S::natalie.gregory@seetec.co.uk::5029e876-f44a-41d6-85f5-571cd131df41" providerId="AD" clId="Web-{AEF4BB80-BC27-D2A5-245C-3466E4B0447D}" dt="2023-12-21T15:08:43.371" v="33" actId="1076"/>
          <ac:spMkLst>
            <pc:docMk/>
            <pc:sldMk cId="1126182037" sldId="485"/>
            <ac:spMk id="6" creationId="{9FCB9954-18C8-5EAF-42BD-741B3BC22596}"/>
          </ac:spMkLst>
        </pc:spChg>
        <pc:picChg chg="add mod">
          <ac:chgData name="Natalie Gregory" userId="S::natalie.gregory@seetec.co.uk::5029e876-f44a-41d6-85f5-571cd131df41" providerId="AD" clId="Web-{AEF4BB80-BC27-D2A5-245C-3466E4B0447D}" dt="2023-12-21T15:07:31.494" v="20" actId="14100"/>
          <ac:picMkLst>
            <pc:docMk/>
            <pc:sldMk cId="1126182037" sldId="485"/>
            <ac:picMk id="7" creationId="{361431FA-261E-C45C-3ADC-FD30C2E80989}"/>
          </ac:picMkLst>
        </pc:picChg>
        <pc:picChg chg="add mod">
          <ac:chgData name="Natalie Gregory" userId="S::natalie.gregory@seetec.co.uk::5029e876-f44a-41d6-85f5-571cd131df41" providerId="AD" clId="Web-{AEF4BB80-BC27-D2A5-245C-3466E4B0447D}" dt="2023-12-21T15:07:46.697" v="22" actId="1076"/>
          <ac:picMkLst>
            <pc:docMk/>
            <pc:sldMk cId="1126182037" sldId="485"/>
            <ac:picMk id="8" creationId="{CA7C0A1A-56B5-779B-DD85-7AD30A3F0529}"/>
          </ac:picMkLst>
        </pc:picChg>
      </pc:sldChg>
      <pc:sldChg chg="modSp mod">
        <pc:chgData name="Natalie Gregory" userId="S::natalie.gregory@seetec.co.uk::5029e876-f44a-41d6-85f5-571cd131df41" providerId="AD" clId="Web-{AEF4BB80-BC27-D2A5-245C-3466E4B0447D}" dt="2023-12-21T15:24:22.818" v="130"/>
        <pc:sldMkLst>
          <pc:docMk/>
          <pc:sldMk cId="2864067135" sldId="486"/>
        </pc:sldMkLst>
        <pc:spChg chg="mod">
          <ac:chgData name="Natalie Gregory" userId="S::natalie.gregory@seetec.co.uk::5029e876-f44a-41d6-85f5-571cd131df41" providerId="AD" clId="Web-{AEF4BB80-BC27-D2A5-245C-3466E4B0447D}" dt="2023-12-21T15:12:25.908" v="59" actId="20577"/>
          <ac:spMkLst>
            <pc:docMk/>
            <pc:sldMk cId="2864067135" sldId="486"/>
            <ac:spMk id="2" creationId="{F81E72EB-282C-EDCE-0C3A-0AE12E96F32C}"/>
          </ac:spMkLst>
        </pc:spChg>
        <pc:spChg chg="mod">
          <ac:chgData name="Natalie Gregory" userId="S::natalie.gregory@seetec.co.uk::5029e876-f44a-41d6-85f5-571cd131df41" providerId="AD" clId="Web-{AEF4BB80-BC27-D2A5-245C-3466E4B0447D}" dt="2023-12-21T15:12:38.549" v="61" actId="20577"/>
          <ac:spMkLst>
            <pc:docMk/>
            <pc:sldMk cId="2864067135" sldId="486"/>
            <ac:spMk id="4" creationId="{B08DB7F7-D5D5-0A7E-BDF1-8BD3A41BD742}"/>
          </ac:spMkLst>
        </pc:spChg>
      </pc:sldChg>
      <pc:sldChg chg="addSp delSp modSp mod setBg">
        <pc:chgData name="Natalie Gregory" userId="S::natalie.gregory@seetec.co.uk::5029e876-f44a-41d6-85f5-571cd131df41" providerId="AD" clId="Web-{AEF4BB80-BC27-D2A5-245C-3466E4B0447D}" dt="2023-12-21T15:24:22.818" v="130"/>
        <pc:sldMkLst>
          <pc:docMk/>
          <pc:sldMk cId="4237056519" sldId="488"/>
        </pc:sldMkLst>
        <pc:spChg chg="mod">
          <ac:chgData name="Natalie Gregory" userId="S::natalie.gregory@seetec.co.uk::5029e876-f44a-41d6-85f5-571cd131df41" providerId="AD" clId="Web-{AEF4BB80-BC27-D2A5-245C-3466E4B0447D}" dt="2023-12-21T15:24:04.443" v="128" actId="1076"/>
          <ac:spMkLst>
            <pc:docMk/>
            <pc:sldMk cId="4237056519" sldId="488"/>
            <ac:spMk id="2" creationId="{1F13DE7B-0B78-B97B-8196-C25E063D5ED0}"/>
          </ac:spMkLst>
        </pc:spChg>
        <pc:spChg chg="add del mod">
          <ac:chgData name="Natalie Gregory" userId="S::natalie.gregory@seetec.co.uk::5029e876-f44a-41d6-85f5-571cd131df41" providerId="AD" clId="Web-{AEF4BB80-BC27-D2A5-245C-3466E4B0447D}" dt="2023-12-21T15:22:53.113" v="125"/>
          <ac:spMkLst>
            <pc:docMk/>
            <pc:sldMk cId="4237056519" sldId="488"/>
            <ac:spMk id="5" creationId="{97ADB142-148B-A190-792B-BF517DCB221C}"/>
          </ac:spMkLst>
        </pc:spChg>
        <pc:picChg chg="add mod">
          <ac:chgData name="Natalie Gregory" userId="S::natalie.gregory@seetec.co.uk::5029e876-f44a-41d6-85f5-571cd131df41" providerId="AD" clId="Web-{AEF4BB80-BC27-D2A5-245C-3466E4B0447D}" dt="2023-12-21T15:24:00.068" v="127" actId="1076"/>
          <ac:picMkLst>
            <pc:docMk/>
            <pc:sldMk cId="4237056519" sldId="488"/>
            <ac:picMk id="6" creationId="{785BA8EF-A9EE-676B-353A-81F68B0A0442}"/>
          </ac:picMkLst>
        </pc:picChg>
      </pc:sldChg>
      <pc:sldChg chg="mod">
        <pc:chgData name="Natalie Gregory" userId="S::natalie.gregory@seetec.co.uk::5029e876-f44a-41d6-85f5-571cd131df41" providerId="AD" clId="Web-{AEF4BB80-BC27-D2A5-245C-3466E4B0447D}" dt="2023-12-21T15:24:22.818" v="130"/>
        <pc:sldMkLst>
          <pc:docMk/>
          <pc:sldMk cId="3176492350" sldId="489"/>
        </pc:sldMkLst>
      </pc:sldChg>
      <pc:sldMasterChg chg="mod setBg modSldLayout">
        <pc:chgData name="Natalie Gregory" userId="S::natalie.gregory@seetec.co.uk::5029e876-f44a-41d6-85f5-571cd131df41" providerId="AD" clId="Web-{AEF4BB80-BC27-D2A5-245C-3466E4B0447D}" dt="2023-12-21T15:24:22.818" v="130"/>
        <pc:sldMasterMkLst>
          <pc:docMk/>
          <pc:sldMasterMk cId="987216964" sldId="2147483648"/>
        </pc:sldMasterMkLst>
        <pc:sldLayoutChg chg="mod">
          <pc:chgData name="Natalie Gregory" userId="S::natalie.gregory@seetec.co.uk::5029e876-f44a-41d6-85f5-571cd131df41" providerId="AD" clId="Web-{AEF4BB80-BC27-D2A5-245C-3466E4B0447D}" dt="2023-12-21T15:24:22.818" v="130"/>
          <pc:sldLayoutMkLst>
            <pc:docMk/>
            <pc:sldMasterMk cId="987216964" sldId="2147483648"/>
            <pc:sldLayoutMk cId="3025256007" sldId="2147483651"/>
          </pc:sldLayoutMkLst>
        </pc:sldLayoutChg>
        <pc:sldLayoutChg chg="mod">
          <pc:chgData name="Natalie Gregory" userId="S::natalie.gregory@seetec.co.uk::5029e876-f44a-41d6-85f5-571cd131df41" providerId="AD" clId="Web-{AEF4BB80-BC27-D2A5-245C-3466E4B0447D}" dt="2023-12-21T15:24:22.818" v="130"/>
          <pc:sldLayoutMkLst>
            <pc:docMk/>
            <pc:sldMasterMk cId="987216964" sldId="2147483648"/>
            <pc:sldLayoutMk cId="308016961" sldId="2147483652"/>
          </pc:sldLayoutMkLst>
        </pc:sldLayoutChg>
        <pc:sldLayoutChg chg="mod">
          <pc:chgData name="Natalie Gregory" userId="S::natalie.gregory@seetec.co.uk::5029e876-f44a-41d6-85f5-571cd131df41" providerId="AD" clId="Web-{AEF4BB80-BC27-D2A5-245C-3466E4B0447D}" dt="2023-12-21T15:24:22.818" v="130"/>
          <pc:sldLayoutMkLst>
            <pc:docMk/>
            <pc:sldMasterMk cId="987216964" sldId="2147483648"/>
            <pc:sldLayoutMk cId="1057379593" sldId="2147483656"/>
          </pc:sldLayoutMkLst>
        </pc:sldLayoutChg>
        <pc:sldLayoutChg chg="mod">
          <pc:chgData name="Natalie Gregory" userId="S::natalie.gregory@seetec.co.uk::5029e876-f44a-41d6-85f5-571cd131df41" providerId="AD" clId="Web-{AEF4BB80-BC27-D2A5-245C-3466E4B0447D}" dt="2023-12-21T15:24:22.818" v="130"/>
          <pc:sldLayoutMkLst>
            <pc:docMk/>
            <pc:sldMasterMk cId="987216964" sldId="2147483648"/>
            <pc:sldLayoutMk cId="1501305398" sldId="2147483657"/>
          </pc:sldLayoutMkLst>
        </pc:sldLayoutChg>
        <pc:sldLayoutChg chg="mod">
          <pc:chgData name="Natalie Gregory" userId="S::natalie.gregory@seetec.co.uk::5029e876-f44a-41d6-85f5-571cd131df41" providerId="AD" clId="Web-{AEF4BB80-BC27-D2A5-245C-3466E4B0447D}" dt="2023-12-21T15:24:22.818" v="130"/>
          <pc:sldLayoutMkLst>
            <pc:docMk/>
            <pc:sldMasterMk cId="987216964" sldId="2147483648"/>
            <pc:sldLayoutMk cId="3361883899" sldId="2147483658"/>
          </pc:sldLayoutMkLst>
        </pc:sldLayoutChg>
        <pc:sldLayoutChg chg="mod">
          <pc:chgData name="Natalie Gregory" userId="S::natalie.gregory@seetec.co.uk::5029e876-f44a-41d6-85f5-571cd131df41" providerId="AD" clId="Web-{AEF4BB80-BC27-D2A5-245C-3466E4B0447D}" dt="2023-12-21T15:24:22.818" v="130"/>
          <pc:sldLayoutMkLst>
            <pc:docMk/>
            <pc:sldMasterMk cId="987216964" sldId="2147483648"/>
            <pc:sldLayoutMk cId="130241919" sldId="2147483659"/>
          </pc:sldLayoutMkLst>
        </pc:sldLayoutChg>
        <pc:sldLayoutChg chg="mod">
          <pc:chgData name="Natalie Gregory" userId="S::natalie.gregory@seetec.co.uk::5029e876-f44a-41d6-85f5-571cd131df41" providerId="AD" clId="Web-{AEF4BB80-BC27-D2A5-245C-3466E4B0447D}" dt="2023-12-21T15:24:22.818" v="130"/>
          <pc:sldLayoutMkLst>
            <pc:docMk/>
            <pc:sldMasterMk cId="987216964" sldId="2147483648"/>
            <pc:sldLayoutMk cId="2680793592" sldId="2147483660"/>
          </pc:sldLayoutMkLst>
        </pc:sldLayoutChg>
        <pc:sldLayoutChg chg="mod">
          <pc:chgData name="Natalie Gregory" userId="S::natalie.gregory@seetec.co.uk::5029e876-f44a-41d6-85f5-571cd131df41" providerId="AD" clId="Web-{AEF4BB80-BC27-D2A5-245C-3466E4B0447D}" dt="2023-12-21T15:24:22.818" v="130"/>
          <pc:sldLayoutMkLst>
            <pc:docMk/>
            <pc:sldMasterMk cId="987216964" sldId="2147483648"/>
            <pc:sldLayoutMk cId="2432675269" sldId="2147483661"/>
          </pc:sldLayoutMkLst>
        </pc:sldLayoutChg>
        <pc:sldLayoutChg chg="mod">
          <pc:chgData name="Natalie Gregory" userId="S::natalie.gregory@seetec.co.uk::5029e876-f44a-41d6-85f5-571cd131df41" providerId="AD" clId="Web-{AEF4BB80-BC27-D2A5-245C-3466E4B0447D}" dt="2023-12-21T15:24:22.818" v="130"/>
          <pc:sldLayoutMkLst>
            <pc:docMk/>
            <pc:sldMasterMk cId="987216964" sldId="2147483648"/>
            <pc:sldLayoutMk cId="1939547590" sldId="2147483662"/>
          </pc:sldLayoutMkLst>
        </pc:sldLayoutChg>
        <pc:sldLayoutChg chg="mod">
          <pc:chgData name="Natalie Gregory" userId="S::natalie.gregory@seetec.co.uk::5029e876-f44a-41d6-85f5-571cd131df41" providerId="AD" clId="Web-{AEF4BB80-BC27-D2A5-245C-3466E4B0447D}" dt="2023-12-21T15:24:22.818" v="130"/>
          <pc:sldLayoutMkLst>
            <pc:docMk/>
            <pc:sldMasterMk cId="987216964" sldId="2147483648"/>
            <pc:sldLayoutMk cId="1788055016" sldId="2147483663"/>
          </pc:sldLayoutMkLst>
        </pc:sldLayoutChg>
      </pc:sldMasterChg>
      <pc:sldMasterChg chg="mod setBg modSldLayout">
        <pc:chgData name="Natalie Gregory" userId="S::natalie.gregory@seetec.co.uk::5029e876-f44a-41d6-85f5-571cd131df41" providerId="AD" clId="Web-{AEF4BB80-BC27-D2A5-245C-3466E4B0447D}" dt="2023-12-21T15:24:22.818" v="130"/>
        <pc:sldMasterMkLst>
          <pc:docMk/>
          <pc:sldMasterMk cId="1101705102" sldId="2147483670"/>
        </pc:sldMasterMkLst>
        <pc:sldLayoutChg chg="mod">
          <pc:chgData name="Natalie Gregory" userId="S::natalie.gregory@seetec.co.uk::5029e876-f44a-41d6-85f5-571cd131df41" providerId="AD" clId="Web-{AEF4BB80-BC27-D2A5-245C-3466E4B0447D}" dt="2023-12-21T15:24:22.818" v="130"/>
          <pc:sldLayoutMkLst>
            <pc:docMk/>
            <pc:sldMasterMk cId="1101705102" sldId="2147483670"/>
            <pc:sldLayoutMk cId="1181540806" sldId="2147483671"/>
          </pc:sldLayoutMkLst>
        </pc:sldLayoutChg>
        <pc:sldLayoutChg chg="mod">
          <pc:chgData name="Natalie Gregory" userId="S::natalie.gregory@seetec.co.uk::5029e876-f44a-41d6-85f5-571cd131df41" providerId="AD" clId="Web-{AEF4BB80-BC27-D2A5-245C-3466E4B0447D}" dt="2023-12-21T15:24:22.818" v="130"/>
          <pc:sldLayoutMkLst>
            <pc:docMk/>
            <pc:sldMasterMk cId="1101705102" sldId="2147483670"/>
            <pc:sldLayoutMk cId="475860063" sldId="2147483672"/>
          </pc:sldLayoutMkLst>
        </pc:sldLayoutChg>
        <pc:sldLayoutChg chg="mod">
          <pc:chgData name="Natalie Gregory" userId="S::natalie.gregory@seetec.co.uk::5029e876-f44a-41d6-85f5-571cd131df41" providerId="AD" clId="Web-{AEF4BB80-BC27-D2A5-245C-3466E4B0447D}" dt="2023-12-21T15:24:22.818" v="130"/>
          <pc:sldLayoutMkLst>
            <pc:docMk/>
            <pc:sldMasterMk cId="1101705102" sldId="2147483670"/>
            <pc:sldLayoutMk cId="1562547415" sldId="2147483673"/>
          </pc:sldLayoutMkLst>
        </pc:sldLayoutChg>
        <pc:sldLayoutChg chg="mod">
          <pc:chgData name="Natalie Gregory" userId="S::natalie.gregory@seetec.co.uk::5029e876-f44a-41d6-85f5-571cd131df41" providerId="AD" clId="Web-{AEF4BB80-BC27-D2A5-245C-3466E4B0447D}" dt="2023-12-21T15:24:22.818" v="130"/>
          <pc:sldLayoutMkLst>
            <pc:docMk/>
            <pc:sldMasterMk cId="1101705102" sldId="2147483670"/>
            <pc:sldLayoutMk cId="171895619" sldId="2147483674"/>
          </pc:sldLayoutMkLst>
        </pc:sldLayoutChg>
        <pc:sldLayoutChg chg="mod">
          <pc:chgData name="Natalie Gregory" userId="S::natalie.gregory@seetec.co.uk::5029e876-f44a-41d6-85f5-571cd131df41" providerId="AD" clId="Web-{AEF4BB80-BC27-D2A5-245C-3466E4B0447D}" dt="2023-12-21T15:24:22.818" v="130"/>
          <pc:sldLayoutMkLst>
            <pc:docMk/>
            <pc:sldMasterMk cId="1101705102" sldId="2147483670"/>
            <pc:sldLayoutMk cId="53696291" sldId="2147483675"/>
          </pc:sldLayoutMkLst>
        </pc:sldLayoutChg>
      </pc:sldMasterChg>
    </pc:docChg>
  </pc:docChgLst>
  <pc:docChgLst>
    <pc:chgData name="Natalie Gregory" userId="S::natalie.gregory@seetec.co.uk::5029e876-f44a-41d6-85f5-571cd131df41" providerId="AD" clId="Web-{69CFD942-3317-3598-F32E-1D6D7E53EB74}"/>
    <pc:docChg chg="addSld delSld modSld modSection">
      <pc:chgData name="Natalie Gregory" userId="S::natalie.gregory@seetec.co.uk::5029e876-f44a-41d6-85f5-571cd131df41" providerId="AD" clId="Web-{69CFD942-3317-3598-F32E-1D6D7E53EB74}" dt="2023-12-15T15:37:36.136" v="18"/>
      <pc:docMkLst>
        <pc:docMk/>
      </pc:docMkLst>
      <pc:sldChg chg="new del">
        <pc:chgData name="Natalie Gregory" userId="S::natalie.gregory@seetec.co.uk::5029e876-f44a-41d6-85f5-571cd131df41" providerId="AD" clId="Web-{69CFD942-3317-3598-F32E-1D6D7E53EB74}" dt="2023-12-15T15:37:36.136" v="18"/>
        <pc:sldMkLst>
          <pc:docMk/>
          <pc:sldMk cId="2854030991" sldId="487"/>
        </pc:sldMkLst>
      </pc:sldChg>
      <pc:sldChg chg="modSp new">
        <pc:chgData name="Natalie Gregory" userId="S::natalie.gregory@seetec.co.uk::5029e876-f44a-41d6-85f5-571cd131df41" providerId="AD" clId="Web-{69CFD942-3317-3598-F32E-1D6D7E53EB74}" dt="2023-12-15T15:37:17.605" v="16" actId="1076"/>
        <pc:sldMkLst>
          <pc:docMk/>
          <pc:sldMk cId="4237056519" sldId="488"/>
        </pc:sldMkLst>
        <pc:spChg chg="mod">
          <ac:chgData name="Natalie Gregory" userId="S::natalie.gregory@seetec.co.uk::5029e876-f44a-41d6-85f5-571cd131df41" providerId="AD" clId="Web-{69CFD942-3317-3598-F32E-1D6D7E53EB74}" dt="2023-12-15T15:37:17.605" v="16" actId="1076"/>
          <ac:spMkLst>
            <pc:docMk/>
            <pc:sldMk cId="4237056519" sldId="488"/>
            <ac:spMk id="2" creationId="{1F13DE7B-0B78-B97B-8196-C25E063D5ED0}"/>
          </ac:spMkLst>
        </pc:spChg>
        <pc:spChg chg="mod">
          <ac:chgData name="Natalie Gregory" userId="S::natalie.gregory@seetec.co.uk::5029e876-f44a-41d6-85f5-571cd131df41" providerId="AD" clId="Web-{69CFD942-3317-3598-F32E-1D6D7E53EB74}" dt="2023-12-15T15:36:35.494" v="10" actId="20577"/>
          <ac:spMkLst>
            <pc:docMk/>
            <pc:sldMk cId="4237056519" sldId="488"/>
            <ac:spMk id="3" creationId="{96A32EED-8EF7-8E6C-1350-5B023A978DBB}"/>
          </ac:spMkLst>
        </pc:spChg>
      </pc:sldChg>
      <pc:sldChg chg="add">
        <pc:chgData name="Natalie Gregory" userId="S::natalie.gregory@seetec.co.uk::5029e876-f44a-41d6-85f5-571cd131df41" providerId="AD" clId="Web-{69CFD942-3317-3598-F32E-1D6D7E53EB74}" dt="2023-12-15T15:37:31.402" v="17"/>
        <pc:sldMkLst>
          <pc:docMk/>
          <pc:sldMk cId="3176492350" sldId="48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BB5620-6F5F-437D-822D-0771C76282E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7D4527-DB16-4298-BE9A-9F3B7FF19B0F}">
      <dgm:prSet custT="1"/>
      <dgm:spPr/>
      <dgm:t>
        <a:bodyPr/>
        <a:lstStyle/>
        <a:p>
          <a:r>
            <a:rPr lang="en-GB" sz="2400" dirty="0"/>
            <a:t>Liquid</a:t>
          </a:r>
          <a:endParaRPr lang="en-US" sz="2400" dirty="0"/>
        </a:p>
      </dgm:t>
    </dgm:pt>
    <dgm:pt modelId="{981C2B50-1F5B-4EC5-B248-0FE2FE181B84}" type="parTrans" cxnId="{7B51A72F-74E3-49F2-9F17-74747D7774B7}">
      <dgm:prSet/>
      <dgm:spPr/>
      <dgm:t>
        <a:bodyPr/>
        <a:lstStyle/>
        <a:p>
          <a:endParaRPr lang="en-US"/>
        </a:p>
      </dgm:t>
    </dgm:pt>
    <dgm:pt modelId="{3DB85036-7E03-4B63-9743-10F53A9D1D8D}" type="sibTrans" cxnId="{7B51A72F-74E3-49F2-9F17-74747D7774B7}">
      <dgm:prSet/>
      <dgm:spPr/>
      <dgm:t>
        <a:bodyPr/>
        <a:lstStyle/>
        <a:p>
          <a:endParaRPr lang="en-US"/>
        </a:p>
      </dgm:t>
    </dgm:pt>
    <dgm:pt modelId="{31256AFE-A42F-4D39-8EA7-6E651D14352A}">
      <dgm:prSet custT="1"/>
      <dgm:spPr/>
      <dgm:t>
        <a:bodyPr/>
        <a:lstStyle/>
        <a:p>
          <a:r>
            <a:rPr lang="en-GB" sz="2400" dirty="0"/>
            <a:t>Organic (</a:t>
          </a:r>
          <a:r>
            <a:rPr lang="en-GB" sz="2400" b="0" i="0" dirty="0"/>
            <a:t>persistent organic pollutants) POP’s</a:t>
          </a:r>
          <a:endParaRPr lang="en-US" sz="2400" dirty="0"/>
        </a:p>
      </dgm:t>
    </dgm:pt>
    <dgm:pt modelId="{B873C148-FAAA-4E85-9230-26ECF3FEB61C}" type="parTrans" cxnId="{E0A6FAB4-7EB7-4F86-B7D4-27A899E75C25}">
      <dgm:prSet/>
      <dgm:spPr/>
      <dgm:t>
        <a:bodyPr/>
        <a:lstStyle/>
        <a:p>
          <a:endParaRPr lang="en-US"/>
        </a:p>
      </dgm:t>
    </dgm:pt>
    <dgm:pt modelId="{FD160FAF-7B21-4463-A786-93E3A43C856B}" type="sibTrans" cxnId="{E0A6FAB4-7EB7-4F86-B7D4-27A899E75C25}">
      <dgm:prSet/>
      <dgm:spPr/>
      <dgm:t>
        <a:bodyPr/>
        <a:lstStyle/>
        <a:p>
          <a:endParaRPr lang="en-US"/>
        </a:p>
      </dgm:t>
    </dgm:pt>
    <dgm:pt modelId="{7EA79E99-6FBD-4305-81C3-E9D0C2679D8F}">
      <dgm:prSet custT="1"/>
      <dgm:spPr/>
      <dgm:t>
        <a:bodyPr/>
        <a:lstStyle/>
        <a:p>
          <a:r>
            <a:rPr lang="en-GB" sz="2400" dirty="0"/>
            <a:t>Recyclable</a:t>
          </a:r>
          <a:endParaRPr lang="en-US" sz="2400" dirty="0"/>
        </a:p>
      </dgm:t>
    </dgm:pt>
    <dgm:pt modelId="{A46FE3C9-7683-401B-BA8B-5A05785221F0}" type="parTrans" cxnId="{BA8FDEC0-E424-4C03-BFF7-40746187D440}">
      <dgm:prSet/>
      <dgm:spPr/>
      <dgm:t>
        <a:bodyPr/>
        <a:lstStyle/>
        <a:p>
          <a:endParaRPr lang="en-US"/>
        </a:p>
      </dgm:t>
    </dgm:pt>
    <dgm:pt modelId="{EB885D33-6689-4F72-8A1D-36B1ADE42025}" type="sibTrans" cxnId="{BA8FDEC0-E424-4C03-BFF7-40746187D440}">
      <dgm:prSet/>
      <dgm:spPr/>
      <dgm:t>
        <a:bodyPr/>
        <a:lstStyle/>
        <a:p>
          <a:endParaRPr lang="en-US"/>
        </a:p>
      </dgm:t>
    </dgm:pt>
    <dgm:pt modelId="{D3BB5387-AE1F-4690-80A6-8FFF36E6365F}">
      <dgm:prSet custT="1"/>
      <dgm:spPr/>
      <dgm:t>
        <a:bodyPr/>
        <a:lstStyle/>
        <a:p>
          <a:r>
            <a:rPr lang="en-GB" sz="2400" dirty="0"/>
            <a:t>Hazardous</a:t>
          </a:r>
          <a:endParaRPr lang="en-US" sz="2400" dirty="0"/>
        </a:p>
      </dgm:t>
    </dgm:pt>
    <dgm:pt modelId="{BC96583F-797F-4660-AD28-C44F7833D315}" type="parTrans" cxnId="{2E4792AF-6078-4488-BB92-C71F9B4387EC}">
      <dgm:prSet/>
      <dgm:spPr/>
      <dgm:t>
        <a:bodyPr/>
        <a:lstStyle/>
        <a:p>
          <a:endParaRPr lang="en-US"/>
        </a:p>
      </dgm:t>
    </dgm:pt>
    <dgm:pt modelId="{61325A80-1B6A-4A03-B853-58AB46E481AB}" type="sibTrans" cxnId="{2E4792AF-6078-4488-BB92-C71F9B4387EC}">
      <dgm:prSet/>
      <dgm:spPr/>
      <dgm:t>
        <a:bodyPr/>
        <a:lstStyle/>
        <a:p>
          <a:endParaRPr lang="en-US"/>
        </a:p>
      </dgm:t>
    </dgm:pt>
    <dgm:pt modelId="{AD1656D1-B1A7-4456-9931-44C67F0BA924}">
      <dgm:prSet custT="1"/>
      <dgm:spPr/>
      <dgm:t>
        <a:bodyPr/>
        <a:lstStyle/>
        <a:p>
          <a:r>
            <a:rPr lang="en-GB" sz="2400" dirty="0"/>
            <a:t>Solid</a:t>
          </a:r>
          <a:endParaRPr lang="en-US" sz="2400" dirty="0"/>
        </a:p>
      </dgm:t>
    </dgm:pt>
    <dgm:pt modelId="{D3F5307A-84FF-406D-8BA7-680C01073843}" type="parTrans" cxnId="{3AC122CF-8370-46D1-85AE-E9A75FB6E889}">
      <dgm:prSet/>
      <dgm:spPr/>
      <dgm:t>
        <a:bodyPr/>
        <a:lstStyle/>
        <a:p>
          <a:endParaRPr lang="en-US"/>
        </a:p>
      </dgm:t>
    </dgm:pt>
    <dgm:pt modelId="{6274B065-580D-4699-9C62-94EDA44AF481}" type="sibTrans" cxnId="{3AC122CF-8370-46D1-85AE-E9A75FB6E889}">
      <dgm:prSet/>
      <dgm:spPr/>
      <dgm:t>
        <a:bodyPr/>
        <a:lstStyle/>
        <a:p>
          <a:endParaRPr lang="en-US"/>
        </a:p>
      </dgm:t>
    </dgm:pt>
    <dgm:pt modelId="{5D4EBDB2-8F2E-4995-8B44-A336C25E5D41}" type="pres">
      <dgm:prSet presAssocID="{17BB5620-6F5F-437D-822D-0771C76282E3}" presName="root" presStyleCnt="0">
        <dgm:presLayoutVars>
          <dgm:dir/>
          <dgm:resizeHandles val="exact"/>
        </dgm:presLayoutVars>
      </dgm:prSet>
      <dgm:spPr/>
    </dgm:pt>
    <dgm:pt modelId="{8C5898B6-1670-48D5-98BA-715CA8222702}" type="pres">
      <dgm:prSet presAssocID="{7D7D4527-DB16-4298-BE9A-9F3B7FF19B0F}" presName="compNode" presStyleCnt="0"/>
      <dgm:spPr/>
    </dgm:pt>
    <dgm:pt modelId="{B6A7019D-A11A-4DAA-90DC-8DD11C8F23D1}" type="pres">
      <dgm:prSet presAssocID="{7D7D4527-DB16-4298-BE9A-9F3B7FF19B0F}" presName="bgRect" presStyleLbl="bgShp" presStyleIdx="0" presStyleCnt="5"/>
      <dgm:spPr/>
    </dgm:pt>
    <dgm:pt modelId="{3746CD20-C521-4047-8797-DF90E43F4236}" type="pres">
      <dgm:prSet presAssocID="{7D7D4527-DB16-4298-BE9A-9F3B7FF19B0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90F35764-58CA-45FE-A601-AD3241CAEB9A}" type="pres">
      <dgm:prSet presAssocID="{7D7D4527-DB16-4298-BE9A-9F3B7FF19B0F}" presName="spaceRect" presStyleCnt="0"/>
      <dgm:spPr/>
    </dgm:pt>
    <dgm:pt modelId="{6BE387E0-90AE-4EF2-889D-C61007E722DD}" type="pres">
      <dgm:prSet presAssocID="{7D7D4527-DB16-4298-BE9A-9F3B7FF19B0F}" presName="parTx" presStyleLbl="revTx" presStyleIdx="0" presStyleCnt="5">
        <dgm:presLayoutVars>
          <dgm:chMax val="0"/>
          <dgm:chPref val="0"/>
        </dgm:presLayoutVars>
      </dgm:prSet>
      <dgm:spPr/>
    </dgm:pt>
    <dgm:pt modelId="{7242D9C0-EC5C-4319-B538-7BD33B71F1F8}" type="pres">
      <dgm:prSet presAssocID="{3DB85036-7E03-4B63-9743-10F53A9D1D8D}" presName="sibTrans" presStyleCnt="0"/>
      <dgm:spPr/>
    </dgm:pt>
    <dgm:pt modelId="{F39172B6-AEC7-48C5-BC13-C90005294D81}" type="pres">
      <dgm:prSet presAssocID="{31256AFE-A42F-4D39-8EA7-6E651D14352A}" presName="compNode" presStyleCnt="0"/>
      <dgm:spPr/>
    </dgm:pt>
    <dgm:pt modelId="{FD776951-95B9-4ABB-ACD8-EC3E10C615BF}" type="pres">
      <dgm:prSet presAssocID="{31256AFE-A42F-4D39-8EA7-6E651D14352A}" presName="bgRect" presStyleLbl="bgShp" presStyleIdx="1" presStyleCnt="5"/>
      <dgm:spPr/>
    </dgm:pt>
    <dgm:pt modelId="{78D4B511-AB7E-4C35-B6D2-9307BD117695}" type="pres">
      <dgm:prSet presAssocID="{31256AFE-A42F-4D39-8EA7-6E651D14352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53F5344A-E492-4D2F-B91E-FB30E4C68082}" type="pres">
      <dgm:prSet presAssocID="{31256AFE-A42F-4D39-8EA7-6E651D14352A}" presName="spaceRect" presStyleCnt="0"/>
      <dgm:spPr/>
    </dgm:pt>
    <dgm:pt modelId="{926E05D2-D007-4CCE-B405-48FDB59D29B9}" type="pres">
      <dgm:prSet presAssocID="{31256AFE-A42F-4D39-8EA7-6E651D14352A}" presName="parTx" presStyleLbl="revTx" presStyleIdx="1" presStyleCnt="5">
        <dgm:presLayoutVars>
          <dgm:chMax val="0"/>
          <dgm:chPref val="0"/>
        </dgm:presLayoutVars>
      </dgm:prSet>
      <dgm:spPr/>
    </dgm:pt>
    <dgm:pt modelId="{020FFBF2-4EF1-405F-A4FE-A7876811C277}" type="pres">
      <dgm:prSet presAssocID="{FD160FAF-7B21-4463-A786-93E3A43C856B}" presName="sibTrans" presStyleCnt="0"/>
      <dgm:spPr/>
    </dgm:pt>
    <dgm:pt modelId="{21CC831A-7C5C-4D33-8D34-1EFF00E5575F}" type="pres">
      <dgm:prSet presAssocID="{7EA79E99-6FBD-4305-81C3-E9D0C2679D8F}" presName="compNode" presStyleCnt="0"/>
      <dgm:spPr/>
    </dgm:pt>
    <dgm:pt modelId="{73F93F85-DBC1-499F-A2B6-21FFFDB5ECC2}" type="pres">
      <dgm:prSet presAssocID="{7EA79E99-6FBD-4305-81C3-E9D0C2679D8F}" presName="bgRect" presStyleLbl="bgShp" presStyleIdx="2" presStyleCnt="5"/>
      <dgm:spPr/>
    </dgm:pt>
    <dgm:pt modelId="{BCF6D8A3-EDB1-4587-B45B-3000A555B809}" type="pres">
      <dgm:prSet presAssocID="{7EA79E99-6FBD-4305-81C3-E9D0C2679D8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AC22689A-BF48-466E-AD7A-F274C9F862D8}" type="pres">
      <dgm:prSet presAssocID="{7EA79E99-6FBD-4305-81C3-E9D0C2679D8F}" presName="spaceRect" presStyleCnt="0"/>
      <dgm:spPr/>
    </dgm:pt>
    <dgm:pt modelId="{6FD4B89A-C516-4885-B817-78022B62DFEF}" type="pres">
      <dgm:prSet presAssocID="{7EA79E99-6FBD-4305-81C3-E9D0C2679D8F}" presName="parTx" presStyleLbl="revTx" presStyleIdx="2" presStyleCnt="5">
        <dgm:presLayoutVars>
          <dgm:chMax val="0"/>
          <dgm:chPref val="0"/>
        </dgm:presLayoutVars>
      </dgm:prSet>
      <dgm:spPr/>
    </dgm:pt>
    <dgm:pt modelId="{D39AFEF4-DCB6-40EE-AE5C-BB571080FCD0}" type="pres">
      <dgm:prSet presAssocID="{EB885D33-6689-4F72-8A1D-36B1ADE42025}" presName="sibTrans" presStyleCnt="0"/>
      <dgm:spPr/>
    </dgm:pt>
    <dgm:pt modelId="{5D245B5B-7833-4A51-9A95-3E95C8879538}" type="pres">
      <dgm:prSet presAssocID="{D3BB5387-AE1F-4690-80A6-8FFF36E6365F}" presName="compNode" presStyleCnt="0"/>
      <dgm:spPr/>
    </dgm:pt>
    <dgm:pt modelId="{0B8F2ED8-9EC1-42EF-B1B8-9DAAA2480251}" type="pres">
      <dgm:prSet presAssocID="{D3BB5387-AE1F-4690-80A6-8FFF36E6365F}" presName="bgRect" presStyleLbl="bgShp" presStyleIdx="3" presStyleCnt="5"/>
      <dgm:spPr/>
    </dgm:pt>
    <dgm:pt modelId="{D3A8BFE0-C80F-42EB-A86A-4A569E0B7FCB}" type="pres">
      <dgm:prSet presAssocID="{D3BB5387-AE1F-4690-80A6-8FFF36E6365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 Sign"/>
        </a:ext>
      </dgm:extLst>
    </dgm:pt>
    <dgm:pt modelId="{15777ACA-1762-4827-BEF7-2005576C15C3}" type="pres">
      <dgm:prSet presAssocID="{D3BB5387-AE1F-4690-80A6-8FFF36E6365F}" presName="spaceRect" presStyleCnt="0"/>
      <dgm:spPr/>
    </dgm:pt>
    <dgm:pt modelId="{EA4808EF-EFB3-444C-BBF5-F31CED5BCF8C}" type="pres">
      <dgm:prSet presAssocID="{D3BB5387-AE1F-4690-80A6-8FFF36E6365F}" presName="parTx" presStyleLbl="revTx" presStyleIdx="3" presStyleCnt="5">
        <dgm:presLayoutVars>
          <dgm:chMax val="0"/>
          <dgm:chPref val="0"/>
        </dgm:presLayoutVars>
      </dgm:prSet>
      <dgm:spPr/>
    </dgm:pt>
    <dgm:pt modelId="{BDFF8241-B8C6-4626-9070-0D9A58958F5D}" type="pres">
      <dgm:prSet presAssocID="{61325A80-1B6A-4A03-B853-58AB46E481AB}" presName="sibTrans" presStyleCnt="0"/>
      <dgm:spPr/>
    </dgm:pt>
    <dgm:pt modelId="{3178C8C5-98B3-473C-A560-FAE48BAC3593}" type="pres">
      <dgm:prSet presAssocID="{AD1656D1-B1A7-4456-9931-44C67F0BA924}" presName="compNode" presStyleCnt="0"/>
      <dgm:spPr/>
    </dgm:pt>
    <dgm:pt modelId="{201E2465-67DA-4DA0-AF0A-7067925C9956}" type="pres">
      <dgm:prSet presAssocID="{AD1656D1-B1A7-4456-9931-44C67F0BA924}" presName="bgRect" presStyleLbl="bgShp" presStyleIdx="4" presStyleCnt="5"/>
      <dgm:spPr/>
    </dgm:pt>
    <dgm:pt modelId="{F56E072E-518A-46FE-B8B5-88AA126ADD5B}" type="pres">
      <dgm:prSet presAssocID="{AD1656D1-B1A7-4456-9931-44C67F0BA92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56E5EC40-526F-456C-A81F-9D935D547C7D}" type="pres">
      <dgm:prSet presAssocID="{AD1656D1-B1A7-4456-9931-44C67F0BA924}" presName="spaceRect" presStyleCnt="0"/>
      <dgm:spPr/>
    </dgm:pt>
    <dgm:pt modelId="{E4A34713-80ED-4BB8-962A-FCDB29D1442B}" type="pres">
      <dgm:prSet presAssocID="{AD1656D1-B1A7-4456-9931-44C67F0BA92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B51A72F-74E3-49F2-9F17-74747D7774B7}" srcId="{17BB5620-6F5F-437D-822D-0771C76282E3}" destId="{7D7D4527-DB16-4298-BE9A-9F3B7FF19B0F}" srcOrd="0" destOrd="0" parTransId="{981C2B50-1F5B-4EC5-B248-0FE2FE181B84}" sibTransId="{3DB85036-7E03-4B63-9743-10F53A9D1D8D}"/>
    <dgm:cxn modelId="{8924D36F-0E68-452E-84E2-17411ABBC776}" type="presOf" srcId="{17BB5620-6F5F-437D-822D-0771C76282E3}" destId="{5D4EBDB2-8F2E-4995-8B44-A336C25E5D41}" srcOrd="0" destOrd="0" presId="urn:microsoft.com/office/officeart/2018/2/layout/IconVerticalSolidList"/>
    <dgm:cxn modelId="{C62A3053-D090-41D2-9D05-34AEEBEABF2B}" type="presOf" srcId="{31256AFE-A42F-4D39-8EA7-6E651D14352A}" destId="{926E05D2-D007-4CCE-B405-48FDB59D29B9}" srcOrd="0" destOrd="0" presId="urn:microsoft.com/office/officeart/2018/2/layout/IconVerticalSolidList"/>
    <dgm:cxn modelId="{C4563D7B-94AE-4599-97BA-16D2187DD0EF}" type="presOf" srcId="{7D7D4527-DB16-4298-BE9A-9F3B7FF19B0F}" destId="{6BE387E0-90AE-4EF2-889D-C61007E722DD}" srcOrd="0" destOrd="0" presId="urn:microsoft.com/office/officeart/2018/2/layout/IconVerticalSolidList"/>
    <dgm:cxn modelId="{2E4792AF-6078-4488-BB92-C71F9B4387EC}" srcId="{17BB5620-6F5F-437D-822D-0771C76282E3}" destId="{D3BB5387-AE1F-4690-80A6-8FFF36E6365F}" srcOrd="3" destOrd="0" parTransId="{BC96583F-797F-4660-AD28-C44F7833D315}" sibTransId="{61325A80-1B6A-4A03-B853-58AB46E481AB}"/>
    <dgm:cxn modelId="{E0A6FAB4-7EB7-4F86-B7D4-27A899E75C25}" srcId="{17BB5620-6F5F-437D-822D-0771C76282E3}" destId="{31256AFE-A42F-4D39-8EA7-6E651D14352A}" srcOrd="1" destOrd="0" parTransId="{B873C148-FAAA-4E85-9230-26ECF3FEB61C}" sibTransId="{FD160FAF-7B21-4463-A786-93E3A43C856B}"/>
    <dgm:cxn modelId="{BA8FDEC0-E424-4C03-BFF7-40746187D440}" srcId="{17BB5620-6F5F-437D-822D-0771C76282E3}" destId="{7EA79E99-6FBD-4305-81C3-E9D0C2679D8F}" srcOrd="2" destOrd="0" parTransId="{A46FE3C9-7683-401B-BA8B-5A05785221F0}" sibTransId="{EB885D33-6689-4F72-8A1D-36B1ADE42025}"/>
    <dgm:cxn modelId="{3AC122CF-8370-46D1-85AE-E9A75FB6E889}" srcId="{17BB5620-6F5F-437D-822D-0771C76282E3}" destId="{AD1656D1-B1A7-4456-9931-44C67F0BA924}" srcOrd="4" destOrd="0" parTransId="{D3F5307A-84FF-406D-8BA7-680C01073843}" sibTransId="{6274B065-580D-4699-9C62-94EDA44AF481}"/>
    <dgm:cxn modelId="{C0BFD6D6-C241-49B9-BFB7-873C0B0CF3F3}" type="presOf" srcId="{7EA79E99-6FBD-4305-81C3-E9D0C2679D8F}" destId="{6FD4B89A-C516-4885-B817-78022B62DFEF}" srcOrd="0" destOrd="0" presId="urn:microsoft.com/office/officeart/2018/2/layout/IconVerticalSolidList"/>
    <dgm:cxn modelId="{33DB4BE9-C138-40F0-94A3-921E6B9451D0}" type="presOf" srcId="{AD1656D1-B1A7-4456-9931-44C67F0BA924}" destId="{E4A34713-80ED-4BB8-962A-FCDB29D1442B}" srcOrd="0" destOrd="0" presId="urn:microsoft.com/office/officeart/2018/2/layout/IconVerticalSolidList"/>
    <dgm:cxn modelId="{7DDE8DEF-4C09-467B-A97E-4B4D0A20B2C4}" type="presOf" srcId="{D3BB5387-AE1F-4690-80A6-8FFF36E6365F}" destId="{EA4808EF-EFB3-444C-BBF5-F31CED5BCF8C}" srcOrd="0" destOrd="0" presId="urn:microsoft.com/office/officeart/2018/2/layout/IconVerticalSolidList"/>
    <dgm:cxn modelId="{59D3E709-73C0-4651-8D3B-F2C0CC5BC8E6}" type="presParOf" srcId="{5D4EBDB2-8F2E-4995-8B44-A336C25E5D41}" destId="{8C5898B6-1670-48D5-98BA-715CA8222702}" srcOrd="0" destOrd="0" presId="urn:microsoft.com/office/officeart/2018/2/layout/IconVerticalSolidList"/>
    <dgm:cxn modelId="{C1B7CF85-D034-4DC8-9EFF-D9B64694A559}" type="presParOf" srcId="{8C5898B6-1670-48D5-98BA-715CA8222702}" destId="{B6A7019D-A11A-4DAA-90DC-8DD11C8F23D1}" srcOrd="0" destOrd="0" presId="urn:microsoft.com/office/officeart/2018/2/layout/IconVerticalSolidList"/>
    <dgm:cxn modelId="{7FCB94FB-B853-4BA4-B619-492CE7226171}" type="presParOf" srcId="{8C5898B6-1670-48D5-98BA-715CA8222702}" destId="{3746CD20-C521-4047-8797-DF90E43F4236}" srcOrd="1" destOrd="0" presId="urn:microsoft.com/office/officeart/2018/2/layout/IconVerticalSolidList"/>
    <dgm:cxn modelId="{4E49AC3F-79FC-41F1-BB4C-B783F366454B}" type="presParOf" srcId="{8C5898B6-1670-48D5-98BA-715CA8222702}" destId="{90F35764-58CA-45FE-A601-AD3241CAEB9A}" srcOrd="2" destOrd="0" presId="urn:microsoft.com/office/officeart/2018/2/layout/IconVerticalSolidList"/>
    <dgm:cxn modelId="{54C5F2F8-9D62-4E5A-834A-C2ED36D9AC56}" type="presParOf" srcId="{8C5898B6-1670-48D5-98BA-715CA8222702}" destId="{6BE387E0-90AE-4EF2-889D-C61007E722DD}" srcOrd="3" destOrd="0" presId="urn:microsoft.com/office/officeart/2018/2/layout/IconVerticalSolidList"/>
    <dgm:cxn modelId="{DD0CF826-69AD-4298-9BA1-41E1C0488906}" type="presParOf" srcId="{5D4EBDB2-8F2E-4995-8B44-A336C25E5D41}" destId="{7242D9C0-EC5C-4319-B538-7BD33B71F1F8}" srcOrd="1" destOrd="0" presId="urn:microsoft.com/office/officeart/2018/2/layout/IconVerticalSolidList"/>
    <dgm:cxn modelId="{2165C7F8-5D33-49AC-B8BD-4A44A6F00581}" type="presParOf" srcId="{5D4EBDB2-8F2E-4995-8B44-A336C25E5D41}" destId="{F39172B6-AEC7-48C5-BC13-C90005294D81}" srcOrd="2" destOrd="0" presId="urn:microsoft.com/office/officeart/2018/2/layout/IconVerticalSolidList"/>
    <dgm:cxn modelId="{EBE2F544-8C88-4EBA-AA2A-7F2059D8765C}" type="presParOf" srcId="{F39172B6-AEC7-48C5-BC13-C90005294D81}" destId="{FD776951-95B9-4ABB-ACD8-EC3E10C615BF}" srcOrd="0" destOrd="0" presId="urn:microsoft.com/office/officeart/2018/2/layout/IconVerticalSolidList"/>
    <dgm:cxn modelId="{5BDC6D64-84A0-4AB1-B63D-6961E4F25CEB}" type="presParOf" srcId="{F39172B6-AEC7-48C5-BC13-C90005294D81}" destId="{78D4B511-AB7E-4C35-B6D2-9307BD117695}" srcOrd="1" destOrd="0" presId="urn:microsoft.com/office/officeart/2018/2/layout/IconVerticalSolidList"/>
    <dgm:cxn modelId="{2BCF1CFA-A791-4784-BAB3-B9F42289D38B}" type="presParOf" srcId="{F39172B6-AEC7-48C5-BC13-C90005294D81}" destId="{53F5344A-E492-4D2F-B91E-FB30E4C68082}" srcOrd="2" destOrd="0" presId="urn:microsoft.com/office/officeart/2018/2/layout/IconVerticalSolidList"/>
    <dgm:cxn modelId="{9C8EF770-14B5-4932-953A-83F0C8C333EA}" type="presParOf" srcId="{F39172B6-AEC7-48C5-BC13-C90005294D81}" destId="{926E05D2-D007-4CCE-B405-48FDB59D29B9}" srcOrd="3" destOrd="0" presId="urn:microsoft.com/office/officeart/2018/2/layout/IconVerticalSolidList"/>
    <dgm:cxn modelId="{2E023B5F-D12E-469E-9120-0A3C1894EB52}" type="presParOf" srcId="{5D4EBDB2-8F2E-4995-8B44-A336C25E5D41}" destId="{020FFBF2-4EF1-405F-A4FE-A7876811C277}" srcOrd="3" destOrd="0" presId="urn:microsoft.com/office/officeart/2018/2/layout/IconVerticalSolidList"/>
    <dgm:cxn modelId="{0CA4AFF6-92A8-40D5-88D0-937B1BBB0D6D}" type="presParOf" srcId="{5D4EBDB2-8F2E-4995-8B44-A336C25E5D41}" destId="{21CC831A-7C5C-4D33-8D34-1EFF00E5575F}" srcOrd="4" destOrd="0" presId="urn:microsoft.com/office/officeart/2018/2/layout/IconVerticalSolidList"/>
    <dgm:cxn modelId="{680359FB-5E6F-4F14-9CFA-3A7B32BAAD13}" type="presParOf" srcId="{21CC831A-7C5C-4D33-8D34-1EFF00E5575F}" destId="{73F93F85-DBC1-499F-A2B6-21FFFDB5ECC2}" srcOrd="0" destOrd="0" presId="urn:microsoft.com/office/officeart/2018/2/layout/IconVerticalSolidList"/>
    <dgm:cxn modelId="{B846A8B3-65D6-4178-ACC8-026892F866B5}" type="presParOf" srcId="{21CC831A-7C5C-4D33-8D34-1EFF00E5575F}" destId="{BCF6D8A3-EDB1-4587-B45B-3000A555B809}" srcOrd="1" destOrd="0" presId="urn:microsoft.com/office/officeart/2018/2/layout/IconVerticalSolidList"/>
    <dgm:cxn modelId="{24CDC7E7-8A7D-4093-8160-0A6C3504E666}" type="presParOf" srcId="{21CC831A-7C5C-4D33-8D34-1EFF00E5575F}" destId="{AC22689A-BF48-466E-AD7A-F274C9F862D8}" srcOrd="2" destOrd="0" presId="urn:microsoft.com/office/officeart/2018/2/layout/IconVerticalSolidList"/>
    <dgm:cxn modelId="{FE882A60-306C-407C-B9F6-007A4F72B0DC}" type="presParOf" srcId="{21CC831A-7C5C-4D33-8D34-1EFF00E5575F}" destId="{6FD4B89A-C516-4885-B817-78022B62DFEF}" srcOrd="3" destOrd="0" presId="urn:microsoft.com/office/officeart/2018/2/layout/IconVerticalSolidList"/>
    <dgm:cxn modelId="{E54AB2A7-55BA-4470-B090-EBF23646F1F1}" type="presParOf" srcId="{5D4EBDB2-8F2E-4995-8B44-A336C25E5D41}" destId="{D39AFEF4-DCB6-40EE-AE5C-BB571080FCD0}" srcOrd="5" destOrd="0" presId="urn:microsoft.com/office/officeart/2018/2/layout/IconVerticalSolidList"/>
    <dgm:cxn modelId="{73B0023D-88C3-4079-96CF-36110A100432}" type="presParOf" srcId="{5D4EBDB2-8F2E-4995-8B44-A336C25E5D41}" destId="{5D245B5B-7833-4A51-9A95-3E95C8879538}" srcOrd="6" destOrd="0" presId="urn:microsoft.com/office/officeart/2018/2/layout/IconVerticalSolidList"/>
    <dgm:cxn modelId="{D33A0AF0-04B8-4584-AE51-CEDBDCF562CA}" type="presParOf" srcId="{5D245B5B-7833-4A51-9A95-3E95C8879538}" destId="{0B8F2ED8-9EC1-42EF-B1B8-9DAAA2480251}" srcOrd="0" destOrd="0" presId="urn:microsoft.com/office/officeart/2018/2/layout/IconVerticalSolidList"/>
    <dgm:cxn modelId="{A89DB436-0BAB-4684-A7F4-1007D253E202}" type="presParOf" srcId="{5D245B5B-7833-4A51-9A95-3E95C8879538}" destId="{D3A8BFE0-C80F-42EB-A86A-4A569E0B7FCB}" srcOrd="1" destOrd="0" presId="urn:microsoft.com/office/officeart/2018/2/layout/IconVerticalSolidList"/>
    <dgm:cxn modelId="{56E75F1C-EAFA-49FA-89FA-20C1819DF1ED}" type="presParOf" srcId="{5D245B5B-7833-4A51-9A95-3E95C8879538}" destId="{15777ACA-1762-4827-BEF7-2005576C15C3}" srcOrd="2" destOrd="0" presId="urn:microsoft.com/office/officeart/2018/2/layout/IconVerticalSolidList"/>
    <dgm:cxn modelId="{2406F6B0-3E3B-4230-AD20-B333E430C536}" type="presParOf" srcId="{5D245B5B-7833-4A51-9A95-3E95C8879538}" destId="{EA4808EF-EFB3-444C-BBF5-F31CED5BCF8C}" srcOrd="3" destOrd="0" presId="urn:microsoft.com/office/officeart/2018/2/layout/IconVerticalSolidList"/>
    <dgm:cxn modelId="{3E8FCE1A-0537-4862-B7FE-981A6D5AD5B4}" type="presParOf" srcId="{5D4EBDB2-8F2E-4995-8B44-A336C25E5D41}" destId="{BDFF8241-B8C6-4626-9070-0D9A58958F5D}" srcOrd="7" destOrd="0" presId="urn:microsoft.com/office/officeart/2018/2/layout/IconVerticalSolidList"/>
    <dgm:cxn modelId="{34F1004A-6209-423E-9F78-95FD52677226}" type="presParOf" srcId="{5D4EBDB2-8F2E-4995-8B44-A336C25E5D41}" destId="{3178C8C5-98B3-473C-A560-FAE48BAC3593}" srcOrd="8" destOrd="0" presId="urn:microsoft.com/office/officeart/2018/2/layout/IconVerticalSolidList"/>
    <dgm:cxn modelId="{30BEA65A-74B0-4C28-9147-DFEB81F013C6}" type="presParOf" srcId="{3178C8C5-98B3-473C-A560-FAE48BAC3593}" destId="{201E2465-67DA-4DA0-AF0A-7067925C9956}" srcOrd="0" destOrd="0" presId="urn:microsoft.com/office/officeart/2018/2/layout/IconVerticalSolidList"/>
    <dgm:cxn modelId="{E4239993-A7DE-4ACA-AFA2-58B201D99B55}" type="presParOf" srcId="{3178C8C5-98B3-473C-A560-FAE48BAC3593}" destId="{F56E072E-518A-46FE-B8B5-88AA126ADD5B}" srcOrd="1" destOrd="0" presId="urn:microsoft.com/office/officeart/2018/2/layout/IconVerticalSolidList"/>
    <dgm:cxn modelId="{5B87E677-08AC-4E6A-8DD8-D8666AFC6643}" type="presParOf" srcId="{3178C8C5-98B3-473C-A560-FAE48BAC3593}" destId="{56E5EC40-526F-456C-A81F-9D935D547C7D}" srcOrd="2" destOrd="0" presId="urn:microsoft.com/office/officeart/2018/2/layout/IconVerticalSolidList"/>
    <dgm:cxn modelId="{3C59CD3A-7CA9-4C56-83CE-49A0C40D8608}" type="presParOf" srcId="{3178C8C5-98B3-473C-A560-FAE48BAC3593}" destId="{E4A34713-80ED-4BB8-962A-FCDB29D144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7019D-A11A-4DAA-90DC-8DD11C8F23D1}">
      <dsp:nvSpPr>
        <dsp:cNvPr id="0" name=""/>
        <dsp:cNvSpPr/>
      </dsp:nvSpPr>
      <dsp:spPr>
        <a:xfrm>
          <a:off x="0" y="3249"/>
          <a:ext cx="11433390" cy="6921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6CD20-C521-4047-8797-DF90E43F4236}">
      <dsp:nvSpPr>
        <dsp:cNvPr id="0" name=""/>
        <dsp:cNvSpPr/>
      </dsp:nvSpPr>
      <dsp:spPr>
        <a:xfrm>
          <a:off x="209388" y="158992"/>
          <a:ext cx="380705" cy="3807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387E0-90AE-4EF2-889D-C61007E722DD}">
      <dsp:nvSpPr>
        <dsp:cNvPr id="0" name=""/>
        <dsp:cNvSpPr/>
      </dsp:nvSpPr>
      <dsp:spPr>
        <a:xfrm>
          <a:off x="799481" y="3249"/>
          <a:ext cx="10633908" cy="69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57" tIns="73257" rIns="73257" bIns="7325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Liquid</a:t>
          </a:r>
          <a:endParaRPr lang="en-US" sz="2400" kern="1200" dirty="0"/>
        </a:p>
      </dsp:txBody>
      <dsp:txXfrm>
        <a:off x="799481" y="3249"/>
        <a:ext cx="10633908" cy="692192"/>
      </dsp:txXfrm>
    </dsp:sp>
    <dsp:sp modelId="{FD776951-95B9-4ABB-ACD8-EC3E10C615BF}">
      <dsp:nvSpPr>
        <dsp:cNvPr id="0" name=""/>
        <dsp:cNvSpPr/>
      </dsp:nvSpPr>
      <dsp:spPr>
        <a:xfrm>
          <a:off x="0" y="868489"/>
          <a:ext cx="11433390" cy="6921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4B511-AB7E-4C35-B6D2-9307BD117695}">
      <dsp:nvSpPr>
        <dsp:cNvPr id="0" name=""/>
        <dsp:cNvSpPr/>
      </dsp:nvSpPr>
      <dsp:spPr>
        <a:xfrm>
          <a:off x="209388" y="1024233"/>
          <a:ext cx="380705" cy="3807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E05D2-D007-4CCE-B405-48FDB59D29B9}">
      <dsp:nvSpPr>
        <dsp:cNvPr id="0" name=""/>
        <dsp:cNvSpPr/>
      </dsp:nvSpPr>
      <dsp:spPr>
        <a:xfrm>
          <a:off x="799481" y="868489"/>
          <a:ext cx="10633908" cy="69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57" tIns="73257" rIns="73257" bIns="7325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Organic (</a:t>
          </a:r>
          <a:r>
            <a:rPr lang="en-GB" sz="2400" b="0" i="0" kern="1200" dirty="0"/>
            <a:t>persistent organic pollutants) POP’s</a:t>
          </a:r>
          <a:endParaRPr lang="en-US" sz="2400" kern="1200" dirty="0"/>
        </a:p>
      </dsp:txBody>
      <dsp:txXfrm>
        <a:off x="799481" y="868489"/>
        <a:ext cx="10633908" cy="692192"/>
      </dsp:txXfrm>
    </dsp:sp>
    <dsp:sp modelId="{73F93F85-DBC1-499F-A2B6-21FFFDB5ECC2}">
      <dsp:nvSpPr>
        <dsp:cNvPr id="0" name=""/>
        <dsp:cNvSpPr/>
      </dsp:nvSpPr>
      <dsp:spPr>
        <a:xfrm>
          <a:off x="0" y="1733729"/>
          <a:ext cx="11433390" cy="6921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6D8A3-EDB1-4587-B45B-3000A555B809}">
      <dsp:nvSpPr>
        <dsp:cNvPr id="0" name=""/>
        <dsp:cNvSpPr/>
      </dsp:nvSpPr>
      <dsp:spPr>
        <a:xfrm>
          <a:off x="209388" y="1889473"/>
          <a:ext cx="380705" cy="3807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4B89A-C516-4885-B817-78022B62DFEF}">
      <dsp:nvSpPr>
        <dsp:cNvPr id="0" name=""/>
        <dsp:cNvSpPr/>
      </dsp:nvSpPr>
      <dsp:spPr>
        <a:xfrm>
          <a:off x="799481" y="1733729"/>
          <a:ext cx="10633908" cy="69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57" tIns="73257" rIns="73257" bIns="7325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Recyclable</a:t>
          </a:r>
          <a:endParaRPr lang="en-US" sz="2400" kern="1200" dirty="0"/>
        </a:p>
      </dsp:txBody>
      <dsp:txXfrm>
        <a:off x="799481" y="1733729"/>
        <a:ext cx="10633908" cy="692192"/>
      </dsp:txXfrm>
    </dsp:sp>
    <dsp:sp modelId="{0B8F2ED8-9EC1-42EF-B1B8-9DAAA2480251}">
      <dsp:nvSpPr>
        <dsp:cNvPr id="0" name=""/>
        <dsp:cNvSpPr/>
      </dsp:nvSpPr>
      <dsp:spPr>
        <a:xfrm>
          <a:off x="0" y="2598970"/>
          <a:ext cx="11433390" cy="6921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8BFE0-C80F-42EB-A86A-4A569E0B7FCB}">
      <dsp:nvSpPr>
        <dsp:cNvPr id="0" name=""/>
        <dsp:cNvSpPr/>
      </dsp:nvSpPr>
      <dsp:spPr>
        <a:xfrm>
          <a:off x="209388" y="2754713"/>
          <a:ext cx="380705" cy="3807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808EF-EFB3-444C-BBF5-F31CED5BCF8C}">
      <dsp:nvSpPr>
        <dsp:cNvPr id="0" name=""/>
        <dsp:cNvSpPr/>
      </dsp:nvSpPr>
      <dsp:spPr>
        <a:xfrm>
          <a:off x="799481" y="2598970"/>
          <a:ext cx="10633908" cy="69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57" tIns="73257" rIns="73257" bIns="7325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Hazardous</a:t>
          </a:r>
          <a:endParaRPr lang="en-US" sz="2400" kern="1200" dirty="0"/>
        </a:p>
      </dsp:txBody>
      <dsp:txXfrm>
        <a:off x="799481" y="2598970"/>
        <a:ext cx="10633908" cy="692192"/>
      </dsp:txXfrm>
    </dsp:sp>
    <dsp:sp modelId="{201E2465-67DA-4DA0-AF0A-7067925C9956}">
      <dsp:nvSpPr>
        <dsp:cNvPr id="0" name=""/>
        <dsp:cNvSpPr/>
      </dsp:nvSpPr>
      <dsp:spPr>
        <a:xfrm>
          <a:off x="0" y="3464210"/>
          <a:ext cx="11433390" cy="6921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E072E-518A-46FE-B8B5-88AA126ADD5B}">
      <dsp:nvSpPr>
        <dsp:cNvPr id="0" name=""/>
        <dsp:cNvSpPr/>
      </dsp:nvSpPr>
      <dsp:spPr>
        <a:xfrm>
          <a:off x="209388" y="3619953"/>
          <a:ext cx="380705" cy="38070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34713-80ED-4BB8-962A-FCDB29D1442B}">
      <dsp:nvSpPr>
        <dsp:cNvPr id="0" name=""/>
        <dsp:cNvSpPr/>
      </dsp:nvSpPr>
      <dsp:spPr>
        <a:xfrm>
          <a:off x="799481" y="3464210"/>
          <a:ext cx="10633908" cy="69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57" tIns="73257" rIns="73257" bIns="7325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Solid</a:t>
          </a:r>
          <a:endParaRPr lang="en-US" sz="2400" kern="1200" dirty="0"/>
        </a:p>
      </dsp:txBody>
      <dsp:txXfrm>
        <a:off x="799481" y="3464210"/>
        <a:ext cx="10633908" cy="692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138ED-F3BD-424E-8445-740A582B029F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970EC-786B-4EDC-BDD0-A26F6E6EDE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786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67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395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009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371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159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17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2332" y="1095539"/>
            <a:ext cx="12192000" cy="4421694"/>
          </a:xfrm>
          <a:prstGeom prst="rect">
            <a:avLst/>
          </a:prstGeom>
          <a:solidFill>
            <a:srgbClr val="008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2192000" cy="1052736"/>
          </a:xfrm>
          <a:prstGeom prst="rect">
            <a:avLst/>
          </a:prstGeom>
          <a:solidFill>
            <a:srgbClr val="001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2118" y="404664"/>
            <a:ext cx="4556357" cy="1296144"/>
            <a:chOff x="0" y="2492896"/>
            <a:chExt cx="8578740" cy="1296144"/>
          </a:xfrm>
          <a:solidFill>
            <a:schemeClr val="bg1"/>
          </a:solidFill>
        </p:grpSpPr>
        <p:sp>
          <p:nvSpPr>
            <p:cNvPr id="21" name="Rounded Rectangle 20"/>
            <p:cNvSpPr/>
            <p:nvPr userDrawn="1"/>
          </p:nvSpPr>
          <p:spPr>
            <a:xfrm>
              <a:off x="0" y="2492896"/>
              <a:ext cx="857874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0" y="2492896"/>
              <a:ext cx="2115846" cy="1296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F57B738-2531-3545-2ABA-9ED72993D4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368" y="548680"/>
            <a:ext cx="3312367" cy="9411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5B0597-5A06-5B47-0D77-A69EC6D970A8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</p:spTree>
    <p:extLst>
      <p:ext uri="{BB962C8B-B14F-4D97-AF65-F5344CB8AC3E}">
        <p14:creationId xmlns:p14="http://schemas.microsoft.com/office/powerpoint/2010/main" val="30801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171"/>
            <a:ext cx="12192000" cy="6453335"/>
          </a:xfrm>
          <a:prstGeom prst="rect">
            <a:avLst/>
          </a:prstGeom>
          <a:solidFill>
            <a:srgbClr val="001F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700808"/>
            <a:ext cx="11760629" cy="1296144"/>
            <a:chOff x="0" y="2492896"/>
            <a:chExt cx="8578740" cy="1296144"/>
          </a:xfrm>
          <a:solidFill>
            <a:srgbClr val="0080DB"/>
          </a:solidFill>
        </p:grpSpPr>
        <p:sp>
          <p:nvSpPr>
            <p:cNvPr id="10" name="Rounded Rectangle 9"/>
            <p:cNvSpPr/>
            <p:nvPr userDrawn="1"/>
          </p:nvSpPr>
          <p:spPr>
            <a:xfrm>
              <a:off x="0" y="2492896"/>
              <a:ext cx="857874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2492896"/>
              <a:ext cx="981896" cy="1296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97AC3A1F-6B6E-F87F-76A1-5131016395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8925" y="1988691"/>
            <a:ext cx="8569325" cy="7922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3B11C8-3D06-84E1-F08C-7FF80C3F96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0DDD49-50D7-FFBB-59C9-1B1D8C0B71DE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276CD1-BEF2-C8D2-DBAA-D45763519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4C8598-D402-8A8A-BB11-77CB947B0350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7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F90148A6-822E-4638-B57D-7DB1763979D7}"/>
              </a:ext>
            </a:extLst>
          </p:cNvPr>
          <p:cNvSpPr/>
          <p:nvPr userDrawn="1"/>
        </p:nvSpPr>
        <p:spPr>
          <a:xfrm>
            <a:off x="10813" y="1146183"/>
            <a:ext cx="12212655" cy="5713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4862"/>
            <a:ext cx="12253836" cy="1470025"/>
          </a:xfrm>
          <a:solidFill>
            <a:srgbClr val="001F3C"/>
          </a:solidFill>
        </p:spPr>
        <p:txBody>
          <a:bodyPr>
            <a:normAutofit/>
          </a:bodyPr>
          <a:lstStyle>
            <a:lvl1pPr>
              <a:defRPr sz="2993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B6F8B3E7-6156-4FF4-8B1B-BD4E53C9BD35}"/>
              </a:ext>
            </a:extLst>
          </p:cNvPr>
          <p:cNvSpPr/>
          <p:nvPr userDrawn="1"/>
        </p:nvSpPr>
        <p:spPr>
          <a:xfrm>
            <a:off x="309568" y="1797269"/>
            <a:ext cx="11572864" cy="4855779"/>
          </a:xfrm>
          <a:prstGeom prst="round2DiagRect">
            <a:avLst/>
          </a:prstGeom>
          <a:solidFill>
            <a:srgbClr val="008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1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540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663F6F5D-440F-431E-AC20-B7C58ED75FE6}"/>
              </a:ext>
            </a:extLst>
          </p:cNvPr>
          <p:cNvSpPr/>
          <p:nvPr userDrawn="1"/>
        </p:nvSpPr>
        <p:spPr>
          <a:xfrm>
            <a:off x="-114299" y="1146183"/>
            <a:ext cx="12337768" cy="5713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652" y="3182"/>
            <a:ext cx="12212655" cy="1143000"/>
          </a:xfrm>
          <a:solidFill>
            <a:srgbClr val="001F3C"/>
          </a:solidFill>
        </p:spPr>
        <p:txBody>
          <a:bodyPr>
            <a:normAutofit/>
          </a:bodyPr>
          <a:lstStyle>
            <a:lvl1pPr>
              <a:defRPr sz="2993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DCD645A7-EA43-449F-A5D5-EF8BF4567F86}"/>
              </a:ext>
            </a:extLst>
          </p:cNvPr>
          <p:cNvSpPr/>
          <p:nvPr userDrawn="1"/>
        </p:nvSpPr>
        <p:spPr>
          <a:xfrm>
            <a:off x="275122" y="1432344"/>
            <a:ext cx="11641767" cy="5182779"/>
          </a:xfrm>
          <a:prstGeom prst="round2DiagRect">
            <a:avLst/>
          </a:prstGeom>
          <a:solidFill>
            <a:srgbClr val="008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1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1756"/>
            <a:ext cx="10972800" cy="4636766"/>
          </a:xfrm>
          <a:noFill/>
        </p:spPr>
        <p:txBody>
          <a:bodyPr/>
          <a:lstStyle>
            <a:lvl1pPr>
              <a:defRPr sz="1904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860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2F3A23E5-F1E1-4517-BC3E-AE416813C388}"/>
              </a:ext>
            </a:extLst>
          </p:cNvPr>
          <p:cNvSpPr/>
          <p:nvPr userDrawn="1"/>
        </p:nvSpPr>
        <p:spPr>
          <a:xfrm>
            <a:off x="10813" y="1146183"/>
            <a:ext cx="12212655" cy="5713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5CB1DBB-1781-46A7-8410-83AF3EBB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4096"/>
            <a:ext cx="12192000" cy="1324837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F15F5099-2DE5-4A70-8558-5803A931865C}"/>
              </a:ext>
            </a:extLst>
          </p:cNvPr>
          <p:cNvSpPr/>
          <p:nvPr userDrawn="1"/>
        </p:nvSpPr>
        <p:spPr>
          <a:xfrm>
            <a:off x="361995" y="1522480"/>
            <a:ext cx="11554888" cy="5154139"/>
          </a:xfrm>
          <a:prstGeom prst="round2DiagRect">
            <a:avLst/>
          </a:prstGeom>
          <a:solidFill>
            <a:srgbClr val="008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1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A05FB-7956-4868-A56D-1B08700C73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96390" y="1839745"/>
            <a:ext cx="10686100" cy="449138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547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962" y="6357038"/>
            <a:ext cx="2845283" cy="364206"/>
          </a:xfrm>
          <a:prstGeom prst="rect">
            <a:avLst/>
          </a:prstGeom>
        </p:spPr>
        <p:txBody>
          <a:bodyPr/>
          <a:lstStyle/>
          <a:p>
            <a:pPr defTabSz="621884"/>
            <a:fld id="{CC0A74CF-64D0-4EBF-B4ED-EAB6310948C6}" type="datetimeFigureOut">
              <a:rPr lang="en-GB" sz="1224" smtClean="0">
                <a:solidFill>
                  <a:prstClr val="black"/>
                </a:solidFill>
              </a:rPr>
              <a:pPr defTabSz="621884"/>
              <a:t>30/01/2024</a:t>
            </a:fld>
            <a:endParaRPr lang="en-GB" sz="1224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770" y="6357038"/>
            <a:ext cx="3862489" cy="364206"/>
          </a:xfrm>
          <a:prstGeom prst="rect">
            <a:avLst/>
          </a:prstGeom>
        </p:spPr>
        <p:txBody>
          <a:bodyPr/>
          <a:lstStyle/>
          <a:p>
            <a:pPr defTabSz="621884"/>
            <a:endParaRPr lang="en-GB" sz="1224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6759" y="6357038"/>
            <a:ext cx="2845283" cy="364206"/>
          </a:xfrm>
          <a:prstGeom prst="rect">
            <a:avLst/>
          </a:prstGeom>
        </p:spPr>
        <p:txBody>
          <a:bodyPr/>
          <a:lstStyle/>
          <a:p>
            <a:pPr defTabSz="621884"/>
            <a:fld id="{4A0ECF84-FFC0-43CB-9DD7-3E67B15F0C24}" type="slidenum">
              <a:rPr lang="en-GB" sz="1224" smtClean="0">
                <a:solidFill>
                  <a:prstClr val="black"/>
                </a:solidFill>
              </a:rPr>
              <a:pPr defTabSz="621884"/>
              <a:t>‹#›</a:t>
            </a:fld>
            <a:endParaRPr lang="en-GB" sz="1224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5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86" y="0"/>
            <a:ext cx="1219638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69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BF7BFA-027F-71E7-938D-F3D54AF217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58EE7-3E34-16BE-A267-1344FA3E44AA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8F1F1-0373-5542-BC84-000C4C6114D1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B9E80C-E8A6-3077-A14E-DD631B471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8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681945D-26DF-83C1-7DEE-BCF6B0F382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4B76C-5519-382A-F0CE-6A18FBB593B2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1CD03-0964-E409-3809-BC528306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87F837-BAD1-3AF1-A50E-49261712C18E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574C2-8B08-579F-C6A2-92B710AA1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5487" y="1628800"/>
            <a:ext cx="8461026" cy="4248472"/>
          </a:xfrm>
          <a:prstGeom prst="rect">
            <a:avLst/>
          </a:prstGeom>
        </p:spPr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endParaRPr lang="en-GB" sz="2600" dirty="0">
              <a:solidFill>
                <a:srgbClr val="001F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56CC80C-1EDC-6364-C8EA-91C12EC2D2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D26BF-5722-BFF2-B260-3DFA21BB23E5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E436F0-DBE6-3261-E5B4-39B260690B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94206B-F18B-4923-2BA4-2C306799E1B3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0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574C2-8B08-579F-C6A2-92B710AA1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8257" y="3501008"/>
            <a:ext cx="9175487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endParaRPr lang="en-GB" sz="2600" dirty="0">
              <a:solidFill>
                <a:srgbClr val="001F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892A5-8A66-9E41-01D1-DA9F1B90EA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08257" y="1772816"/>
            <a:ext cx="9175486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73A357C-A89B-6E60-A96B-A2BD861F15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AF25BB-3B5D-42E8-080E-AC156B4ACE1E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879E7D-0B5F-D502-36F2-DC70C72501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821B3E-EBD1-F47B-4D1C-CA6A0E252E6B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9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DE6B1-D4E5-5029-AFF2-3578D2B7C33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6763" y="1700808"/>
            <a:ext cx="10658475" cy="38884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12E9F0B-C892-2FA1-2F05-848C6AD780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D3DF4-A651-233C-46EA-B510D9D2EE34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F22DDC-9C12-E94D-9EF5-51C50E56B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2063A4-FB5A-51EF-E460-599685A287A9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7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B41F1-8EF4-56B0-F9E9-163F44C5AC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5524" y="1793875"/>
            <a:ext cx="5040263" cy="4320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6DDC45-9AE6-F688-3B00-33FFD6A7C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477" y="1793875"/>
            <a:ext cx="50400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CADF7C0-C11B-2C01-2DCC-27526DE608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1F1CA5-CAC1-2755-03CF-E89571ECE0E0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F542DF-E4AD-63BA-58D5-B857396526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4141C9-7F5A-CF05-CF85-88105902D343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4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B41F1-8EF4-56B0-F9E9-163F44C5AC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6082" y="1797323"/>
            <a:ext cx="5040263" cy="4320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6DDC45-9AE6-F688-3B00-33FFD6A7C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5656" y="1797323"/>
            <a:ext cx="50400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4A1BFC5-8025-2830-6B8A-7E31F9C5E5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EEB9D4-7088-814D-61B7-31F1EEE0998B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0E438-7325-19ED-6598-325EC25338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34EC7F-5683-7DC2-99B1-FFEFEF4DA8CD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5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6453335"/>
          </a:xfrm>
          <a:prstGeom prst="rect">
            <a:avLst/>
          </a:prstGeom>
          <a:solidFill>
            <a:srgbClr val="0080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700808"/>
            <a:ext cx="11760629" cy="1296144"/>
            <a:chOff x="0" y="2492896"/>
            <a:chExt cx="8578740" cy="1296144"/>
          </a:xfrm>
          <a:solidFill>
            <a:srgbClr val="001F3C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0" y="2492896"/>
              <a:ext cx="857874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492896"/>
              <a:ext cx="981896" cy="1296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BFEBC0D-1713-F3D7-4B69-A64F235B80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8925" y="1988691"/>
            <a:ext cx="8569325" cy="7922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A6CC8CF-0336-5319-0F35-F6BAF2E3E1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9F200F-9FA1-2E73-3D1F-8EECF6C61CD6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7AD8E0-DEF1-B474-74A2-91883E15B6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2115EA-2CA1-DC7C-A90E-FB57B79F26A2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5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424076"/>
            <a:ext cx="12192000" cy="834911"/>
          </a:xfrm>
          <a:prstGeom prst="rect">
            <a:avLst/>
          </a:prstGeom>
          <a:solidFill>
            <a:srgbClr val="0080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98721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59" r:id="rId3"/>
    <p:sldLayoutId id="2147483657" r:id="rId4"/>
    <p:sldLayoutId id="2147483660" r:id="rId5"/>
    <p:sldLayoutId id="2147483661" r:id="rId6"/>
    <p:sldLayoutId id="2147483662" r:id="rId7"/>
    <p:sldLayoutId id="2147483663" r:id="rId8"/>
    <p:sldLayoutId id="2147483651" r:id="rId9"/>
    <p:sldLayoutId id="2147483656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7729"/>
            <a:ext cx="12192000" cy="1143000"/>
          </a:xfrm>
          <a:prstGeom prst="rect">
            <a:avLst/>
          </a:prstGeom>
          <a:solidFill>
            <a:srgbClr val="001F3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21"/>
            <a:ext cx="10972800" cy="4525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70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xStyles>
    <p:titleStyle>
      <a:lvl1pPr algn="ctr" defTabSz="545454" rtl="0" eaLnBrk="1" latinLnBrk="0" hangingPunct="1">
        <a:spcBef>
          <a:spcPct val="0"/>
        </a:spcBef>
        <a:buNone/>
        <a:defRPr sz="2993" kern="1200">
          <a:solidFill>
            <a:schemeClr val="bg1"/>
          </a:solidFill>
          <a:latin typeface="Monseratt"/>
          <a:ea typeface="+mj-ea"/>
          <a:cs typeface="+mj-cs"/>
        </a:defRPr>
      </a:lvl1pPr>
    </p:titleStyle>
    <p:bodyStyle>
      <a:lvl1pPr marL="204545" indent="-204545" algn="l" defTabSz="545454" rtl="0" eaLnBrk="1" latinLnBrk="0" hangingPunct="1">
        <a:spcBef>
          <a:spcPct val="20000"/>
        </a:spcBef>
        <a:buFont typeface="Arial" pitchFamily="34" charset="0"/>
        <a:buChar char="•"/>
        <a:defRPr sz="1909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443181" indent="-170454" algn="l" defTabSz="545454" rtl="0" eaLnBrk="1" latinLnBrk="0" hangingPunct="1">
        <a:spcBef>
          <a:spcPct val="20000"/>
        </a:spcBef>
        <a:buFont typeface="Arial" pitchFamily="34" charset="0"/>
        <a:buChar char="–"/>
        <a:defRPr sz="1670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681818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432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954545" indent="-136364" algn="l" defTabSz="545454" rtl="0" eaLnBrk="1" latinLnBrk="0" hangingPunct="1">
        <a:spcBef>
          <a:spcPct val="20000"/>
        </a:spcBef>
        <a:buFont typeface="Arial" pitchFamily="34" charset="0"/>
        <a:buChar char="–"/>
        <a:defRPr sz="1193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4pPr>
      <a:lvl5pPr marL="1227272" indent="-136364" algn="l" defTabSz="545454" rtl="0" eaLnBrk="1" latinLnBrk="0" hangingPunct="1">
        <a:spcBef>
          <a:spcPct val="20000"/>
        </a:spcBef>
        <a:buFont typeface="Arial" pitchFamily="34" charset="0"/>
        <a:buChar char="»"/>
        <a:defRPr sz="1193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5pPr>
      <a:lvl6pPr marL="1499999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193" kern="1200">
          <a:solidFill>
            <a:schemeClr val="tx1"/>
          </a:solidFill>
          <a:latin typeface="+mn-lt"/>
          <a:ea typeface="+mn-ea"/>
          <a:cs typeface="+mn-cs"/>
        </a:defRPr>
      </a:lvl6pPr>
      <a:lvl7pPr marL="1772726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193" kern="1200">
          <a:solidFill>
            <a:schemeClr val="tx1"/>
          </a:solidFill>
          <a:latin typeface="+mn-lt"/>
          <a:ea typeface="+mn-ea"/>
          <a:cs typeface="+mn-cs"/>
        </a:defRPr>
      </a:lvl7pPr>
      <a:lvl8pPr marL="2045453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193" kern="1200">
          <a:solidFill>
            <a:schemeClr val="tx1"/>
          </a:solidFill>
          <a:latin typeface="+mn-lt"/>
          <a:ea typeface="+mn-ea"/>
          <a:cs typeface="+mn-cs"/>
        </a:defRPr>
      </a:lvl8pPr>
      <a:lvl9pPr marL="2318180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1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1pPr>
      <a:lvl2pPr marL="272727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2pPr>
      <a:lvl3pPr marL="545454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3pPr>
      <a:lvl4pPr marL="818181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4pPr>
      <a:lvl5pPr marL="1090907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5pPr>
      <a:lvl6pPr marL="1363635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6pPr>
      <a:lvl7pPr marL="1636362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7pPr>
      <a:lvl8pPr marL="1909089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8pPr>
      <a:lvl9pPr marL="2181816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5541" y="2484632"/>
            <a:ext cx="741682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+mj-lt"/>
              </a:rPr>
              <a:t>Know about managing waste</a:t>
            </a:r>
          </a:p>
        </p:txBody>
      </p:sp>
    </p:spTree>
    <p:extLst>
      <p:ext uri="{BB962C8B-B14F-4D97-AF65-F5344CB8AC3E}">
        <p14:creationId xmlns:p14="http://schemas.microsoft.com/office/powerpoint/2010/main" val="2628986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CC2ED-FA55-45BD-4E4C-CA27B57DA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61034" y="476672"/>
            <a:ext cx="7632377" cy="648716"/>
          </a:xfrm>
        </p:spPr>
        <p:txBody>
          <a:bodyPr>
            <a:noAutofit/>
          </a:bodyPr>
          <a:lstStyle/>
          <a:p>
            <a:r>
              <a:rPr lang="en-GB" sz="4400" dirty="0">
                <a:latin typeface="+mj-lt"/>
              </a:rPr>
              <a:t>Environmental Benefits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57BC2-9387-4888-717C-8217E27503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369" y="1760176"/>
            <a:ext cx="5814608" cy="4401280"/>
          </a:xfrm>
        </p:spPr>
        <p:txBody>
          <a:bodyPr lIns="91440" tIns="45720" rIns="91440" bIns="45720" anchor="t"/>
          <a:lstStyle/>
          <a:p>
            <a:r>
              <a:rPr lang="en-GB" sz="2800" dirty="0"/>
              <a:t>Less methane and carbon monoxide</a:t>
            </a:r>
          </a:p>
          <a:p>
            <a:r>
              <a:rPr lang="en-GB" sz="2800" dirty="0"/>
              <a:t>Reduce amount of waste which is burnt</a:t>
            </a:r>
          </a:p>
          <a:p>
            <a:r>
              <a:rPr lang="en-GB" sz="2800" dirty="0"/>
              <a:t>Improved air and water quality</a:t>
            </a:r>
          </a:p>
          <a:p>
            <a:r>
              <a:rPr lang="en-GB" sz="2800" dirty="0"/>
              <a:t>Less damage to flora and fauna</a:t>
            </a:r>
          </a:p>
          <a:p>
            <a:r>
              <a:rPr lang="en-GB" sz="2800" dirty="0"/>
              <a:t>Reuse waste (e.g. turn organic waste into compost)</a:t>
            </a:r>
          </a:p>
          <a:p>
            <a:r>
              <a:rPr lang="en-GB" sz="2800" dirty="0"/>
              <a:t>Reduce reliance on natural resources</a:t>
            </a:r>
          </a:p>
        </p:txBody>
      </p:sp>
    </p:spTree>
    <p:extLst>
      <p:ext uri="{BB962C8B-B14F-4D97-AF65-F5344CB8AC3E}">
        <p14:creationId xmlns:p14="http://schemas.microsoft.com/office/powerpoint/2010/main" val="12334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4529AC-6350-605C-7C16-1AF79578B2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999296"/>
            <a:ext cx="5715652" cy="3926207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2800" dirty="0"/>
              <a:t>Q4. </a:t>
            </a:r>
            <a:r>
              <a:rPr lang="en-GB" sz="2800" dirty="0">
                <a:ea typeface="Calibri"/>
                <a:cs typeface="Arial"/>
              </a:rPr>
              <a:t>State legislation relating to the management of waste (3.1)</a:t>
            </a:r>
          </a:p>
          <a:p>
            <a:pPr marL="0" indent="0">
              <a:buNone/>
            </a:pPr>
            <a:endParaRPr lang="en-GB" sz="28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800" dirty="0">
                <a:ea typeface="Calibri"/>
                <a:cs typeface="Calibri"/>
              </a:rPr>
              <a:t>Q5. </a:t>
            </a:r>
            <a:r>
              <a:rPr lang="en-GB" sz="2800" dirty="0">
                <a:ea typeface="Calibri"/>
                <a:cs typeface="Arial"/>
              </a:rPr>
              <a:t>Outline the main categories of waste (3.2)</a:t>
            </a:r>
          </a:p>
          <a:p>
            <a:pPr marL="0" indent="0">
              <a:buNone/>
            </a:pPr>
            <a:endParaRPr lang="en-GB" sz="2800" dirty="0">
              <a:ea typeface="Calibri"/>
              <a:cs typeface="Arial"/>
            </a:endParaRPr>
          </a:p>
          <a:p>
            <a:pPr marL="0" indent="0">
              <a:buNone/>
            </a:pPr>
            <a:r>
              <a:rPr lang="en-GB" sz="2800" dirty="0">
                <a:ea typeface="Calibri"/>
                <a:cs typeface="Arial"/>
              </a:rPr>
              <a:t>Q6. Describe the environmental benefits of managing waste (3.3)</a:t>
            </a:r>
            <a:endParaRPr lang="en-GB" sz="28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sz="2400" dirty="0">
              <a:ea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08D69-80AC-9CEA-95DD-6158315565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61809" y="522850"/>
            <a:ext cx="12307007" cy="622885"/>
          </a:xfrm>
        </p:spPr>
        <p:txBody>
          <a:bodyPr lIns="91440" tIns="45720" rIns="91440" bIns="45720" anchor="t">
            <a:normAutofit fontScale="92500" lnSpcReduction="10000"/>
          </a:bodyPr>
          <a:lstStyle/>
          <a:p>
            <a:r>
              <a:rPr lang="en-GB" sz="4000" b="1" dirty="0">
                <a:latin typeface="+mj-lt"/>
              </a:rPr>
              <a:t>Complete workbook</a:t>
            </a:r>
            <a:r>
              <a:rPr lang="en-GB" sz="4000" dirty="0">
                <a:latin typeface="+mj-lt"/>
              </a:rPr>
              <a:t>: Environmental Impact of Logistics</a:t>
            </a:r>
            <a:endParaRPr lang="en-GB" sz="4000" b="1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722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13DE7B-0B78-B97B-8196-C25E063D5E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0003" y="2058301"/>
            <a:ext cx="8461026" cy="424847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3600" b="1" dirty="0">
                <a:ea typeface="+mn-lt"/>
                <a:cs typeface="+mn-lt"/>
              </a:rPr>
              <a:t>Know about recycling</a:t>
            </a:r>
            <a:endParaRPr lang="en-GB" sz="3600" dirty="0">
              <a:ea typeface="+mn-lt"/>
              <a:cs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32EED-8EF7-8E6C-1350-5B023A978D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1" y="398305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Next Session</a:t>
            </a:r>
            <a:endParaRPr lang="en-US" sz="4400" dirty="0"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63741B-C505-4AD6-68DC-B6EEFFB839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05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4529AC-6350-605C-7C16-1AF79578B2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28800"/>
            <a:ext cx="11377264" cy="4464496"/>
          </a:xfrm>
        </p:spPr>
        <p:txBody>
          <a:bodyPr lIns="91440" tIns="45720" rIns="91440" bIns="45720" anchor="t"/>
          <a:lstStyle/>
          <a:p>
            <a:pPr algn="ctr"/>
            <a:r>
              <a:rPr lang="en-GB" sz="2800" dirty="0"/>
              <a:t>3.1 State legislation relating to the management of waste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3.2 Outline the main categories of waste</a:t>
            </a:r>
          </a:p>
          <a:p>
            <a:pPr marL="0" indent="0" algn="ctr">
              <a:buNone/>
            </a:pPr>
            <a:endParaRPr lang="en-GB" sz="2800" dirty="0"/>
          </a:p>
          <a:p>
            <a:pPr algn="ctr"/>
            <a:r>
              <a:rPr lang="en-GB" sz="2800" dirty="0"/>
              <a:t>3.3 Describe the environmental benefits of managing waste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08D69-80AC-9CEA-95DD-6158315565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1" y="440346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97364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8B81B5-CCF7-5E14-5BCC-BA1F682C6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5486" y="2426598"/>
            <a:ext cx="8461026" cy="936104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GB" sz="2800" dirty="0">
                <a:latin typeface="Calibri"/>
                <a:ea typeface="Calibri"/>
                <a:cs typeface="Calibri"/>
              </a:rPr>
              <a:t>What is waste management?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B0604-ADBF-34D2-F9A0-024FEA02D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98871" y="478786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Waste management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07504-93EC-DA65-FAC7-13908471A8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CD25B2-C9F3-DAC0-C962-8B23AFE05AF3}"/>
              </a:ext>
            </a:extLst>
          </p:cNvPr>
          <p:cNvSpPr txBox="1"/>
          <p:nvPr/>
        </p:nvSpPr>
        <p:spPr>
          <a:xfrm>
            <a:off x="1869624" y="3807172"/>
            <a:ext cx="856895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dirty="0">
                <a:latin typeface="Calibri"/>
                <a:ea typeface="Calibri"/>
                <a:cs typeface="Calibri"/>
              </a:rPr>
              <a:t>How do we do this in our own everyday lives?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CB9954-18C8-5EAF-42BD-741B3BC22596}"/>
              </a:ext>
            </a:extLst>
          </p:cNvPr>
          <p:cNvSpPr txBox="1"/>
          <p:nvPr/>
        </p:nvSpPr>
        <p:spPr>
          <a:xfrm>
            <a:off x="2506648" y="5136703"/>
            <a:ext cx="741682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dirty="0">
                <a:latin typeface="Calibri"/>
                <a:ea typeface="Calibri"/>
                <a:cs typeface="Calibri"/>
              </a:rPr>
              <a:t>How is this different to a company?</a:t>
            </a:r>
          </a:p>
        </p:txBody>
      </p:sp>
      <p:pic>
        <p:nvPicPr>
          <p:cNvPr id="7" name="Graphic 6" descr="Questions with solid fill">
            <a:extLst>
              <a:ext uri="{FF2B5EF4-FFF2-40B4-BE49-F238E27FC236}">
                <a16:creationId xmlns:a16="http://schemas.microsoft.com/office/drawing/2014/main" id="{361431FA-261E-C45C-3ADC-FD30C2E80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2800" y="1407160"/>
            <a:ext cx="2235200" cy="2235200"/>
          </a:xfrm>
          <a:prstGeom prst="rect">
            <a:avLst/>
          </a:prstGeom>
        </p:spPr>
      </p:pic>
      <p:pic>
        <p:nvPicPr>
          <p:cNvPr id="8" name="Graphic 7" descr="Questions with solid fill">
            <a:extLst>
              <a:ext uri="{FF2B5EF4-FFF2-40B4-BE49-F238E27FC236}">
                <a16:creationId xmlns:a16="http://schemas.microsoft.com/office/drawing/2014/main" id="{CA7C0A1A-56B5-779B-DD85-7AD30A3F0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1407160"/>
            <a:ext cx="22352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8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CC2ED-FA55-45BD-4E4C-CA27B57DA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92" y="548680"/>
            <a:ext cx="11374599" cy="66903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dirty="0">
                <a:latin typeface="+mj-lt"/>
              </a:rPr>
              <a:t>State legislation relating to the management of waste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57BC2-9387-4888-717C-8217E27503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070" y="2140450"/>
            <a:ext cx="5378424" cy="387296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2800" dirty="0">
                <a:latin typeface="Calibri"/>
                <a:ea typeface="Calibri"/>
                <a:cs typeface="Calibri"/>
              </a:rPr>
              <a:t>Identify what legislations need to be complied with in Logistics.</a:t>
            </a:r>
          </a:p>
          <a:p>
            <a:pPr marL="0" indent="0">
              <a:buNone/>
            </a:pPr>
            <a:endParaRPr lang="en-GB" sz="2800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800" dirty="0">
                <a:latin typeface="Calibri"/>
                <a:ea typeface="Calibri"/>
                <a:cs typeface="Calibri"/>
              </a:rPr>
              <a:t>Research these legislations to feedback to the whole group</a:t>
            </a:r>
          </a:p>
          <a:p>
            <a:pPr marL="0" indent="0">
              <a:buNone/>
            </a:pPr>
            <a:endParaRPr lang="en-GB" sz="2800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800" i="1" dirty="0">
                <a:latin typeface="Calibri"/>
                <a:ea typeface="Calibri"/>
                <a:cs typeface="Calibri"/>
              </a:rPr>
              <a:t>What are they about and how do they have an impact</a:t>
            </a:r>
            <a:r>
              <a:rPr lang="en-GB" sz="2800" dirty="0">
                <a:latin typeface="Calibri"/>
                <a:ea typeface="Calibri"/>
                <a:cs typeface="Calibri"/>
              </a:rPr>
              <a:t>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456A38-77EF-6BDF-DE96-55ED2BA4AB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30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71C745-2AA6-69C8-D9A4-BC6E1C1193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1" y="404664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Legislation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6B90D-5182-6D53-2C08-B5C97C71A7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2564" y="2000442"/>
            <a:ext cx="5903339" cy="432000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2800" dirty="0"/>
              <a:t>Di</a:t>
            </a:r>
            <a:r>
              <a:rPr lang="en-GB" sz="2800" dirty="0">
                <a:ea typeface="Calibri"/>
                <a:cs typeface="Calibri"/>
              </a:rPr>
              <a:t>fferent types can include:</a:t>
            </a:r>
          </a:p>
          <a:p>
            <a:pPr marL="0" indent="0">
              <a:buNone/>
            </a:pPr>
            <a:endParaRPr lang="en-GB" sz="2800" dirty="0">
              <a:ea typeface="Calibri"/>
              <a:cs typeface="Calibri"/>
            </a:endParaRPr>
          </a:p>
          <a:p>
            <a:r>
              <a:rPr lang="en-GB" sz="2800" dirty="0">
                <a:ea typeface="Calibri"/>
                <a:cs typeface="Calibri"/>
              </a:rPr>
              <a:t>Environmental Protection Act</a:t>
            </a:r>
          </a:p>
          <a:p>
            <a:r>
              <a:rPr lang="en-GB" sz="2800" dirty="0">
                <a:ea typeface="Calibri"/>
                <a:cs typeface="Calibri"/>
              </a:rPr>
              <a:t>Control of Substances Hazardous to Health</a:t>
            </a:r>
          </a:p>
          <a:p>
            <a:r>
              <a:rPr lang="en-GB" sz="2800" dirty="0">
                <a:ea typeface="Calibri"/>
                <a:cs typeface="Calibri"/>
              </a:rPr>
              <a:t>Hazardous Waste Regulations</a:t>
            </a:r>
          </a:p>
          <a:p>
            <a:r>
              <a:rPr lang="en-GB" sz="2800" dirty="0">
                <a:ea typeface="Calibri"/>
                <a:cs typeface="Calibri"/>
              </a:rPr>
              <a:t>Packaging Waste Regulations</a:t>
            </a:r>
          </a:p>
        </p:txBody>
      </p:sp>
    </p:spTree>
    <p:extLst>
      <p:ext uri="{BB962C8B-B14F-4D97-AF65-F5344CB8AC3E}">
        <p14:creationId xmlns:p14="http://schemas.microsoft.com/office/powerpoint/2010/main" val="328485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1E72EB-282C-EDCE-0C3A-0AE12E96F3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1" y="476672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Waste management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DB7F7-D5D5-0A7E-BDF1-8BD3A41BD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352" y="1482835"/>
            <a:ext cx="11665296" cy="5042509"/>
          </a:xfrm>
        </p:spPr>
        <p:txBody>
          <a:bodyPr lIns="91440" tIns="45720" rIns="91440" bIns="45720" anchor="t"/>
          <a:lstStyle/>
          <a:p>
            <a:pPr algn="l" fontAlgn="base"/>
            <a:r>
              <a:rPr lang="en-GB" sz="2400" b="1" i="0" dirty="0">
                <a:solidFill>
                  <a:srgbClr val="363636"/>
                </a:solidFill>
                <a:effectLst/>
                <a:ea typeface="Calibri"/>
                <a:cs typeface="Calibri"/>
              </a:rPr>
              <a:t>Reduce: </a:t>
            </a:r>
            <a:r>
              <a:rPr lang="en-GB" sz="2400" b="0" i="0" dirty="0">
                <a:solidFill>
                  <a:srgbClr val="363636"/>
                </a:solidFill>
                <a:effectLst/>
                <a:ea typeface="Calibri"/>
                <a:cs typeface="Calibri"/>
              </a:rPr>
              <a:t>Cutting down on the production and purchasing of items causing waste, such as single-use plastic straws. </a:t>
            </a:r>
          </a:p>
          <a:p>
            <a:pPr fontAlgn="base"/>
            <a:r>
              <a:rPr lang="en-GB" sz="2400" b="1" i="0" dirty="0">
                <a:solidFill>
                  <a:srgbClr val="363636"/>
                </a:solidFill>
                <a:effectLst/>
                <a:ea typeface="Calibri"/>
                <a:cs typeface="Calibri"/>
              </a:rPr>
              <a:t>Re-use: </a:t>
            </a:r>
            <a:r>
              <a:rPr lang="en-GB" sz="2400" dirty="0">
                <a:solidFill>
                  <a:srgbClr val="363636"/>
                </a:solidFill>
                <a:ea typeface="Calibri"/>
                <a:cs typeface="Calibri"/>
              </a:rPr>
              <a:t>Re-purpose items rather than discard them,</a:t>
            </a:r>
            <a:r>
              <a:rPr lang="en-GB" sz="2400" b="0" i="0" dirty="0">
                <a:solidFill>
                  <a:srgbClr val="363636"/>
                </a:solidFill>
                <a:effectLst/>
                <a:ea typeface="Calibri"/>
                <a:cs typeface="Calibri"/>
              </a:rPr>
              <a:t> </a:t>
            </a:r>
            <a:r>
              <a:rPr lang="en-GB" sz="2400" dirty="0">
                <a:solidFill>
                  <a:srgbClr val="363636"/>
                </a:solidFill>
                <a:ea typeface="Calibri"/>
                <a:cs typeface="Calibri"/>
              </a:rPr>
              <a:t>such as </a:t>
            </a:r>
            <a:r>
              <a:rPr lang="en-GB" sz="2400" b="0" i="0" dirty="0">
                <a:solidFill>
                  <a:srgbClr val="363636"/>
                </a:solidFill>
                <a:effectLst/>
                <a:ea typeface="Calibri"/>
                <a:cs typeface="Calibri"/>
              </a:rPr>
              <a:t>the reuse of plastic bottles to create ‘eco-bricks’ for non-load bearing walls</a:t>
            </a:r>
            <a:r>
              <a:rPr lang="en-GB" sz="2400" dirty="0">
                <a:solidFill>
                  <a:srgbClr val="363636"/>
                </a:solidFill>
                <a:ea typeface="Calibri"/>
                <a:cs typeface="Calibri"/>
              </a:rPr>
              <a:t>.</a:t>
            </a:r>
          </a:p>
          <a:p>
            <a:r>
              <a:rPr lang="en-GB" sz="2400" b="1" i="0" dirty="0">
                <a:solidFill>
                  <a:srgbClr val="363636"/>
                </a:solidFill>
                <a:effectLst/>
                <a:ea typeface="Calibri"/>
                <a:cs typeface="Calibri"/>
              </a:rPr>
              <a:t>Recycle: </a:t>
            </a:r>
            <a:r>
              <a:rPr lang="en-GB" sz="2400" b="0" i="0" dirty="0">
                <a:solidFill>
                  <a:srgbClr val="363636"/>
                </a:solidFill>
                <a:effectLst/>
                <a:ea typeface="Calibri"/>
                <a:cs typeface="Calibri"/>
              </a:rPr>
              <a:t>When items can’t be refurbished, recycling the component assets to make new assets is the next best thing.</a:t>
            </a:r>
            <a:r>
              <a:rPr lang="en-GB" sz="2400" dirty="0">
                <a:solidFill>
                  <a:srgbClr val="363636"/>
                </a:solidFill>
                <a:ea typeface="Calibri"/>
                <a:cs typeface="Calibri"/>
              </a:rPr>
              <a:t> </a:t>
            </a:r>
          </a:p>
          <a:p>
            <a:pPr algn="l" fontAlgn="base"/>
            <a:r>
              <a:rPr lang="en-GB" sz="2400" b="1" i="0" dirty="0">
                <a:solidFill>
                  <a:srgbClr val="363636"/>
                </a:solidFill>
                <a:effectLst/>
                <a:ea typeface="Calibri"/>
                <a:cs typeface="Calibri"/>
              </a:rPr>
              <a:t>Energy: </a:t>
            </a:r>
            <a:r>
              <a:rPr lang="en-GB" sz="2400" b="0" i="0" dirty="0">
                <a:solidFill>
                  <a:srgbClr val="363636"/>
                </a:solidFill>
                <a:effectLst/>
                <a:ea typeface="Calibri"/>
                <a:cs typeface="Calibri"/>
              </a:rPr>
              <a:t>Waste generated by businesses can be used to generate electricity, heat energy and biofuel.</a:t>
            </a:r>
          </a:p>
          <a:p>
            <a:pPr algn="l" fontAlgn="base"/>
            <a:r>
              <a:rPr lang="en-GB" sz="2400" b="1" i="0" dirty="0">
                <a:solidFill>
                  <a:srgbClr val="363636"/>
                </a:solidFill>
                <a:effectLst/>
                <a:ea typeface="Calibri"/>
                <a:cs typeface="Calibri"/>
              </a:rPr>
              <a:t>Incineration: </a:t>
            </a:r>
            <a:r>
              <a:rPr lang="en-GB" sz="2400" b="0" i="0" dirty="0">
                <a:solidFill>
                  <a:srgbClr val="363636"/>
                </a:solidFill>
                <a:effectLst/>
                <a:ea typeface="Calibri"/>
                <a:cs typeface="Calibri"/>
              </a:rPr>
              <a:t>The burning of waste at temperatures high enough to turn it into ash or gas without recovering energy from it.</a:t>
            </a:r>
          </a:p>
          <a:p>
            <a:pPr algn="l" fontAlgn="base"/>
            <a:r>
              <a:rPr lang="en-GB" sz="2400" b="1" i="0" dirty="0">
                <a:solidFill>
                  <a:srgbClr val="363636"/>
                </a:solidFill>
                <a:effectLst/>
                <a:ea typeface="Calibri"/>
                <a:cs typeface="Calibri"/>
              </a:rPr>
              <a:t>Landfill: </a:t>
            </a:r>
            <a:r>
              <a:rPr lang="en-GB" sz="2400" b="0" i="0" dirty="0">
                <a:solidFill>
                  <a:srgbClr val="363636"/>
                </a:solidFill>
                <a:effectLst/>
                <a:ea typeface="Calibri"/>
                <a:cs typeface="Calibri"/>
              </a:rPr>
              <a:t>If no other options are available, then the waste will be stockpiled or buried in a landfill.</a:t>
            </a:r>
            <a:br>
              <a:rPr lang="en-GB" sz="2000" b="0" i="0" dirty="0">
                <a:effectLst/>
                <a:latin typeface="Calibri"/>
              </a:rPr>
            </a:br>
            <a:endParaRPr lang="en-GB" sz="2000" b="0" i="0" dirty="0">
              <a:solidFill>
                <a:srgbClr val="363636"/>
              </a:solidFill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406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CC2ED-FA55-45BD-4E4C-CA27B57DA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351" y="440826"/>
            <a:ext cx="11665295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Outline the main categories of waste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57BC2-9387-4888-717C-8217E27503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5911" y="1772816"/>
            <a:ext cx="10200176" cy="4320000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GB" dirty="0">
                <a:latin typeface="Calibri"/>
                <a:ea typeface="Calibri"/>
                <a:cs typeface="Calibri"/>
              </a:rPr>
              <a:t>What type of waste is there in Logistics?</a:t>
            </a:r>
          </a:p>
        </p:txBody>
      </p:sp>
    </p:spTree>
    <p:extLst>
      <p:ext uri="{BB962C8B-B14F-4D97-AF65-F5344CB8AC3E}">
        <p14:creationId xmlns:p14="http://schemas.microsoft.com/office/powerpoint/2010/main" val="2413363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9A6266-080D-6C61-84D5-B3A4D2418A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1" y="459573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Categories</a:t>
            </a: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C54B44A6-4E22-7A0F-FA4C-41F70EE37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115138"/>
              </p:ext>
            </p:extLst>
          </p:nvPr>
        </p:nvGraphicFramePr>
        <p:xfrm>
          <a:off x="405136" y="2343988"/>
          <a:ext cx="11433390" cy="4159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B2ABBF95-5EBB-6D23-FDAF-1F4B9E86E07A}"/>
              </a:ext>
            </a:extLst>
          </p:cNvPr>
          <p:cNvSpPr txBox="1"/>
          <p:nvPr/>
        </p:nvSpPr>
        <p:spPr>
          <a:xfrm>
            <a:off x="762000" y="1310640"/>
            <a:ext cx="106680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Calibri"/>
                <a:ea typeface="Calibri"/>
                <a:cs typeface="Calibri"/>
              </a:rPr>
              <a:t>Working individually, identify what types of products would come under the below categories and how they should correctly be dealt with.</a:t>
            </a:r>
          </a:p>
        </p:txBody>
      </p:sp>
    </p:spTree>
    <p:extLst>
      <p:ext uri="{BB962C8B-B14F-4D97-AF65-F5344CB8AC3E}">
        <p14:creationId xmlns:p14="http://schemas.microsoft.com/office/powerpoint/2010/main" val="2862780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CC2ED-FA55-45BD-4E4C-CA27B57DA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74" y="548680"/>
            <a:ext cx="12189485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000" dirty="0">
                <a:latin typeface="+mj-lt"/>
              </a:rPr>
              <a:t>Describe the environmental benefits of managing waste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57BC2-9387-4888-717C-8217E27503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3883" y="1749442"/>
            <a:ext cx="10704232" cy="4320000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GB" dirty="0">
                <a:latin typeface="Calibri"/>
                <a:ea typeface="Calibri"/>
                <a:cs typeface="Calibri"/>
              </a:rPr>
              <a:t>What are the environmental benefits of managing waste?</a:t>
            </a:r>
          </a:p>
        </p:txBody>
      </p:sp>
    </p:spTree>
    <p:extLst>
      <p:ext uri="{BB962C8B-B14F-4D97-AF65-F5344CB8AC3E}">
        <p14:creationId xmlns:p14="http://schemas.microsoft.com/office/powerpoint/2010/main" val="658808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f7bf10-8920-405c-b4ea-32753fe25b3a">
      <Terms xmlns="http://schemas.microsoft.com/office/infopath/2007/PartnerControls"/>
    </lcf76f155ced4ddcb4097134ff3c332f>
    <TaxCatchAll xmlns="edc02efd-96c8-4407-9213-3601c83b448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E361A1B26474EBF9C750B9423DFE9" ma:contentTypeVersion="14" ma:contentTypeDescription="Create a new document." ma:contentTypeScope="" ma:versionID="5e8cdcf1a0df571b28cb83a7788b941e">
  <xsd:schema xmlns:xsd="http://www.w3.org/2001/XMLSchema" xmlns:xs="http://www.w3.org/2001/XMLSchema" xmlns:p="http://schemas.microsoft.com/office/2006/metadata/properties" xmlns:ns2="51f7bf10-8920-405c-b4ea-32753fe25b3a" xmlns:ns3="edc02efd-96c8-4407-9213-3601c83b448a" targetNamespace="http://schemas.microsoft.com/office/2006/metadata/properties" ma:root="true" ma:fieldsID="1ee8988cd09673e71933f490f67d924a" ns2:_="" ns3:_="">
    <xsd:import namespace="51f7bf10-8920-405c-b4ea-32753fe25b3a"/>
    <xsd:import namespace="edc02efd-96c8-4407-9213-3601c83b44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7bf10-8920-405c-b4ea-32753fe25b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7624f20-a294-4e3a-8b0d-5470c7471d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02efd-96c8-4407-9213-3601c83b448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299cab6-b58f-4c42-8a8f-9869d9e80770}" ma:internalName="TaxCatchAll" ma:showField="CatchAllData" ma:web="edc02efd-96c8-4407-9213-3601c83b44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5512E0-A06E-4245-8269-87210F8480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B71C58-871F-40D9-8BC9-A829087ECF34}">
  <ds:schemaRefs>
    <ds:schemaRef ds:uri="http://www.w3.org/XML/1998/namespace"/>
    <ds:schemaRef ds:uri="http://schemas.microsoft.com/office/2006/documentManagement/types"/>
    <ds:schemaRef ds:uri="http://purl.org/dc/dcmitype/"/>
    <ds:schemaRef ds:uri="8a58e7fd-1e96-42c6-a79f-08d666fa7c59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be9d0b97-4c32-470d-b369-3547c2f246d3"/>
    <ds:schemaRef ds:uri="http://schemas.microsoft.com/office/2006/metadata/properties"/>
    <ds:schemaRef ds:uri="http://purl.org/dc/terms/"/>
    <ds:schemaRef ds:uri="51f7bf10-8920-405c-b4ea-32753fe25b3a"/>
    <ds:schemaRef ds:uri="edc02efd-96c8-4407-9213-3601c83b448a"/>
  </ds:schemaRefs>
</ds:datastoreItem>
</file>

<file path=customXml/itemProps3.xml><?xml version="1.0" encoding="utf-8"?>
<ds:datastoreItem xmlns:ds="http://schemas.openxmlformats.org/officeDocument/2006/customXml" ds:itemID="{D878923F-EC64-4469-9A0C-D2A05448FE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f7bf10-8920-405c-b4ea-32753fe25b3a"/>
    <ds:schemaRef ds:uri="edc02efd-96c8-4407-9213-3601c83b44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415</Words>
  <Application>Microsoft Office PowerPoint</Application>
  <PresentationFormat>Widescreen</PresentationFormat>
  <Paragraphs>65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Monseratt</vt:lpstr>
      <vt:lpstr>Calibri</vt:lpstr>
      <vt:lpstr>Open Sans</vt:lpstr>
      <vt:lpstr>Montserrat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Seetec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Moll</dc:creator>
  <cp:lastModifiedBy>Natalie Gregory</cp:lastModifiedBy>
  <cp:revision>256</cp:revision>
  <dcterms:created xsi:type="dcterms:W3CDTF">2017-10-27T09:11:17Z</dcterms:created>
  <dcterms:modified xsi:type="dcterms:W3CDTF">2024-01-30T12:37:34Z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0x0101001BFE361A1B26474EBF9C750B9423DFE9</vt:lpwstr>
  </property>
  <property fmtid="{D5CDD505-2E9C-101B-9397-08002B2CF9AE}" pid="3" name="MediaServiceImageTags">
    <vt:lpwstr/>
  </property>
</Properties>
</file>