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0" r:id="rId5"/>
    <p:sldMasterId id="2147483676" r:id="rId6"/>
  </p:sldMasterIdLst>
  <p:notesMasterIdLst>
    <p:notesMasterId r:id="rId19"/>
  </p:notesMasterIdLst>
  <p:sldIdLst>
    <p:sldId id="257" r:id="rId7"/>
    <p:sldId id="472" r:id="rId8"/>
    <p:sldId id="479" r:id="rId9"/>
    <p:sldId id="483" r:id="rId10"/>
    <p:sldId id="485" r:id="rId11"/>
    <p:sldId id="482" r:id="rId12"/>
    <p:sldId id="481" r:id="rId13"/>
    <p:sldId id="476" r:id="rId14"/>
    <p:sldId id="480" r:id="rId15"/>
    <p:sldId id="486" r:id="rId16"/>
    <p:sldId id="489" r:id="rId17"/>
    <p:sldId id="47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CE5F1A05-F64C-4CE6-9123-4FB0014DEB56}">
          <p14:sldIdLst>
            <p14:sldId id="257"/>
          </p14:sldIdLst>
        </p14:section>
        <p14:section name="Default Slides" id="{7EEA1F4F-EA9F-44B8-8CB2-5D878F68E2DD}">
          <p14:sldIdLst>
            <p14:sldId id="472"/>
            <p14:sldId id="479"/>
            <p14:sldId id="483"/>
            <p14:sldId id="485"/>
            <p14:sldId id="482"/>
            <p14:sldId id="481"/>
            <p14:sldId id="476"/>
            <p14:sldId id="480"/>
            <p14:sldId id="486"/>
            <p14:sldId id="489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1F3C"/>
    <a:srgbClr val="0080DB"/>
    <a:srgbClr val="EAED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40F32-04F7-4C19-8E24-0706688413D5}" v="4" dt="2024-01-30T12:44:43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53" autoAdjust="0"/>
    <p:restoredTop sz="72760" autoAdjust="0"/>
  </p:normalViewPr>
  <p:slideViewPr>
    <p:cSldViewPr>
      <p:cViewPr varScale="1">
        <p:scale>
          <a:sx n="46" d="100"/>
          <a:sy n="46" d="100"/>
        </p:scale>
        <p:origin x="70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Gregory" userId="5029e876-f44a-41d6-85f5-571cd131df41" providerId="ADAL" clId="{7C540F32-04F7-4C19-8E24-0706688413D5}"/>
    <pc:docChg chg="custSel delSld modSld modSection">
      <pc:chgData name="Natalie Gregory" userId="5029e876-f44a-41d6-85f5-571cd131df41" providerId="ADAL" clId="{7C540F32-04F7-4C19-8E24-0706688413D5}" dt="2024-01-30T12:52:37.111" v="96" actId="2696"/>
      <pc:docMkLst>
        <pc:docMk/>
      </pc:docMkLst>
      <pc:sldChg chg="modSp mod">
        <pc:chgData name="Natalie Gregory" userId="5029e876-f44a-41d6-85f5-571cd131df41" providerId="ADAL" clId="{7C540F32-04F7-4C19-8E24-0706688413D5}" dt="2024-01-30T12:42:02.709" v="2" actId="255"/>
        <pc:sldMkLst>
          <pc:docMk/>
          <pc:sldMk cId="2628986213" sldId="257"/>
        </pc:sldMkLst>
        <pc:spChg chg="mod">
          <ac:chgData name="Natalie Gregory" userId="5029e876-f44a-41d6-85f5-571cd131df41" providerId="ADAL" clId="{7C540F32-04F7-4C19-8E24-0706688413D5}" dt="2024-01-30T12:42:02.709" v="2" actId="255"/>
          <ac:spMkLst>
            <pc:docMk/>
            <pc:sldMk cId="2628986213" sldId="257"/>
            <ac:spMk id="2" creationId="{00000000-0000-0000-0000-000000000000}"/>
          </ac:spMkLst>
        </pc:spChg>
      </pc:sldChg>
      <pc:sldChg chg="del">
        <pc:chgData name="Natalie Gregory" userId="5029e876-f44a-41d6-85f5-571cd131df41" providerId="ADAL" clId="{7C540F32-04F7-4C19-8E24-0706688413D5}" dt="2024-01-30T12:52:37.111" v="96" actId="2696"/>
        <pc:sldMkLst>
          <pc:docMk/>
          <pc:sldMk cId="1001030672" sldId="471"/>
        </pc:sldMkLst>
      </pc:sldChg>
      <pc:sldChg chg="delSp modSp mod">
        <pc:chgData name="Natalie Gregory" userId="5029e876-f44a-41d6-85f5-571cd131df41" providerId="ADAL" clId="{7C540F32-04F7-4C19-8E24-0706688413D5}" dt="2024-01-30T12:42:39.775" v="8" actId="478"/>
        <pc:sldMkLst>
          <pc:docMk/>
          <pc:sldMk cId="3973644146" sldId="472"/>
        </pc:sldMkLst>
        <pc:spChg chg="mod">
          <ac:chgData name="Natalie Gregory" userId="5029e876-f44a-41d6-85f5-571cd131df41" providerId="ADAL" clId="{7C540F32-04F7-4C19-8E24-0706688413D5}" dt="2024-01-30T12:42:34.214" v="7" actId="255"/>
          <ac:spMkLst>
            <pc:docMk/>
            <pc:sldMk cId="3973644146" sldId="472"/>
            <ac:spMk id="2" creationId="{3F4529AC-6350-605C-7C16-1AF79578B201}"/>
          </ac:spMkLst>
        </pc:spChg>
        <pc:spChg chg="mod">
          <ac:chgData name="Natalie Gregory" userId="5029e876-f44a-41d6-85f5-571cd131df41" providerId="ADAL" clId="{7C540F32-04F7-4C19-8E24-0706688413D5}" dt="2024-01-30T12:42:21.018" v="5" actId="1076"/>
          <ac:spMkLst>
            <pc:docMk/>
            <pc:sldMk cId="3973644146" sldId="472"/>
            <ac:spMk id="3" creationId="{45208D69-80AC-9CEA-95DD-61583155656C}"/>
          </ac:spMkLst>
        </pc:spChg>
        <pc:picChg chg="del">
          <ac:chgData name="Natalie Gregory" userId="5029e876-f44a-41d6-85f5-571cd131df41" providerId="ADAL" clId="{7C540F32-04F7-4C19-8E24-0706688413D5}" dt="2024-01-30T12:42:39.775" v="8" actId="478"/>
          <ac:picMkLst>
            <pc:docMk/>
            <pc:sldMk cId="3973644146" sldId="472"/>
            <ac:picMk id="4" creationId="{EDC81273-D7F3-D587-DDB1-E15567D2D84B}"/>
          </ac:picMkLst>
        </pc:picChg>
      </pc:sldChg>
      <pc:sldChg chg="modSp mod">
        <pc:chgData name="Natalie Gregory" userId="5029e876-f44a-41d6-85f5-571cd131df41" providerId="ADAL" clId="{7C540F32-04F7-4C19-8E24-0706688413D5}" dt="2024-01-30T12:49:18.412" v="66" actId="255"/>
        <pc:sldMkLst>
          <pc:docMk/>
          <pc:sldMk cId="658808884" sldId="476"/>
        </pc:sldMkLst>
        <pc:spChg chg="mod">
          <ac:chgData name="Natalie Gregory" userId="5029e876-f44a-41d6-85f5-571cd131df41" providerId="ADAL" clId="{7C540F32-04F7-4C19-8E24-0706688413D5}" dt="2024-01-30T12:49:18.412" v="66" actId="255"/>
          <ac:spMkLst>
            <pc:docMk/>
            <pc:sldMk cId="658808884" sldId="476"/>
            <ac:spMk id="3" creationId="{D57CC2ED-FA55-45BD-4E4C-CA27B57DAEA4}"/>
          </ac:spMkLst>
        </pc:spChg>
      </pc:sldChg>
      <pc:sldChg chg="delSp modSp mod">
        <pc:chgData name="Natalie Gregory" userId="5029e876-f44a-41d6-85f5-571cd131df41" providerId="ADAL" clId="{7C540F32-04F7-4C19-8E24-0706688413D5}" dt="2024-01-30T12:52:29.950" v="94" actId="478"/>
        <pc:sldMkLst>
          <pc:docMk/>
          <pc:sldMk cId="1258722611" sldId="477"/>
        </pc:sldMkLst>
        <pc:spChg chg="mod">
          <ac:chgData name="Natalie Gregory" userId="5029e876-f44a-41d6-85f5-571cd131df41" providerId="ADAL" clId="{7C540F32-04F7-4C19-8E24-0706688413D5}" dt="2024-01-30T12:52:28.419" v="93" actId="1076"/>
          <ac:spMkLst>
            <pc:docMk/>
            <pc:sldMk cId="1258722611" sldId="477"/>
            <ac:spMk id="2" creationId="{3F4529AC-6350-605C-7C16-1AF79578B201}"/>
          </ac:spMkLst>
        </pc:spChg>
        <pc:spChg chg="mod">
          <ac:chgData name="Natalie Gregory" userId="5029e876-f44a-41d6-85f5-571cd131df41" providerId="ADAL" clId="{7C540F32-04F7-4C19-8E24-0706688413D5}" dt="2024-01-30T12:52:15.314" v="90" actId="27636"/>
          <ac:spMkLst>
            <pc:docMk/>
            <pc:sldMk cId="1258722611" sldId="477"/>
            <ac:spMk id="3" creationId="{45208D69-80AC-9CEA-95DD-61583155656C}"/>
          </ac:spMkLst>
        </pc:spChg>
        <pc:picChg chg="del">
          <ac:chgData name="Natalie Gregory" userId="5029e876-f44a-41d6-85f5-571cd131df41" providerId="ADAL" clId="{7C540F32-04F7-4C19-8E24-0706688413D5}" dt="2024-01-30T12:52:29.950" v="94" actId="478"/>
          <ac:picMkLst>
            <pc:docMk/>
            <pc:sldMk cId="1258722611" sldId="477"/>
            <ac:picMk id="4" creationId="{EEA12758-FCB8-7607-F9EE-BBF2394C2E41}"/>
          </ac:picMkLst>
        </pc:picChg>
      </pc:sldChg>
      <pc:sldChg chg="delSp modSp mod modNotesTx">
        <pc:chgData name="Natalie Gregory" userId="5029e876-f44a-41d6-85f5-571cd131df41" providerId="ADAL" clId="{7C540F32-04F7-4C19-8E24-0706688413D5}" dt="2024-01-30T12:44:07.944" v="21" actId="478"/>
        <pc:sldMkLst>
          <pc:docMk/>
          <pc:sldMk cId="2499302146" sldId="479"/>
        </pc:sldMkLst>
        <pc:spChg chg="mod">
          <ac:chgData name="Natalie Gregory" userId="5029e876-f44a-41d6-85f5-571cd131df41" providerId="ADAL" clId="{7C540F32-04F7-4C19-8E24-0706688413D5}" dt="2024-01-30T12:43:23.855" v="16" actId="255"/>
          <ac:spMkLst>
            <pc:docMk/>
            <pc:sldMk cId="2499302146" sldId="479"/>
            <ac:spMk id="3" creationId="{D57CC2ED-FA55-45BD-4E4C-CA27B57DAEA4}"/>
          </ac:spMkLst>
        </pc:spChg>
        <pc:spChg chg="mod">
          <ac:chgData name="Natalie Gregory" userId="5029e876-f44a-41d6-85f5-571cd131df41" providerId="ADAL" clId="{7C540F32-04F7-4C19-8E24-0706688413D5}" dt="2024-01-30T12:44:03.411" v="20" actId="255"/>
          <ac:spMkLst>
            <pc:docMk/>
            <pc:sldMk cId="2499302146" sldId="479"/>
            <ac:spMk id="4" creationId="{D912FDD4-AF0B-5024-DB8F-32334AB8E5BB}"/>
          </ac:spMkLst>
        </pc:spChg>
        <pc:spChg chg="mod">
          <ac:chgData name="Natalie Gregory" userId="5029e876-f44a-41d6-85f5-571cd131df41" providerId="ADAL" clId="{7C540F32-04F7-4C19-8E24-0706688413D5}" dt="2024-01-30T12:43:48.319" v="18" actId="255"/>
          <ac:spMkLst>
            <pc:docMk/>
            <pc:sldMk cId="2499302146" sldId="479"/>
            <ac:spMk id="5" creationId="{57B57BC2-9387-4888-717C-8217E2750311}"/>
          </ac:spMkLst>
        </pc:spChg>
        <pc:picChg chg="del">
          <ac:chgData name="Natalie Gregory" userId="5029e876-f44a-41d6-85f5-571cd131df41" providerId="ADAL" clId="{7C540F32-04F7-4C19-8E24-0706688413D5}" dt="2024-01-30T12:44:07.944" v="21" actId="478"/>
          <ac:picMkLst>
            <pc:docMk/>
            <pc:sldMk cId="2499302146" sldId="479"/>
            <ac:picMk id="2" creationId="{DD0987FF-9161-C6FA-6361-34F2BD34B981}"/>
          </ac:picMkLst>
        </pc:picChg>
      </pc:sldChg>
      <pc:sldChg chg="delSp modSp mod">
        <pc:chgData name="Natalie Gregory" userId="5029e876-f44a-41d6-85f5-571cd131df41" providerId="ADAL" clId="{7C540F32-04F7-4C19-8E24-0706688413D5}" dt="2024-01-30T12:49:51.462" v="70" actId="478"/>
        <pc:sldMkLst>
          <pc:docMk/>
          <pc:sldMk cId="682538875" sldId="480"/>
        </pc:sldMkLst>
        <pc:spChg chg="mod">
          <ac:chgData name="Natalie Gregory" userId="5029e876-f44a-41d6-85f5-571cd131df41" providerId="ADAL" clId="{7C540F32-04F7-4C19-8E24-0706688413D5}" dt="2024-01-30T12:49:49.480" v="69" actId="1076"/>
          <ac:spMkLst>
            <pc:docMk/>
            <pc:sldMk cId="682538875" sldId="480"/>
            <ac:spMk id="3" creationId="{D57CC2ED-FA55-45BD-4E4C-CA27B57DAEA4}"/>
          </ac:spMkLst>
        </pc:spChg>
        <pc:picChg chg="del">
          <ac:chgData name="Natalie Gregory" userId="5029e876-f44a-41d6-85f5-571cd131df41" providerId="ADAL" clId="{7C540F32-04F7-4C19-8E24-0706688413D5}" dt="2024-01-30T12:49:51.462" v="70" actId="478"/>
          <ac:picMkLst>
            <pc:docMk/>
            <pc:sldMk cId="682538875" sldId="480"/>
            <ac:picMk id="2" creationId="{1487FAF0-51B0-D81D-EA3A-45C1E106BDB8}"/>
          </ac:picMkLst>
        </pc:picChg>
      </pc:sldChg>
      <pc:sldChg chg="delSp modSp mod modNotesTx">
        <pc:chgData name="Natalie Gregory" userId="5029e876-f44a-41d6-85f5-571cd131df41" providerId="ADAL" clId="{7C540F32-04F7-4C19-8E24-0706688413D5}" dt="2024-01-30T12:48:10.368" v="56" actId="20577"/>
        <pc:sldMkLst>
          <pc:docMk/>
          <pc:sldMk cId="123346812" sldId="481"/>
        </pc:sldMkLst>
        <pc:spChg chg="mod">
          <ac:chgData name="Natalie Gregory" userId="5029e876-f44a-41d6-85f5-571cd131df41" providerId="ADAL" clId="{7C540F32-04F7-4C19-8E24-0706688413D5}" dt="2024-01-30T12:47:55.680" v="52" actId="1076"/>
          <ac:spMkLst>
            <pc:docMk/>
            <pc:sldMk cId="123346812" sldId="481"/>
            <ac:spMk id="3" creationId="{D57CC2ED-FA55-45BD-4E4C-CA27B57DAEA4}"/>
          </ac:spMkLst>
        </pc:spChg>
        <pc:picChg chg="del">
          <ac:chgData name="Natalie Gregory" userId="5029e876-f44a-41d6-85f5-571cd131df41" providerId="ADAL" clId="{7C540F32-04F7-4C19-8E24-0706688413D5}" dt="2024-01-30T12:48:02.002" v="53" actId="478"/>
          <ac:picMkLst>
            <pc:docMk/>
            <pc:sldMk cId="123346812" sldId="481"/>
            <ac:picMk id="2" creationId="{D0399A53-C3BC-6850-47A2-CAD8D9931C5B}"/>
          </ac:picMkLst>
        </pc:picChg>
        <pc:picChg chg="del">
          <ac:chgData name="Natalie Gregory" userId="5029e876-f44a-41d6-85f5-571cd131df41" providerId="ADAL" clId="{7C540F32-04F7-4C19-8E24-0706688413D5}" dt="2024-01-30T12:48:04.166" v="54" actId="478"/>
          <ac:picMkLst>
            <pc:docMk/>
            <pc:sldMk cId="123346812" sldId="481"/>
            <ac:picMk id="4" creationId="{E95E8B1A-2DF2-279F-C99D-03BB9B596AFC}"/>
          </ac:picMkLst>
        </pc:picChg>
        <pc:picChg chg="del">
          <ac:chgData name="Natalie Gregory" userId="5029e876-f44a-41d6-85f5-571cd131df41" providerId="ADAL" clId="{7C540F32-04F7-4C19-8E24-0706688413D5}" dt="2024-01-30T12:48:05.996" v="55" actId="478"/>
          <ac:picMkLst>
            <pc:docMk/>
            <pc:sldMk cId="123346812" sldId="481"/>
            <ac:picMk id="6" creationId="{E09E4635-96EC-8C75-9543-96409A41E69B}"/>
          </ac:picMkLst>
        </pc:picChg>
      </pc:sldChg>
      <pc:sldChg chg="delSp modSp mod modNotesTx">
        <pc:chgData name="Natalie Gregory" userId="5029e876-f44a-41d6-85f5-571cd131df41" providerId="ADAL" clId="{7C540F32-04F7-4C19-8E24-0706688413D5}" dt="2024-01-30T12:47:11.064" v="49" actId="478"/>
        <pc:sldMkLst>
          <pc:docMk/>
          <pc:sldMk cId="2413363811" sldId="482"/>
        </pc:sldMkLst>
        <pc:spChg chg="mod">
          <ac:chgData name="Natalie Gregory" userId="5029e876-f44a-41d6-85f5-571cd131df41" providerId="ADAL" clId="{7C540F32-04F7-4C19-8E24-0706688413D5}" dt="2024-01-30T12:46:43.900" v="48" actId="255"/>
          <ac:spMkLst>
            <pc:docMk/>
            <pc:sldMk cId="2413363811" sldId="482"/>
            <ac:spMk id="3" creationId="{D57CC2ED-FA55-45BD-4E4C-CA27B57DAEA4}"/>
          </ac:spMkLst>
        </pc:spChg>
        <pc:picChg chg="del">
          <ac:chgData name="Natalie Gregory" userId="5029e876-f44a-41d6-85f5-571cd131df41" providerId="ADAL" clId="{7C540F32-04F7-4C19-8E24-0706688413D5}" dt="2024-01-30T12:47:11.064" v="49" actId="478"/>
          <ac:picMkLst>
            <pc:docMk/>
            <pc:sldMk cId="2413363811" sldId="482"/>
            <ac:picMk id="4" creationId="{57DB77E3-DEDC-2C0D-5E92-844CA9C8A094}"/>
          </ac:picMkLst>
        </pc:picChg>
      </pc:sldChg>
      <pc:sldChg chg="delSp modSp mod">
        <pc:chgData name="Natalie Gregory" userId="5029e876-f44a-41d6-85f5-571cd131df41" providerId="ADAL" clId="{7C540F32-04F7-4C19-8E24-0706688413D5}" dt="2024-01-30T12:45:00.571" v="29" actId="478"/>
        <pc:sldMkLst>
          <pc:docMk/>
          <pc:sldMk cId="1771317441" sldId="483"/>
        </pc:sldMkLst>
        <pc:spChg chg="mod">
          <ac:chgData name="Natalie Gregory" userId="5029e876-f44a-41d6-85f5-571cd131df41" providerId="ADAL" clId="{7C540F32-04F7-4C19-8E24-0706688413D5}" dt="2024-01-30T12:44:28.418" v="24" actId="1076"/>
          <ac:spMkLst>
            <pc:docMk/>
            <pc:sldMk cId="1771317441" sldId="483"/>
            <ac:spMk id="2" creationId="{B8D10359-B18A-DE12-5943-8F4C29684347}"/>
          </ac:spMkLst>
        </pc:spChg>
        <pc:spChg chg="mod">
          <ac:chgData name="Natalie Gregory" userId="5029e876-f44a-41d6-85f5-571cd131df41" providerId="ADAL" clId="{7C540F32-04F7-4C19-8E24-0706688413D5}" dt="2024-01-30T12:44:43.621" v="26" actId="255"/>
          <ac:spMkLst>
            <pc:docMk/>
            <pc:sldMk cId="1771317441" sldId="483"/>
            <ac:spMk id="3" creationId="{E9272E3E-7936-B9AD-B822-7C1E92D1B40E}"/>
          </ac:spMkLst>
        </pc:spChg>
        <pc:spChg chg="mod">
          <ac:chgData name="Natalie Gregory" userId="5029e876-f44a-41d6-85f5-571cd131df41" providerId="ADAL" clId="{7C540F32-04F7-4C19-8E24-0706688413D5}" dt="2024-01-30T12:44:56.002" v="28" actId="255"/>
          <ac:spMkLst>
            <pc:docMk/>
            <pc:sldMk cId="1771317441" sldId="483"/>
            <ac:spMk id="4" creationId="{B3DC0E5B-0BD2-7EB2-D8A2-E0B63CD94781}"/>
          </ac:spMkLst>
        </pc:spChg>
        <pc:picChg chg="del">
          <ac:chgData name="Natalie Gregory" userId="5029e876-f44a-41d6-85f5-571cd131df41" providerId="ADAL" clId="{7C540F32-04F7-4C19-8E24-0706688413D5}" dt="2024-01-30T12:45:00.571" v="29" actId="478"/>
          <ac:picMkLst>
            <pc:docMk/>
            <pc:sldMk cId="1771317441" sldId="483"/>
            <ac:picMk id="5" creationId="{41DA8964-25E8-CE65-3A1C-DB82DC4FC7B5}"/>
          </ac:picMkLst>
        </pc:picChg>
      </pc:sldChg>
      <pc:sldChg chg="delSp modSp mod modNotesTx">
        <pc:chgData name="Natalie Gregory" userId="5029e876-f44a-41d6-85f5-571cd131df41" providerId="ADAL" clId="{7C540F32-04F7-4C19-8E24-0706688413D5}" dt="2024-01-30T12:45:52.140" v="37" actId="20577"/>
        <pc:sldMkLst>
          <pc:docMk/>
          <pc:sldMk cId="3284856630" sldId="485"/>
        </pc:sldMkLst>
        <pc:spChg chg="mod">
          <ac:chgData name="Natalie Gregory" userId="5029e876-f44a-41d6-85f5-571cd131df41" providerId="ADAL" clId="{7C540F32-04F7-4C19-8E24-0706688413D5}" dt="2024-01-30T12:45:24.291" v="32" actId="1076"/>
          <ac:spMkLst>
            <pc:docMk/>
            <pc:sldMk cId="3284856630" sldId="485"/>
            <ac:spMk id="2" creationId="{C371C745-2AA6-69C8-D9A4-BC6E1C119387}"/>
          </ac:spMkLst>
        </pc:spChg>
        <pc:spChg chg="mod">
          <ac:chgData name="Natalie Gregory" userId="5029e876-f44a-41d6-85f5-571cd131df41" providerId="ADAL" clId="{7C540F32-04F7-4C19-8E24-0706688413D5}" dt="2024-01-30T12:45:44.220" v="35" actId="1076"/>
          <ac:spMkLst>
            <pc:docMk/>
            <pc:sldMk cId="3284856630" sldId="485"/>
            <ac:spMk id="4" creationId="{2766B90D-5182-6D53-2C08-B5C97C71A7D9}"/>
          </ac:spMkLst>
        </pc:spChg>
        <pc:picChg chg="del">
          <ac:chgData name="Natalie Gregory" userId="5029e876-f44a-41d6-85f5-571cd131df41" providerId="ADAL" clId="{7C540F32-04F7-4C19-8E24-0706688413D5}" dt="2024-01-30T12:45:49.263" v="36" actId="478"/>
          <ac:picMkLst>
            <pc:docMk/>
            <pc:sldMk cId="3284856630" sldId="485"/>
            <ac:picMk id="3" creationId="{1970F3B1-625A-45D4-F8A5-FE622CC06E98}"/>
          </ac:picMkLst>
        </pc:picChg>
      </pc:sldChg>
      <pc:sldChg chg="modSp mod modNotesTx">
        <pc:chgData name="Natalie Gregory" userId="5029e876-f44a-41d6-85f5-571cd131df41" providerId="ADAL" clId="{7C540F32-04F7-4C19-8E24-0706688413D5}" dt="2024-01-30T12:50:19.533" v="74" actId="1076"/>
        <pc:sldMkLst>
          <pc:docMk/>
          <pc:sldMk cId="3942931283" sldId="486"/>
        </pc:sldMkLst>
        <pc:spChg chg="mod">
          <ac:chgData name="Natalie Gregory" userId="5029e876-f44a-41d6-85f5-571cd131df41" providerId="ADAL" clId="{7C540F32-04F7-4C19-8E24-0706688413D5}" dt="2024-01-30T12:50:19.533" v="74" actId="1076"/>
          <ac:spMkLst>
            <pc:docMk/>
            <pc:sldMk cId="3942931283" sldId="486"/>
            <ac:spMk id="2" creationId="{C3F67F2A-B4AB-80FC-FD2C-6BF6320B5E29}"/>
          </ac:spMkLst>
        </pc:spChg>
      </pc:sldChg>
      <pc:sldChg chg="delSp modSp mod modNotesTx">
        <pc:chgData name="Natalie Gregory" userId="5029e876-f44a-41d6-85f5-571cd131df41" providerId="ADAL" clId="{7C540F32-04F7-4C19-8E24-0706688413D5}" dt="2024-01-30T12:50:59.564" v="79" actId="20577"/>
        <pc:sldMkLst>
          <pc:docMk/>
          <pc:sldMk cId="1878615727" sldId="489"/>
        </pc:sldMkLst>
        <pc:spChg chg="mod">
          <ac:chgData name="Natalie Gregory" userId="5029e876-f44a-41d6-85f5-571cd131df41" providerId="ADAL" clId="{7C540F32-04F7-4C19-8E24-0706688413D5}" dt="2024-01-30T12:50:46.799" v="77" actId="1076"/>
          <ac:spMkLst>
            <pc:docMk/>
            <pc:sldMk cId="1878615727" sldId="489"/>
            <ac:spMk id="3" creationId="{0E20B91E-0A1E-4D2D-5110-AA4C642808F7}"/>
          </ac:spMkLst>
        </pc:spChg>
        <pc:picChg chg="del">
          <ac:chgData name="Natalie Gregory" userId="5029e876-f44a-41d6-85f5-571cd131df41" providerId="ADAL" clId="{7C540F32-04F7-4C19-8E24-0706688413D5}" dt="2024-01-30T12:50:51.837" v="78" actId="478"/>
          <ac:picMkLst>
            <pc:docMk/>
            <pc:sldMk cId="1878615727" sldId="489"/>
            <ac:picMk id="5" creationId="{2B1A2417-BA40-1680-5506-A7167DD4ED0A}"/>
          </ac:picMkLst>
        </pc:picChg>
      </pc:sldChg>
      <pc:sldChg chg="del">
        <pc:chgData name="Natalie Gregory" userId="5029e876-f44a-41d6-85f5-571cd131df41" providerId="ADAL" clId="{7C540F32-04F7-4C19-8E24-0706688413D5}" dt="2024-01-30T12:52:34.102" v="95" actId="2696"/>
        <pc:sldMkLst>
          <pc:docMk/>
          <pc:sldMk cId="3176492350" sldId="490"/>
        </pc:sldMkLst>
      </pc:sldChg>
    </pc:docChg>
  </pc:docChgLst>
  <pc:docChgLst>
    <pc:chgData name="Natalie Gregory" userId="S::natalie.gregory@seetec.co.uk::5029e876-f44a-41d6-85f5-571cd131df41" providerId="AD" clId="Web-{05FFDA2B-8FDD-F609-7B9E-7A9983A21B73}"/>
    <pc:docChg chg="modSld">
      <pc:chgData name="Natalie Gregory" userId="S::natalie.gregory@seetec.co.uk::5029e876-f44a-41d6-85f5-571cd131df41" providerId="AD" clId="Web-{05FFDA2B-8FDD-F609-7B9E-7A9983A21B73}" dt="2023-12-21T15:25:58.314" v="6" actId="14100"/>
      <pc:docMkLst>
        <pc:docMk/>
      </pc:docMkLst>
      <pc:sldChg chg="addSp modSp">
        <pc:chgData name="Natalie Gregory" userId="S::natalie.gregory@seetec.co.uk::5029e876-f44a-41d6-85f5-571cd131df41" providerId="AD" clId="Web-{05FFDA2B-8FDD-F609-7B9E-7A9983A21B73}" dt="2023-12-21T15:25:58.314" v="6" actId="14100"/>
        <pc:sldMkLst>
          <pc:docMk/>
          <pc:sldMk cId="3973644146" sldId="472"/>
        </pc:sldMkLst>
        <pc:spChg chg="mod">
          <ac:chgData name="Natalie Gregory" userId="S::natalie.gregory@seetec.co.uk::5029e876-f44a-41d6-85f5-571cd131df41" providerId="AD" clId="Web-{05FFDA2B-8FDD-F609-7B9E-7A9983A21B73}" dt="2023-12-21T15:25:55.892" v="5" actId="1076"/>
          <ac:spMkLst>
            <pc:docMk/>
            <pc:sldMk cId="3973644146" sldId="472"/>
            <ac:spMk id="2" creationId="{3F4529AC-6350-605C-7C16-1AF79578B201}"/>
          </ac:spMkLst>
        </pc:spChg>
        <pc:picChg chg="add mod">
          <ac:chgData name="Natalie Gregory" userId="S::natalie.gregory@seetec.co.uk::5029e876-f44a-41d6-85f5-571cd131df41" providerId="AD" clId="Web-{05FFDA2B-8FDD-F609-7B9E-7A9983A21B73}" dt="2023-12-21T15:25:58.314" v="6" actId="14100"/>
          <ac:picMkLst>
            <pc:docMk/>
            <pc:sldMk cId="3973644146" sldId="472"/>
            <ac:picMk id="4" creationId="{EDC81273-D7F3-D587-DDB1-E15567D2D84B}"/>
          </ac:picMkLst>
        </pc:picChg>
      </pc:sldChg>
    </pc:docChg>
  </pc:docChgLst>
  <pc:docChgLst>
    <pc:chgData name="Matthew Bird" userId="ad7bfade-07cd-4fc6-8159-5f24787b7a6c" providerId="ADAL" clId="{473697C3-3467-41F5-895B-6DC31239734B}"/>
    <pc:docChg chg="custSel addSld delSld modSld sldOrd modSection">
      <pc:chgData name="Matthew Bird" userId="ad7bfade-07cd-4fc6-8159-5f24787b7a6c" providerId="ADAL" clId="{473697C3-3467-41F5-895B-6DC31239734B}" dt="2023-12-07T11:32:33.947" v="2524" actId="478"/>
      <pc:docMkLst>
        <pc:docMk/>
      </pc:docMkLst>
      <pc:sldChg chg="modSp mod">
        <pc:chgData name="Matthew Bird" userId="ad7bfade-07cd-4fc6-8159-5f24787b7a6c" providerId="ADAL" clId="{473697C3-3467-41F5-895B-6DC31239734B}" dt="2023-11-23T15:38:00.652" v="8" actId="20577"/>
        <pc:sldMkLst>
          <pc:docMk/>
          <pc:sldMk cId="2628986213" sldId="257"/>
        </pc:sldMkLst>
        <pc:spChg chg="mod">
          <ac:chgData name="Matthew Bird" userId="ad7bfade-07cd-4fc6-8159-5f24787b7a6c" providerId="ADAL" clId="{473697C3-3467-41F5-895B-6DC31239734B}" dt="2023-11-23T15:38:00.652" v="8" actId="20577"/>
          <ac:spMkLst>
            <pc:docMk/>
            <pc:sldMk cId="2628986213" sldId="257"/>
            <ac:spMk id="2" creationId="{00000000-0000-0000-0000-000000000000}"/>
          </ac:spMkLst>
        </pc:spChg>
      </pc:sldChg>
      <pc:sldChg chg="del">
        <pc:chgData name="Matthew Bird" userId="ad7bfade-07cd-4fc6-8159-5f24787b7a6c" providerId="ADAL" clId="{473697C3-3467-41F5-895B-6DC31239734B}" dt="2023-11-29T15:14:32.371" v="97" actId="2696"/>
        <pc:sldMkLst>
          <pc:docMk/>
          <pc:sldMk cId="3791906704" sldId="376"/>
        </pc:sldMkLst>
      </pc:sldChg>
      <pc:sldChg chg="modSp mod">
        <pc:chgData name="Matthew Bird" userId="ad7bfade-07cd-4fc6-8159-5f24787b7a6c" providerId="ADAL" clId="{473697C3-3467-41F5-895B-6DC31239734B}" dt="2023-11-23T15:38:51.926" v="93" actId="20577"/>
        <pc:sldMkLst>
          <pc:docMk/>
          <pc:sldMk cId="3973644146" sldId="472"/>
        </pc:sldMkLst>
        <pc:spChg chg="mod">
          <ac:chgData name="Matthew Bird" userId="ad7bfade-07cd-4fc6-8159-5f24787b7a6c" providerId="ADAL" clId="{473697C3-3467-41F5-895B-6DC31239734B}" dt="2023-11-23T15:38:51.926" v="93" actId="20577"/>
          <ac:spMkLst>
            <pc:docMk/>
            <pc:sldMk cId="3973644146" sldId="472"/>
            <ac:spMk id="2" creationId="{3F4529AC-6350-605C-7C16-1AF79578B201}"/>
          </ac:spMkLst>
        </pc:spChg>
      </pc:sldChg>
      <pc:sldChg chg="modSp mod">
        <pc:chgData name="Matthew Bird" userId="ad7bfade-07cd-4fc6-8159-5f24787b7a6c" providerId="ADAL" clId="{473697C3-3467-41F5-895B-6DC31239734B}" dt="2023-12-07T11:29:33.953" v="2453" actId="14100"/>
        <pc:sldMkLst>
          <pc:docMk/>
          <pc:sldMk cId="658808884" sldId="476"/>
        </pc:sldMkLst>
        <pc:spChg chg="mod">
          <ac:chgData name="Matthew Bird" userId="ad7bfade-07cd-4fc6-8159-5f24787b7a6c" providerId="ADAL" clId="{473697C3-3467-41F5-895B-6DC31239734B}" dt="2023-12-07T09:12:07.649" v="2294" actId="27636"/>
          <ac:spMkLst>
            <pc:docMk/>
            <pc:sldMk cId="658808884" sldId="476"/>
            <ac:spMk id="3" creationId="{D57CC2ED-FA55-45BD-4E4C-CA27B57DAEA4}"/>
          </ac:spMkLst>
        </pc:spChg>
        <pc:spChg chg="mod">
          <ac:chgData name="Matthew Bird" userId="ad7bfade-07cd-4fc6-8159-5f24787b7a6c" providerId="ADAL" clId="{473697C3-3467-41F5-895B-6DC31239734B}" dt="2023-12-07T11:29:33.953" v="2453" actId="14100"/>
          <ac:spMkLst>
            <pc:docMk/>
            <pc:sldMk cId="658808884" sldId="476"/>
            <ac:spMk id="5" creationId="{57B57BC2-9387-4888-717C-8217E2750311}"/>
          </ac:spMkLst>
        </pc:spChg>
      </pc:sldChg>
      <pc:sldChg chg="del">
        <pc:chgData name="Matthew Bird" userId="ad7bfade-07cd-4fc6-8159-5f24787b7a6c" providerId="ADAL" clId="{473697C3-3467-41F5-895B-6DC31239734B}" dt="2023-12-06T15:52:53.580" v="1118" actId="2696"/>
        <pc:sldMkLst>
          <pc:docMk/>
          <pc:sldMk cId="3918240155" sldId="478"/>
        </pc:sldMkLst>
      </pc:sldChg>
      <pc:sldChg chg="addSp delSp modSp mod modAnim modNotesTx">
        <pc:chgData name="Matthew Bird" userId="ad7bfade-07cd-4fc6-8159-5f24787b7a6c" providerId="ADAL" clId="{473697C3-3467-41F5-895B-6DC31239734B}" dt="2023-12-06T14:33:27.507" v="1080" actId="115"/>
        <pc:sldMkLst>
          <pc:docMk/>
          <pc:sldMk cId="2499302146" sldId="479"/>
        </pc:sldMkLst>
        <pc:spChg chg="del">
          <ac:chgData name="Matthew Bird" userId="ad7bfade-07cd-4fc6-8159-5f24787b7a6c" providerId="ADAL" clId="{473697C3-3467-41F5-895B-6DC31239734B}" dt="2023-12-06T14:16:56.524" v="836" actId="478"/>
          <ac:spMkLst>
            <pc:docMk/>
            <pc:sldMk cId="2499302146" sldId="479"/>
            <ac:spMk id="2" creationId="{19456A38-77EF-6BDF-DE96-55ED2BA4ABFD}"/>
          </ac:spMkLst>
        </pc:spChg>
        <pc:spChg chg="mod">
          <ac:chgData name="Matthew Bird" userId="ad7bfade-07cd-4fc6-8159-5f24787b7a6c" providerId="ADAL" clId="{473697C3-3467-41F5-895B-6DC31239734B}" dt="2023-12-06T14:16:31.480" v="817" actId="27636"/>
          <ac:spMkLst>
            <pc:docMk/>
            <pc:sldMk cId="2499302146" sldId="479"/>
            <ac:spMk id="3" creationId="{D57CC2ED-FA55-45BD-4E4C-CA27B57DAEA4}"/>
          </ac:spMkLst>
        </pc:spChg>
        <pc:spChg chg="add mod">
          <ac:chgData name="Matthew Bird" userId="ad7bfade-07cd-4fc6-8159-5f24787b7a6c" providerId="ADAL" clId="{473697C3-3467-41F5-895B-6DC31239734B}" dt="2023-12-06T14:32:25.521" v="1011" actId="1076"/>
          <ac:spMkLst>
            <pc:docMk/>
            <pc:sldMk cId="2499302146" sldId="479"/>
            <ac:spMk id="4" creationId="{D912FDD4-AF0B-5024-DB8F-32334AB8E5BB}"/>
          </ac:spMkLst>
        </pc:spChg>
        <pc:spChg chg="mod">
          <ac:chgData name="Matthew Bird" userId="ad7bfade-07cd-4fc6-8159-5f24787b7a6c" providerId="ADAL" clId="{473697C3-3467-41F5-895B-6DC31239734B}" dt="2023-12-06T14:32:09.403" v="1009" actId="122"/>
          <ac:spMkLst>
            <pc:docMk/>
            <pc:sldMk cId="2499302146" sldId="479"/>
            <ac:spMk id="5" creationId="{57B57BC2-9387-4888-717C-8217E2750311}"/>
          </ac:spMkLst>
        </pc:spChg>
      </pc:sldChg>
      <pc:sldChg chg="delSp modSp mod modNotesTx">
        <pc:chgData name="Matthew Bird" userId="ad7bfade-07cd-4fc6-8159-5f24787b7a6c" providerId="ADAL" clId="{473697C3-3467-41F5-895B-6DC31239734B}" dt="2023-12-07T11:30:30.962" v="2465" actId="115"/>
        <pc:sldMkLst>
          <pc:docMk/>
          <pc:sldMk cId="682538875" sldId="480"/>
        </pc:sldMkLst>
        <pc:spChg chg="del">
          <ac:chgData name="Matthew Bird" userId="ad7bfade-07cd-4fc6-8159-5f24787b7a6c" providerId="ADAL" clId="{473697C3-3467-41F5-895B-6DC31239734B}" dt="2023-11-29T15:18:01.189" v="315" actId="478"/>
          <ac:spMkLst>
            <pc:docMk/>
            <pc:sldMk cId="682538875" sldId="480"/>
            <ac:spMk id="2" creationId="{19456A38-77EF-6BDF-DE96-55ED2BA4ABFD}"/>
          </ac:spMkLst>
        </pc:spChg>
        <pc:spChg chg="mod">
          <ac:chgData name="Matthew Bird" userId="ad7bfade-07cd-4fc6-8159-5f24787b7a6c" providerId="ADAL" clId="{473697C3-3467-41F5-895B-6DC31239734B}" dt="2023-11-29T15:19:28.571" v="510" actId="20577"/>
          <ac:spMkLst>
            <pc:docMk/>
            <pc:sldMk cId="682538875" sldId="480"/>
            <ac:spMk id="3" creationId="{D57CC2ED-FA55-45BD-4E4C-CA27B57DAEA4}"/>
          </ac:spMkLst>
        </pc:spChg>
        <pc:spChg chg="del">
          <ac:chgData name="Matthew Bird" userId="ad7bfade-07cd-4fc6-8159-5f24787b7a6c" providerId="ADAL" clId="{473697C3-3467-41F5-895B-6DC31239734B}" dt="2023-11-29T15:17:58.713" v="314" actId="478"/>
          <ac:spMkLst>
            <pc:docMk/>
            <pc:sldMk cId="682538875" sldId="480"/>
            <ac:spMk id="4" creationId="{41C06114-3E1E-9147-8792-AA67BACA0F35}"/>
          </ac:spMkLst>
        </pc:spChg>
        <pc:spChg chg="mod">
          <ac:chgData name="Matthew Bird" userId="ad7bfade-07cd-4fc6-8159-5f24787b7a6c" providerId="ADAL" clId="{473697C3-3467-41F5-895B-6DC31239734B}" dt="2023-11-29T15:19:15.982" v="488" actId="20577"/>
          <ac:spMkLst>
            <pc:docMk/>
            <pc:sldMk cId="682538875" sldId="480"/>
            <ac:spMk id="5" creationId="{57B57BC2-9387-4888-717C-8217E2750311}"/>
          </ac:spMkLst>
        </pc:spChg>
      </pc:sldChg>
      <pc:sldChg chg="delSp modSp mod ord modNotesTx">
        <pc:chgData name="Matthew Bird" userId="ad7bfade-07cd-4fc6-8159-5f24787b7a6c" providerId="ADAL" clId="{473697C3-3467-41F5-895B-6DC31239734B}" dt="2023-12-07T09:09:15.485" v="2086" actId="20577"/>
        <pc:sldMkLst>
          <pc:docMk/>
          <pc:sldMk cId="123346812" sldId="481"/>
        </pc:sldMkLst>
        <pc:spChg chg="del">
          <ac:chgData name="Matthew Bird" userId="ad7bfade-07cd-4fc6-8159-5f24787b7a6c" providerId="ADAL" clId="{473697C3-3467-41F5-895B-6DC31239734B}" dt="2023-11-29T15:16:44.594" v="205" actId="478"/>
          <ac:spMkLst>
            <pc:docMk/>
            <pc:sldMk cId="123346812" sldId="481"/>
            <ac:spMk id="2" creationId="{19456A38-77EF-6BDF-DE96-55ED2BA4ABFD}"/>
          </ac:spMkLst>
        </pc:spChg>
        <pc:spChg chg="mod">
          <ac:chgData name="Matthew Bird" userId="ad7bfade-07cd-4fc6-8159-5f24787b7a6c" providerId="ADAL" clId="{473697C3-3467-41F5-895B-6DC31239734B}" dt="2023-11-29T15:16:56.592" v="233" actId="20577"/>
          <ac:spMkLst>
            <pc:docMk/>
            <pc:sldMk cId="123346812" sldId="481"/>
            <ac:spMk id="3" creationId="{D57CC2ED-FA55-45BD-4E4C-CA27B57DAEA4}"/>
          </ac:spMkLst>
        </pc:spChg>
        <pc:spChg chg="del">
          <ac:chgData name="Matthew Bird" userId="ad7bfade-07cd-4fc6-8159-5f24787b7a6c" providerId="ADAL" clId="{473697C3-3467-41F5-895B-6DC31239734B}" dt="2023-11-29T15:16:41.508" v="204" actId="478"/>
          <ac:spMkLst>
            <pc:docMk/>
            <pc:sldMk cId="123346812" sldId="481"/>
            <ac:spMk id="4" creationId="{41C06114-3E1E-9147-8792-AA67BACA0F35}"/>
          </ac:spMkLst>
        </pc:spChg>
        <pc:spChg chg="mod">
          <ac:chgData name="Matthew Bird" userId="ad7bfade-07cd-4fc6-8159-5f24787b7a6c" providerId="ADAL" clId="{473697C3-3467-41F5-895B-6DC31239734B}" dt="2023-11-29T15:17:46.631" v="313" actId="255"/>
          <ac:spMkLst>
            <pc:docMk/>
            <pc:sldMk cId="123346812" sldId="481"/>
            <ac:spMk id="5" creationId="{57B57BC2-9387-4888-717C-8217E2750311}"/>
          </ac:spMkLst>
        </pc:spChg>
      </pc:sldChg>
      <pc:sldChg chg="modSp mod modNotesTx">
        <pc:chgData name="Matthew Bird" userId="ad7bfade-07cd-4fc6-8159-5f24787b7a6c" providerId="ADAL" clId="{473697C3-3467-41F5-895B-6DC31239734B}" dt="2023-12-07T09:11:19.692" v="2288" actId="20577"/>
        <pc:sldMkLst>
          <pc:docMk/>
          <pc:sldMk cId="2413363811" sldId="482"/>
        </pc:sldMkLst>
        <pc:spChg chg="mod">
          <ac:chgData name="Matthew Bird" userId="ad7bfade-07cd-4fc6-8159-5f24787b7a6c" providerId="ADAL" clId="{473697C3-3467-41F5-895B-6DC31239734B}" dt="2023-12-04T16:08:56.459" v="516" actId="27636"/>
          <ac:spMkLst>
            <pc:docMk/>
            <pc:sldMk cId="2413363811" sldId="482"/>
            <ac:spMk id="3" creationId="{D57CC2ED-FA55-45BD-4E4C-CA27B57DAEA4}"/>
          </ac:spMkLst>
        </pc:spChg>
        <pc:spChg chg="mod">
          <ac:chgData name="Matthew Bird" userId="ad7bfade-07cd-4fc6-8159-5f24787b7a6c" providerId="ADAL" clId="{473697C3-3467-41F5-895B-6DC31239734B}" dt="2023-12-04T16:12:44.541" v="815" actId="20577"/>
          <ac:spMkLst>
            <pc:docMk/>
            <pc:sldMk cId="2413363811" sldId="482"/>
            <ac:spMk id="5" creationId="{57B57BC2-9387-4888-717C-8217E2750311}"/>
          </ac:spMkLst>
        </pc:spChg>
      </pc:sldChg>
      <pc:sldChg chg="addSp delSp modSp new mod modAnim modNotesTx">
        <pc:chgData name="Matthew Bird" userId="ad7bfade-07cd-4fc6-8159-5f24787b7a6c" providerId="ADAL" clId="{473697C3-3467-41F5-895B-6DC31239734B}" dt="2023-12-07T09:09:43.116" v="2088" actId="115"/>
        <pc:sldMkLst>
          <pc:docMk/>
          <pc:sldMk cId="1771317441" sldId="483"/>
        </pc:sldMkLst>
        <pc:spChg chg="mod">
          <ac:chgData name="Matthew Bird" userId="ad7bfade-07cd-4fc6-8159-5f24787b7a6c" providerId="ADAL" clId="{473697C3-3467-41F5-895B-6DC31239734B}" dt="2023-11-29T15:14:57.606" v="111" actId="20577"/>
          <ac:spMkLst>
            <pc:docMk/>
            <pc:sldMk cId="1771317441" sldId="483"/>
            <ac:spMk id="2" creationId="{B8D10359-B18A-DE12-5943-8F4C29684347}"/>
          </ac:spMkLst>
        </pc:spChg>
        <pc:spChg chg="del">
          <ac:chgData name="Matthew Bird" userId="ad7bfade-07cd-4fc6-8159-5f24787b7a6c" providerId="ADAL" clId="{473697C3-3467-41F5-895B-6DC31239734B}" dt="2023-11-29T15:14:40.786" v="99" actId="478"/>
          <ac:spMkLst>
            <pc:docMk/>
            <pc:sldMk cId="1771317441" sldId="483"/>
            <ac:spMk id="3" creationId="{29D608DD-1E69-6248-4C2A-FE700D8BE3C8}"/>
          </ac:spMkLst>
        </pc:spChg>
        <pc:spChg chg="add mod">
          <ac:chgData name="Matthew Bird" userId="ad7bfade-07cd-4fc6-8159-5f24787b7a6c" providerId="ADAL" clId="{473697C3-3467-41F5-895B-6DC31239734B}" dt="2023-12-06T15:45:36.175" v="1106" actId="255"/>
          <ac:spMkLst>
            <pc:docMk/>
            <pc:sldMk cId="1771317441" sldId="483"/>
            <ac:spMk id="3" creationId="{E9272E3E-7936-B9AD-B822-7C1E92D1B40E}"/>
          </ac:spMkLst>
        </pc:spChg>
        <pc:spChg chg="mod">
          <ac:chgData name="Matthew Bird" userId="ad7bfade-07cd-4fc6-8159-5f24787b7a6c" providerId="ADAL" clId="{473697C3-3467-41F5-895B-6DC31239734B}" dt="2023-11-29T15:15:42.882" v="187" actId="20577"/>
          <ac:spMkLst>
            <pc:docMk/>
            <pc:sldMk cId="1771317441" sldId="483"/>
            <ac:spMk id="4" creationId="{B3DC0E5B-0BD2-7EB2-D8A2-E0B63CD94781}"/>
          </ac:spMkLst>
        </pc:spChg>
        <pc:spChg chg="del">
          <ac:chgData name="Matthew Bird" userId="ad7bfade-07cd-4fc6-8159-5f24787b7a6c" providerId="ADAL" clId="{473697C3-3467-41F5-895B-6DC31239734B}" dt="2023-11-29T15:14:43.606" v="100" actId="478"/>
          <ac:spMkLst>
            <pc:docMk/>
            <pc:sldMk cId="1771317441" sldId="483"/>
            <ac:spMk id="5" creationId="{A2DED28D-3C41-97DB-1F2B-670D811B534F}"/>
          </ac:spMkLst>
        </pc:spChg>
      </pc:sldChg>
      <pc:sldChg chg="delSp modSp new del mod">
        <pc:chgData name="Matthew Bird" userId="ad7bfade-07cd-4fc6-8159-5f24787b7a6c" providerId="ADAL" clId="{473697C3-3467-41F5-895B-6DC31239734B}" dt="2023-11-29T15:16:29.076" v="201" actId="2696"/>
        <pc:sldMkLst>
          <pc:docMk/>
          <pc:sldMk cId="2997252792" sldId="484"/>
        </pc:sldMkLst>
        <pc:spChg chg="mod">
          <ac:chgData name="Matthew Bird" userId="ad7bfade-07cd-4fc6-8159-5f24787b7a6c" providerId="ADAL" clId="{473697C3-3467-41F5-895B-6DC31239734B}" dt="2023-11-29T15:16:02.433" v="199" actId="20577"/>
          <ac:spMkLst>
            <pc:docMk/>
            <pc:sldMk cId="2997252792" sldId="484"/>
            <ac:spMk id="2" creationId="{F05F84A3-C1E2-0F95-4132-44A213CA0722}"/>
          </ac:spMkLst>
        </pc:spChg>
        <pc:spChg chg="del">
          <ac:chgData name="Matthew Bird" userId="ad7bfade-07cd-4fc6-8159-5f24787b7a6c" providerId="ADAL" clId="{473697C3-3467-41F5-895B-6DC31239734B}" dt="2023-11-29T15:16:07.532" v="200" actId="478"/>
          <ac:spMkLst>
            <pc:docMk/>
            <pc:sldMk cId="2997252792" sldId="484"/>
            <ac:spMk id="3" creationId="{738A5707-B0B2-4006-0DE0-CAB4D56704FF}"/>
          </ac:spMkLst>
        </pc:spChg>
      </pc:sldChg>
      <pc:sldChg chg="modNotesTx">
        <pc:chgData name="Matthew Bird" userId="ad7bfade-07cd-4fc6-8159-5f24787b7a6c" providerId="ADAL" clId="{473697C3-3467-41F5-895B-6DC31239734B}" dt="2023-12-07T09:10:50.975" v="2276" actId="33524"/>
        <pc:sldMkLst>
          <pc:docMk/>
          <pc:sldMk cId="3284856630" sldId="485"/>
        </pc:sldMkLst>
      </pc:sldChg>
      <pc:sldChg chg="delSp modSp new mod modNotesTx">
        <pc:chgData name="Matthew Bird" userId="ad7bfade-07cd-4fc6-8159-5f24787b7a6c" providerId="ADAL" clId="{473697C3-3467-41F5-895B-6DC31239734B}" dt="2023-12-06T16:13:24.959" v="1520" actId="115"/>
        <pc:sldMkLst>
          <pc:docMk/>
          <pc:sldMk cId="3942931283" sldId="486"/>
        </pc:sldMkLst>
        <pc:spChg chg="mod">
          <ac:chgData name="Matthew Bird" userId="ad7bfade-07cd-4fc6-8159-5f24787b7a6c" providerId="ADAL" clId="{473697C3-3467-41F5-895B-6DC31239734B}" dt="2023-12-06T16:00:04.799" v="1133" actId="20577"/>
          <ac:spMkLst>
            <pc:docMk/>
            <pc:sldMk cId="3942931283" sldId="486"/>
            <ac:spMk id="2" creationId="{C3F67F2A-B4AB-80FC-FD2C-6BF6320B5E29}"/>
          </ac:spMkLst>
        </pc:spChg>
        <pc:spChg chg="del">
          <ac:chgData name="Matthew Bird" userId="ad7bfade-07cd-4fc6-8159-5f24787b7a6c" providerId="ADAL" clId="{473697C3-3467-41F5-895B-6DC31239734B}" dt="2023-12-06T16:00:07.822" v="1134" actId="478"/>
          <ac:spMkLst>
            <pc:docMk/>
            <pc:sldMk cId="3942931283" sldId="486"/>
            <ac:spMk id="3" creationId="{A6296091-AAA6-27B8-5470-228814D86680}"/>
          </ac:spMkLst>
        </pc:spChg>
        <pc:spChg chg="mod">
          <ac:chgData name="Matthew Bird" userId="ad7bfade-07cd-4fc6-8159-5f24787b7a6c" providerId="ADAL" clId="{473697C3-3467-41F5-895B-6DC31239734B}" dt="2023-12-06T16:13:24.959" v="1520" actId="115"/>
          <ac:spMkLst>
            <pc:docMk/>
            <pc:sldMk cId="3942931283" sldId="486"/>
            <ac:spMk id="4" creationId="{AB50DEF8-DD7B-7E31-99BB-B1392C76E112}"/>
          </ac:spMkLst>
        </pc:spChg>
      </pc:sldChg>
      <pc:sldChg chg="delSp modSp new mod">
        <pc:chgData name="Matthew Bird" userId="ad7bfade-07cd-4fc6-8159-5f24787b7a6c" providerId="ADAL" clId="{473697C3-3467-41F5-895B-6DC31239734B}" dt="2023-12-07T11:32:33.947" v="2524" actId="478"/>
        <pc:sldMkLst>
          <pc:docMk/>
          <pc:sldMk cId="1241541900" sldId="487"/>
        </pc:sldMkLst>
        <pc:spChg chg="del">
          <ac:chgData name="Matthew Bird" userId="ad7bfade-07cd-4fc6-8159-5f24787b7a6c" providerId="ADAL" clId="{473697C3-3467-41F5-895B-6DC31239734B}" dt="2023-12-07T11:31:13.203" v="2467" actId="478"/>
          <ac:spMkLst>
            <pc:docMk/>
            <pc:sldMk cId="1241541900" sldId="487"/>
            <ac:spMk id="3" creationId="{1E3C6B9F-5220-FFBE-5E36-B0C290A79D6E}"/>
          </ac:spMkLst>
        </pc:spChg>
        <pc:spChg chg="mod">
          <ac:chgData name="Matthew Bird" userId="ad7bfade-07cd-4fc6-8159-5f24787b7a6c" providerId="ADAL" clId="{473697C3-3467-41F5-895B-6DC31239734B}" dt="2023-12-07T11:32:31.707" v="2523" actId="14100"/>
          <ac:spMkLst>
            <pc:docMk/>
            <pc:sldMk cId="1241541900" sldId="487"/>
            <ac:spMk id="4" creationId="{E5198E38-F4B0-BB7C-F666-858DF5F50170}"/>
          </ac:spMkLst>
        </pc:spChg>
        <pc:spChg chg="del">
          <ac:chgData name="Matthew Bird" userId="ad7bfade-07cd-4fc6-8159-5f24787b7a6c" providerId="ADAL" clId="{473697C3-3467-41F5-895B-6DC31239734B}" dt="2023-12-07T11:32:33.947" v="2524" actId="478"/>
          <ac:spMkLst>
            <pc:docMk/>
            <pc:sldMk cId="1241541900" sldId="487"/>
            <ac:spMk id="5" creationId="{3636F11D-F091-EB0B-684E-2292868966EC}"/>
          </ac:spMkLst>
        </pc:spChg>
      </pc:sldChg>
    </pc:docChg>
  </pc:docChgLst>
  <pc:docChgLst>
    <pc:chgData name="Natalie Gregory" userId="S::natalie.gregory@seetec.co.uk::5029e876-f44a-41d6-85f5-571cd131df41" providerId="AD" clId="Web-{2539794F-65FD-46B8-6B84-E031893CD33E}"/>
    <pc:docChg chg="modSld">
      <pc:chgData name="Natalie Gregory" userId="S::natalie.gregory@seetec.co.uk::5029e876-f44a-41d6-85f5-571cd131df41" providerId="AD" clId="Web-{2539794F-65FD-46B8-6B84-E031893CD33E}" dt="2023-12-21T16:29:40.056" v="64" actId="14100"/>
      <pc:docMkLst>
        <pc:docMk/>
      </pc:docMkLst>
      <pc:sldChg chg="addSp modSp">
        <pc:chgData name="Natalie Gregory" userId="S::natalie.gregory@seetec.co.uk::5029e876-f44a-41d6-85f5-571cd131df41" providerId="AD" clId="Web-{2539794F-65FD-46B8-6B84-E031893CD33E}" dt="2023-12-21T16:19:56.411" v="11" actId="14100"/>
        <pc:sldMkLst>
          <pc:docMk/>
          <pc:sldMk cId="2499302146" sldId="479"/>
        </pc:sldMkLst>
        <pc:spChg chg="mod">
          <ac:chgData name="Natalie Gregory" userId="S::natalie.gregory@seetec.co.uk::5029e876-f44a-41d6-85f5-571cd131df41" providerId="AD" clId="Web-{2539794F-65FD-46B8-6B84-E031893CD33E}" dt="2023-12-21T16:19:56.411" v="11" actId="14100"/>
          <ac:spMkLst>
            <pc:docMk/>
            <pc:sldMk cId="2499302146" sldId="479"/>
            <ac:spMk id="3" creationId="{D57CC2ED-FA55-45BD-4E4C-CA27B57DAEA4}"/>
          </ac:spMkLst>
        </pc:spChg>
        <pc:spChg chg="mod">
          <ac:chgData name="Natalie Gregory" userId="S::natalie.gregory@seetec.co.uk::5029e876-f44a-41d6-85f5-571cd131df41" providerId="AD" clId="Web-{2539794F-65FD-46B8-6B84-E031893CD33E}" dt="2023-12-21T16:19:34.956" v="9" actId="20577"/>
          <ac:spMkLst>
            <pc:docMk/>
            <pc:sldMk cId="2499302146" sldId="479"/>
            <ac:spMk id="4" creationId="{D912FDD4-AF0B-5024-DB8F-32334AB8E5BB}"/>
          </ac:spMkLst>
        </pc:spChg>
        <pc:spChg chg="mod">
          <ac:chgData name="Natalie Gregory" userId="S::natalie.gregory@seetec.co.uk::5029e876-f44a-41d6-85f5-571cd131df41" providerId="AD" clId="Web-{2539794F-65FD-46B8-6B84-E031893CD33E}" dt="2023-12-21T16:19:22.314" v="5" actId="20577"/>
          <ac:spMkLst>
            <pc:docMk/>
            <pc:sldMk cId="2499302146" sldId="479"/>
            <ac:spMk id="5" creationId="{57B57BC2-9387-4888-717C-8217E2750311}"/>
          </ac:spMkLst>
        </pc:spChg>
        <pc:picChg chg="add mod">
          <ac:chgData name="Natalie Gregory" userId="S::natalie.gregory@seetec.co.uk::5029e876-f44a-41d6-85f5-571cd131df41" providerId="AD" clId="Web-{2539794F-65FD-46B8-6B84-E031893CD33E}" dt="2023-12-21T16:19:07.923" v="2" actId="1076"/>
          <ac:picMkLst>
            <pc:docMk/>
            <pc:sldMk cId="2499302146" sldId="479"/>
            <ac:picMk id="2" creationId="{DD0987FF-9161-C6FA-6361-34F2BD34B981}"/>
          </ac:picMkLst>
        </pc:picChg>
      </pc:sldChg>
      <pc:sldChg chg="addSp modSp">
        <pc:chgData name="Natalie Gregory" userId="S::natalie.gregory@seetec.co.uk::5029e876-f44a-41d6-85f5-571cd131df41" providerId="AD" clId="Web-{2539794F-65FD-46B8-6B84-E031893CD33E}" dt="2023-12-21T16:29:40.056" v="64" actId="14100"/>
        <pc:sldMkLst>
          <pc:docMk/>
          <pc:sldMk cId="123346812" sldId="481"/>
        </pc:sldMkLst>
        <pc:picChg chg="add mod">
          <ac:chgData name="Natalie Gregory" userId="S::natalie.gregory@seetec.co.uk::5029e876-f44a-41d6-85f5-571cd131df41" providerId="AD" clId="Web-{2539794F-65FD-46B8-6B84-E031893CD33E}" dt="2023-12-21T16:29:34.212" v="63" actId="14100"/>
          <ac:picMkLst>
            <pc:docMk/>
            <pc:sldMk cId="123346812" sldId="481"/>
            <ac:picMk id="2" creationId="{D0399A53-C3BC-6850-47A2-CAD8D9931C5B}"/>
          </ac:picMkLst>
        </pc:picChg>
        <pc:picChg chg="add mod">
          <ac:chgData name="Natalie Gregory" userId="S::natalie.gregory@seetec.co.uk::5029e876-f44a-41d6-85f5-571cd131df41" providerId="AD" clId="Web-{2539794F-65FD-46B8-6B84-E031893CD33E}" dt="2023-12-21T16:28:30.332" v="54" actId="14100"/>
          <ac:picMkLst>
            <pc:docMk/>
            <pc:sldMk cId="123346812" sldId="481"/>
            <ac:picMk id="4" creationId="{E95E8B1A-2DF2-279F-C99D-03BB9B596AFC}"/>
          </ac:picMkLst>
        </pc:picChg>
        <pc:picChg chg="add mod">
          <ac:chgData name="Natalie Gregory" userId="S::natalie.gregory@seetec.co.uk::5029e876-f44a-41d6-85f5-571cd131df41" providerId="AD" clId="Web-{2539794F-65FD-46B8-6B84-E031893CD33E}" dt="2023-12-21T16:29:40.056" v="64" actId="14100"/>
          <ac:picMkLst>
            <pc:docMk/>
            <pc:sldMk cId="123346812" sldId="481"/>
            <ac:picMk id="6" creationId="{E09E4635-96EC-8C75-9543-96409A41E69B}"/>
          </ac:picMkLst>
        </pc:picChg>
      </pc:sldChg>
      <pc:sldChg chg="addSp modSp">
        <pc:chgData name="Natalie Gregory" userId="S::natalie.gregory@seetec.co.uk::5029e876-f44a-41d6-85f5-571cd131df41" providerId="AD" clId="Web-{2539794F-65FD-46B8-6B84-E031893CD33E}" dt="2023-12-21T16:24:39.704" v="44" actId="1076"/>
        <pc:sldMkLst>
          <pc:docMk/>
          <pc:sldMk cId="2413363811" sldId="482"/>
        </pc:sldMkLst>
        <pc:picChg chg="add mod">
          <ac:chgData name="Natalie Gregory" userId="S::natalie.gregory@seetec.co.uk::5029e876-f44a-41d6-85f5-571cd131df41" providerId="AD" clId="Web-{2539794F-65FD-46B8-6B84-E031893CD33E}" dt="2023-12-21T16:24:39.704" v="44" actId="1076"/>
          <ac:picMkLst>
            <pc:docMk/>
            <pc:sldMk cId="2413363811" sldId="482"/>
            <ac:picMk id="4" creationId="{57DB77E3-DEDC-2C0D-5E92-844CA9C8A094}"/>
          </ac:picMkLst>
        </pc:picChg>
      </pc:sldChg>
      <pc:sldChg chg="addSp modSp">
        <pc:chgData name="Natalie Gregory" userId="S::natalie.gregory@seetec.co.uk::5029e876-f44a-41d6-85f5-571cd131df41" providerId="AD" clId="Web-{2539794F-65FD-46B8-6B84-E031893CD33E}" dt="2023-12-21T16:23:14.290" v="39" actId="14100"/>
        <pc:sldMkLst>
          <pc:docMk/>
          <pc:sldMk cId="1771317441" sldId="483"/>
        </pc:sldMkLst>
        <pc:spChg chg="mod">
          <ac:chgData name="Natalie Gregory" userId="S::natalie.gregory@seetec.co.uk::5029e876-f44a-41d6-85f5-571cd131df41" providerId="AD" clId="Web-{2539794F-65FD-46B8-6B84-E031893CD33E}" dt="2023-12-21T16:23:00.820" v="36" actId="20577"/>
          <ac:spMkLst>
            <pc:docMk/>
            <pc:sldMk cId="1771317441" sldId="483"/>
            <ac:spMk id="3" creationId="{E9272E3E-7936-B9AD-B822-7C1E92D1B40E}"/>
          </ac:spMkLst>
        </pc:spChg>
        <pc:spChg chg="mod">
          <ac:chgData name="Natalie Gregory" userId="S::natalie.gregory@seetec.co.uk::5029e876-f44a-41d6-85f5-571cd131df41" providerId="AD" clId="Web-{2539794F-65FD-46B8-6B84-E031893CD33E}" dt="2023-12-21T16:23:10.368" v="38" actId="20577"/>
          <ac:spMkLst>
            <pc:docMk/>
            <pc:sldMk cId="1771317441" sldId="483"/>
            <ac:spMk id="4" creationId="{B3DC0E5B-0BD2-7EB2-D8A2-E0B63CD94781}"/>
          </ac:spMkLst>
        </pc:spChg>
        <pc:picChg chg="add mod">
          <ac:chgData name="Natalie Gregory" userId="S::natalie.gregory@seetec.co.uk::5029e876-f44a-41d6-85f5-571cd131df41" providerId="AD" clId="Web-{2539794F-65FD-46B8-6B84-E031893CD33E}" dt="2023-12-21T16:23:14.290" v="39" actId="14100"/>
          <ac:picMkLst>
            <pc:docMk/>
            <pc:sldMk cId="1771317441" sldId="483"/>
            <ac:picMk id="5" creationId="{41DA8964-25E8-CE65-3A1C-DB82DC4FC7B5}"/>
          </ac:picMkLst>
        </pc:picChg>
      </pc:sldChg>
      <pc:sldChg chg="addSp modSp">
        <pc:chgData name="Natalie Gregory" userId="S::natalie.gregory@seetec.co.uk::5029e876-f44a-41d6-85f5-571cd131df41" providerId="AD" clId="Web-{2539794F-65FD-46B8-6B84-E031893CD33E}" dt="2023-12-21T16:24:03.044" v="42" actId="1076"/>
        <pc:sldMkLst>
          <pc:docMk/>
          <pc:sldMk cId="3284856630" sldId="485"/>
        </pc:sldMkLst>
        <pc:spChg chg="mod">
          <ac:chgData name="Natalie Gregory" userId="S::natalie.gregory@seetec.co.uk::5029e876-f44a-41d6-85f5-571cd131df41" providerId="AD" clId="Web-{2539794F-65FD-46B8-6B84-E031893CD33E}" dt="2023-12-21T16:24:03.044" v="42" actId="1076"/>
          <ac:spMkLst>
            <pc:docMk/>
            <pc:sldMk cId="3284856630" sldId="485"/>
            <ac:spMk id="4" creationId="{2766B90D-5182-6D53-2C08-B5C97C71A7D9}"/>
          </ac:spMkLst>
        </pc:spChg>
        <pc:picChg chg="add mod">
          <ac:chgData name="Natalie Gregory" userId="S::natalie.gregory@seetec.co.uk::5029e876-f44a-41d6-85f5-571cd131df41" providerId="AD" clId="Web-{2539794F-65FD-46B8-6B84-E031893CD33E}" dt="2023-12-21T16:22:34.599" v="31" actId="14100"/>
          <ac:picMkLst>
            <pc:docMk/>
            <pc:sldMk cId="3284856630" sldId="485"/>
            <ac:picMk id="3" creationId="{1970F3B1-625A-45D4-F8A5-FE622CC06E98}"/>
          </ac:picMkLst>
        </pc:picChg>
      </pc:sldChg>
    </pc:docChg>
  </pc:docChgLst>
  <pc:docChgLst>
    <pc:chgData name="Natalie Gregory" userId="S::natalie.gregory@seetec.co.uk::5029e876-f44a-41d6-85f5-571cd131df41" providerId="AD" clId="Web-{6FF1FEF0-7B20-D2AC-AC0F-222BF21F08B1}"/>
    <pc:docChg chg="addSld delSld modSld addMainMaster modMainMaster modSection">
      <pc:chgData name="Natalie Gregory" userId="S::natalie.gregory@seetec.co.uk::5029e876-f44a-41d6-85f5-571cd131df41" providerId="AD" clId="Web-{6FF1FEF0-7B20-D2AC-AC0F-222BF21F08B1}" dt="2024-01-08T10:37:48.439" v="111" actId="20577"/>
      <pc:docMkLst>
        <pc:docMk/>
      </pc:docMkLst>
      <pc:sldChg chg="mod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2628986213" sldId="257"/>
        </pc:sldMkLst>
      </pc:sldChg>
      <pc:sldChg chg="mod modNotes">
        <pc:chgData name="Natalie Gregory" userId="S::natalie.gregory@seetec.co.uk::5029e876-f44a-41d6-85f5-571cd131df41" providerId="AD" clId="Web-{6FF1FEF0-7B20-D2AC-AC0F-222BF21F08B1}" dt="2024-01-08T10:35:05.857" v="91"/>
        <pc:sldMkLst>
          <pc:docMk/>
          <pc:sldMk cId="1001030672" sldId="471"/>
        </pc:sldMkLst>
      </pc:sldChg>
      <pc:sldChg chg="modSp mod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3973644146" sldId="472"/>
        </pc:sldMkLst>
        <pc:spChg chg="mod">
          <ac:chgData name="Natalie Gregory" userId="S::natalie.gregory@seetec.co.uk::5029e876-f44a-41d6-85f5-571cd131df41" providerId="AD" clId="Web-{6FF1FEF0-7B20-D2AC-AC0F-222BF21F08B1}" dt="2024-01-08T09:24:31.548" v="1" actId="20577"/>
          <ac:spMkLst>
            <pc:docMk/>
            <pc:sldMk cId="3973644146" sldId="472"/>
            <ac:spMk id="2" creationId="{3F4529AC-6350-605C-7C16-1AF79578B201}"/>
          </ac:spMkLst>
        </pc:spChg>
      </pc:sldChg>
      <pc:sldChg chg="modSp mod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658808884" sldId="476"/>
        </pc:sldMkLst>
        <pc:spChg chg="mod">
          <ac:chgData name="Natalie Gregory" userId="S::natalie.gregory@seetec.co.uk::5029e876-f44a-41d6-85f5-571cd131df41" providerId="AD" clId="Web-{6FF1FEF0-7B20-D2AC-AC0F-222BF21F08B1}" dt="2024-01-08T10:04:07.322" v="13" actId="20577"/>
          <ac:spMkLst>
            <pc:docMk/>
            <pc:sldMk cId="658808884" sldId="476"/>
            <ac:spMk id="5" creationId="{57B57BC2-9387-4888-717C-8217E2750311}"/>
          </ac:spMkLst>
        </pc:spChg>
      </pc:sldChg>
      <pc:sldChg chg="modSp add mod">
        <pc:chgData name="Natalie Gregory" userId="S::natalie.gregory@seetec.co.uk::5029e876-f44a-41d6-85f5-571cd131df41" providerId="AD" clId="Web-{6FF1FEF0-7B20-D2AC-AC0F-222BF21F08B1}" dt="2024-01-08T10:37:48.439" v="111" actId="20577"/>
        <pc:sldMkLst>
          <pc:docMk/>
          <pc:sldMk cId="1258722611" sldId="477"/>
        </pc:sldMkLst>
        <pc:spChg chg="mod">
          <ac:chgData name="Natalie Gregory" userId="S::natalie.gregory@seetec.co.uk::5029e876-f44a-41d6-85f5-571cd131df41" providerId="AD" clId="Web-{6FF1FEF0-7B20-D2AC-AC0F-222BF21F08B1}" dt="2024-01-08T10:37:48.439" v="111" actId="20577"/>
          <ac:spMkLst>
            <pc:docMk/>
            <pc:sldMk cId="1258722611" sldId="477"/>
            <ac:spMk id="2" creationId="{3F4529AC-6350-605C-7C16-1AF79578B201}"/>
          </ac:spMkLst>
        </pc:spChg>
      </pc:sldChg>
      <pc:sldChg chg="mod modNotes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2499302146" sldId="479"/>
        </pc:sldMkLst>
      </pc:sldChg>
      <pc:sldChg chg="addSp modSp mod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682538875" sldId="480"/>
        </pc:sldMkLst>
        <pc:spChg chg="mod">
          <ac:chgData name="Natalie Gregory" userId="S::natalie.gregory@seetec.co.uk::5029e876-f44a-41d6-85f5-571cd131df41" providerId="AD" clId="Web-{6FF1FEF0-7B20-D2AC-AC0F-222BF21F08B1}" dt="2024-01-08T10:29:55.098" v="74" actId="14100"/>
          <ac:spMkLst>
            <pc:docMk/>
            <pc:sldMk cId="682538875" sldId="480"/>
            <ac:spMk id="5" creationId="{57B57BC2-9387-4888-717C-8217E2750311}"/>
          </ac:spMkLst>
        </pc:spChg>
        <pc:picChg chg="add mod">
          <ac:chgData name="Natalie Gregory" userId="S::natalie.gregory@seetec.co.uk::5029e876-f44a-41d6-85f5-571cd131df41" providerId="AD" clId="Web-{6FF1FEF0-7B20-D2AC-AC0F-222BF21F08B1}" dt="2024-01-08T10:30:04.755" v="76" actId="14100"/>
          <ac:picMkLst>
            <pc:docMk/>
            <pc:sldMk cId="682538875" sldId="480"/>
            <ac:picMk id="2" creationId="{1487FAF0-51B0-D81D-EA3A-45C1E106BDB8}"/>
          </ac:picMkLst>
        </pc:picChg>
      </pc:sldChg>
      <pc:sldChg chg="mod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123346812" sldId="481"/>
        </pc:sldMkLst>
      </pc:sldChg>
      <pc:sldChg chg="mod modNotes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2413363811" sldId="482"/>
        </pc:sldMkLst>
      </pc:sldChg>
      <pc:sldChg chg="mod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1771317441" sldId="483"/>
        </pc:sldMkLst>
      </pc:sldChg>
      <pc:sldChg chg="mod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3284856630" sldId="485"/>
        </pc:sldMkLst>
      </pc:sldChg>
      <pc:sldChg chg="modSp mod">
        <pc:chgData name="Natalie Gregory" userId="S::natalie.gregory@seetec.co.uk::5029e876-f44a-41d6-85f5-571cd131df41" providerId="AD" clId="Web-{6FF1FEF0-7B20-D2AC-AC0F-222BF21F08B1}" dt="2024-01-08T10:33:54.120" v="87"/>
        <pc:sldMkLst>
          <pc:docMk/>
          <pc:sldMk cId="3942931283" sldId="486"/>
        </pc:sldMkLst>
        <pc:spChg chg="mod">
          <ac:chgData name="Natalie Gregory" userId="S::natalie.gregory@seetec.co.uk::5029e876-f44a-41d6-85f5-571cd131df41" providerId="AD" clId="Web-{6FF1FEF0-7B20-D2AC-AC0F-222BF21F08B1}" dt="2024-01-08T10:21:52.038" v="16" actId="20577"/>
          <ac:spMkLst>
            <pc:docMk/>
            <pc:sldMk cId="3942931283" sldId="486"/>
            <ac:spMk id="4" creationId="{AB50DEF8-DD7B-7E31-99BB-B1392C76E112}"/>
          </ac:spMkLst>
        </pc:spChg>
      </pc:sldChg>
      <pc:sldChg chg="del mod">
        <pc:chgData name="Natalie Gregory" userId="S::natalie.gregory@seetec.co.uk::5029e876-f44a-41d6-85f5-571cd131df41" providerId="AD" clId="Web-{6FF1FEF0-7B20-D2AC-AC0F-222BF21F08B1}" dt="2024-01-08T10:34:28.949" v="89"/>
        <pc:sldMkLst>
          <pc:docMk/>
          <pc:sldMk cId="1241541900" sldId="487"/>
        </pc:sldMkLst>
      </pc:sldChg>
      <pc:sldChg chg="new del">
        <pc:chgData name="Natalie Gregory" userId="S::natalie.gregory@seetec.co.uk::5029e876-f44a-41d6-85f5-571cd131df41" providerId="AD" clId="Web-{6FF1FEF0-7B20-D2AC-AC0F-222BF21F08B1}" dt="2024-01-08T10:30:13.130" v="77"/>
        <pc:sldMkLst>
          <pc:docMk/>
          <pc:sldMk cId="338750034" sldId="488"/>
        </pc:sldMkLst>
      </pc:sldChg>
      <pc:sldChg chg="addSp modSp new mod setBg modNotes">
        <pc:chgData name="Natalie Gregory" userId="S::natalie.gregory@seetec.co.uk::5029e876-f44a-41d6-85f5-571cd131df41" providerId="AD" clId="Web-{6FF1FEF0-7B20-D2AC-AC0F-222BF21F08B1}" dt="2024-01-08T10:36:02.389" v="93"/>
        <pc:sldMkLst>
          <pc:docMk/>
          <pc:sldMk cId="1878615727" sldId="489"/>
        </pc:sldMkLst>
        <pc:spChg chg="mod">
          <ac:chgData name="Natalie Gregory" userId="S::natalie.gregory@seetec.co.uk::5029e876-f44a-41d6-85f5-571cd131df41" providerId="AD" clId="Web-{6FF1FEF0-7B20-D2AC-AC0F-222BF21F08B1}" dt="2024-01-08T10:30:24.802" v="79" actId="1076"/>
          <ac:spMkLst>
            <pc:docMk/>
            <pc:sldMk cId="1878615727" sldId="489"/>
            <ac:spMk id="2" creationId="{F2136761-4177-A568-A708-58F0F4A6981C}"/>
          </ac:spMkLst>
        </pc:spChg>
        <pc:spChg chg="mod">
          <ac:chgData name="Natalie Gregory" userId="S::natalie.gregory@seetec.co.uk::5029e876-f44a-41d6-85f5-571cd131df41" providerId="AD" clId="Web-{6FF1FEF0-7B20-D2AC-AC0F-222BF21F08B1}" dt="2024-01-08T10:22:47.102" v="26" actId="20577"/>
          <ac:spMkLst>
            <pc:docMk/>
            <pc:sldMk cId="1878615727" sldId="489"/>
            <ac:spMk id="3" creationId="{0E20B91E-0A1E-4D2D-5110-AA4C642808F7}"/>
          </ac:spMkLst>
        </pc:spChg>
        <pc:picChg chg="add mod">
          <ac:chgData name="Natalie Gregory" userId="S::natalie.gregory@seetec.co.uk::5029e876-f44a-41d6-85f5-571cd131df41" providerId="AD" clId="Web-{6FF1FEF0-7B20-D2AC-AC0F-222BF21F08B1}" dt="2024-01-08T10:31:27.991" v="84" actId="14100"/>
          <ac:picMkLst>
            <pc:docMk/>
            <pc:sldMk cId="1878615727" sldId="489"/>
            <ac:picMk id="5" creationId="{2B1A2417-BA40-1680-5506-A7167DD4ED0A}"/>
          </ac:picMkLst>
        </pc:picChg>
      </pc:sldChg>
      <pc:sldChg chg="add">
        <pc:chgData name="Natalie Gregory" userId="S::natalie.gregory@seetec.co.uk::5029e876-f44a-41d6-85f5-571cd131df41" providerId="AD" clId="Web-{6FF1FEF0-7B20-D2AC-AC0F-222BF21F08B1}" dt="2024-01-08T10:34:25.137" v="88"/>
        <pc:sldMkLst>
          <pc:docMk/>
          <pc:sldMk cId="3176492350" sldId="490"/>
        </pc:sldMkLst>
      </pc:sldChg>
      <pc:sldMasterChg chg="mod setBg modSldLayout">
        <pc:chgData name="Natalie Gregory" userId="S::natalie.gregory@seetec.co.uk::5029e876-f44a-41d6-85f5-571cd131df41" providerId="AD" clId="Web-{6FF1FEF0-7B20-D2AC-AC0F-222BF21F08B1}" dt="2024-01-08T10:33:54.120" v="87"/>
        <pc:sldMasterMkLst>
          <pc:docMk/>
          <pc:sldMasterMk cId="987216964" sldId="2147483648"/>
        </pc:sldMasterMkLst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3025256007" sldId="2147483651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308016961" sldId="2147483652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1057379593" sldId="2147483656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1501305398" sldId="2147483657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3361883899" sldId="2147483658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130241919" sldId="2147483659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2680793592" sldId="2147483660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2432675269" sldId="2147483661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1939547590" sldId="2147483662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48"/>
            <pc:sldLayoutMk cId="1788055016" sldId="2147483663"/>
          </pc:sldLayoutMkLst>
        </pc:sldLayoutChg>
      </pc:sldMasterChg>
      <pc:sldMasterChg chg="mod setBg modSldLayout">
        <pc:chgData name="Natalie Gregory" userId="S::natalie.gregory@seetec.co.uk::5029e876-f44a-41d6-85f5-571cd131df41" providerId="AD" clId="Web-{6FF1FEF0-7B20-D2AC-AC0F-222BF21F08B1}" dt="2024-01-08T10:33:54.120" v="87"/>
        <pc:sldMasterMkLst>
          <pc:docMk/>
          <pc:sldMasterMk cId="1101705102" sldId="2147483670"/>
        </pc:sldMasterMkLst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1101705102" sldId="2147483670"/>
            <pc:sldLayoutMk cId="1181540806" sldId="2147483671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1101705102" sldId="2147483670"/>
            <pc:sldLayoutMk cId="475860063" sldId="2147483672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1101705102" sldId="2147483670"/>
            <pc:sldLayoutMk cId="1562547415" sldId="2147483673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1101705102" sldId="2147483670"/>
            <pc:sldLayoutMk cId="171895619" sldId="2147483674"/>
          </pc:sldLayoutMkLst>
        </pc:sldLayoutChg>
        <pc:sldLayoutChg chg="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1101705102" sldId="2147483670"/>
            <pc:sldLayoutMk cId="53696291" sldId="2147483675"/>
          </pc:sldLayoutMkLst>
        </pc:sldLayoutChg>
      </pc:sldMasterChg>
      <pc:sldMasterChg chg="add mod setBg addSldLayout modSldLayout">
        <pc:chgData name="Natalie Gregory" userId="S::natalie.gregory@seetec.co.uk::5029e876-f44a-41d6-85f5-571cd131df41" providerId="AD" clId="Web-{6FF1FEF0-7B20-D2AC-AC0F-222BF21F08B1}" dt="2024-01-08T10:33:54.120" v="87"/>
        <pc:sldMasterMkLst>
          <pc:docMk/>
          <pc:sldMasterMk cId="987216964" sldId="2147483676"/>
        </pc:sldMasterMkLst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308016961" sldId="2147483677"/>
          </pc:sldLayoutMkLst>
        </pc:sldLayoutChg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3361883899" sldId="2147483678"/>
          </pc:sldLayoutMkLst>
        </pc:sldLayoutChg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130241919" sldId="2147483679"/>
          </pc:sldLayoutMkLst>
        </pc:sldLayoutChg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1501305398" sldId="2147483680"/>
          </pc:sldLayoutMkLst>
        </pc:sldLayoutChg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2680793592" sldId="2147483681"/>
          </pc:sldLayoutMkLst>
        </pc:sldLayoutChg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2432675269" sldId="2147483682"/>
          </pc:sldLayoutMkLst>
        </pc:sldLayoutChg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1939547590" sldId="2147483683"/>
          </pc:sldLayoutMkLst>
        </pc:sldLayoutChg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1788055016" sldId="2147483684"/>
          </pc:sldLayoutMkLst>
        </pc:sldLayoutChg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3025256007" sldId="2147483685"/>
          </pc:sldLayoutMkLst>
        </pc:sldLayoutChg>
        <pc:sldLayoutChg chg="add mod">
          <pc:chgData name="Natalie Gregory" userId="S::natalie.gregory@seetec.co.uk::5029e876-f44a-41d6-85f5-571cd131df41" providerId="AD" clId="Web-{6FF1FEF0-7B20-D2AC-AC0F-222BF21F08B1}" dt="2024-01-08T10:33:54.120" v="87"/>
          <pc:sldLayoutMkLst>
            <pc:docMk/>
            <pc:sldMasterMk cId="987216964" sldId="2147483676"/>
            <pc:sldLayoutMk cId="1057379593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138ED-F3BD-424E-8445-740A582B029F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70EC-786B-4EDC-BDD0-A26F6E6ED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42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1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5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8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7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1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7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80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1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332" y="1095539"/>
            <a:ext cx="12192000" cy="4421694"/>
          </a:xfrm>
          <a:prstGeom prst="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052736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118" y="404664"/>
            <a:ext cx="4556357" cy="1296144"/>
            <a:chOff x="0" y="2492896"/>
            <a:chExt cx="8578740" cy="1296144"/>
          </a:xfrm>
          <a:solidFill>
            <a:schemeClr val="bg1"/>
          </a:solidFill>
        </p:grpSpPr>
        <p:sp>
          <p:nvSpPr>
            <p:cNvPr id="21" name="Rounded Rectangle 20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2492896"/>
              <a:ext cx="211584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57B738-2531-3545-2ABA-9ED72993D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548680"/>
            <a:ext cx="3312367" cy="94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0597-5A06-5B47-0D77-A69EC6D970A8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</p:spTree>
    <p:extLst>
      <p:ext uri="{BB962C8B-B14F-4D97-AF65-F5344CB8AC3E}">
        <p14:creationId xmlns:p14="http://schemas.microsoft.com/office/powerpoint/2010/main" val="3080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71"/>
            <a:ext cx="12192000" cy="6453335"/>
          </a:xfrm>
          <a:prstGeom prst="rect">
            <a:avLst/>
          </a:prstGeom>
          <a:solidFill>
            <a:srgbClr val="001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80DB"/>
          </a:solidFill>
        </p:grpSpPr>
        <p:sp>
          <p:nvSpPr>
            <p:cNvPr id="10" name="Rounded Rectangle 9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7AC3A1F-6B6E-F87F-76A1-513101639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B11C8-3D06-84E1-F08C-7FF80C3F9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DD49-50D7-FFBB-59C9-1B1D8C0B71D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76CD1-BEF2-C8D2-DBAA-D45763519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C8598-D402-8A8A-BB11-77CB947B0350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90148A6-822E-4638-B57D-7DB1763979D7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4862"/>
            <a:ext cx="12253836" cy="1470025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6F8B3E7-6156-4FF4-8B1B-BD4E53C9BD35}"/>
              </a:ext>
            </a:extLst>
          </p:cNvPr>
          <p:cNvSpPr/>
          <p:nvPr userDrawn="1"/>
        </p:nvSpPr>
        <p:spPr>
          <a:xfrm>
            <a:off x="309568" y="1797269"/>
            <a:ext cx="11572864" cy="4855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4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63F6F5D-440F-431E-AC20-B7C58ED75FE6}"/>
              </a:ext>
            </a:extLst>
          </p:cNvPr>
          <p:cNvSpPr/>
          <p:nvPr userDrawn="1"/>
        </p:nvSpPr>
        <p:spPr>
          <a:xfrm>
            <a:off x="-114299" y="1146183"/>
            <a:ext cx="12337768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52" y="3182"/>
            <a:ext cx="12212655" cy="1143000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CD645A7-EA43-449F-A5D5-EF8BF4567F86}"/>
              </a:ext>
            </a:extLst>
          </p:cNvPr>
          <p:cNvSpPr/>
          <p:nvPr userDrawn="1"/>
        </p:nvSpPr>
        <p:spPr>
          <a:xfrm>
            <a:off x="275122" y="1432344"/>
            <a:ext cx="11641767" cy="5182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1756"/>
            <a:ext cx="10972800" cy="4636766"/>
          </a:xfrm>
          <a:noFill/>
        </p:spPr>
        <p:txBody>
          <a:bodyPr/>
          <a:lstStyle>
            <a:lvl1pPr>
              <a:defRPr sz="1904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86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F3A23E5-F1E1-4517-BC3E-AE416813C388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CB1DBB-1781-46A7-8410-83AF3EBB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096"/>
            <a:ext cx="12192000" cy="1324837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15F5099-2DE5-4A70-8558-5803A931865C}"/>
              </a:ext>
            </a:extLst>
          </p:cNvPr>
          <p:cNvSpPr/>
          <p:nvPr userDrawn="1"/>
        </p:nvSpPr>
        <p:spPr>
          <a:xfrm>
            <a:off x="361995" y="1522480"/>
            <a:ext cx="11554888" cy="515413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A05FB-7956-4868-A56D-1B08700C7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6390" y="1839745"/>
            <a:ext cx="10686100" cy="449138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54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962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CC0A74CF-64D0-4EBF-B4ED-EAB6310948C6}" type="datetimeFigureOut">
              <a:rPr lang="en-GB" sz="1224" smtClean="0">
                <a:solidFill>
                  <a:prstClr val="black"/>
                </a:solidFill>
              </a:rPr>
              <a:pPr defTabSz="621884"/>
              <a:t>30/01/2024</a:t>
            </a:fld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770" y="6357038"/>
            <a:ext cx="3862489" cy="364206"/>
          </a:xfrm>
          <a:prstGeom prst="rect">
            <a:avLst/>
          </a:prstGeom>
        </p:spPr>
        <p:txBody>
          <a:bodyPr/>
          <a:lstStyle/>
          <a:p>
            <a:pPr defTabSz="621884"/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759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4A0ECF84-FFC0-43CB-9DD7-3E67B15F0C24}" type="slidenum">
              <a:rPr lang="en-GB" sz="1224" smtClean="0">
                <a:solidFill>
                  <a:prstClr val="black"/>
                </a:solidFill>
              </a:rPr>
              <a:pPr defTabSz="621884"/>
              <a:t>‹#›</a:t>
            </a:fld>
            <a:endParaRPr lang="en-GB" sz="1224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6" y="0"/>
            <a:ext cx="121963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9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332" y="1095539"/>
            <a:ext cx="12192000" cy="4421694"/>
          </a:xfrm>
          <a:prstGeom prst="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052736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118" y="404664"/>
            <a:ext cx="4556357" cy="1296144"/>
            <a:chOff x="0" y="2492896"/>
            <a:chExt cx="8578740" cy="1296144"/>
          </a:xfrm>
          <a:solidFill>
            <a:schemeClr val="bg1"/>
          </a:solidFill>
        </p:grpSpPr>
        <p:sp>
          <p:nvSpPr>
            <p:cNvPr id="21" name="Rounded Rectangle 20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2492896"/>
              <a:ext cx="211584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57B738-2531-3545-2ABA-9ED72993D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548680"/>
            <a:ext cx="3312367" cy="94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0597-5A06-5B47-0D77-A69EC6D970A8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</p:spTree>
    <p:extLst>
      <p:ext uri="{BB962C8B-B14F-4D97-AF65-F5344CB8AC3E}">
        <p14:creationId xmlns:p14="http://schemas.microsoft.com/office/powerpoint/2010/main" val="30801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BF7BFA-027F-71E7-938D-F3D54AF21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58EE7-3E34-16BE-A267-1344FA3E44AA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F1F1-0373-5542-BC84-000C4C6114D1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9E80C-E8A6-3077-A14E-DD631B471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681945D-26DF-83C1-7DEE-BCF6B0F382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B76C-5519-382A-F0CE-6A18FBB593B2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1CD03-0964-E409-3809-BC528306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7F837-BAD1-3AF1-A50E-49261712C18E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487" y="1628800"/>
            <a:ext cx="8461026" cy="424847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6CC80C-1EDC-6364-C8EA-91C12EC2D2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D26BF-5722-BFF2-B260-3DFA21BB23E5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436F0-DBE6-3261-E5B4-39B260690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4206B-F18B-4923-2BA4-2C306799E1B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0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BF7BFA-027F-71E7-938D-F3D54AF21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58EE7-3E34-16BE-A267-1344FA3E44AA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F1F1-0373-5542-BC84-000C4C6114D1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9E80C-E8A6-3077-A14E-DD631B471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3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257" y="3501008"/>
            <a:ext cx="9175487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92A5-8A66-9E41-01D1-DA9F1B90E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8257" y="1772816"/>
            <a:ext cx="91754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3A357C-A89B-6E60-A96B-A2BD861F1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F25BB-3B5D-42E8-080E-AC156B4ACE1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79E7D-0B5F-D502-36F2-DC70C7250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21B3E-EBD1-F47B-4D1C-CA6A0E252E6B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9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E6B1-D4E5-5029-AFF2-3578D2B7C3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6763" y="1700808"/>
            <a:ext cx="10658475" cy="3888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12E9F0B-C892-2FA1-2F05-848C6AD78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D3DF4-A651-233C-46EA-B510D9D2EE34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2DDC-9C12-E94D-9EF5-51C50E56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063A4-FB5A-51EF-E460-599685A287A9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5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524" y="1793875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477" y="1793875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CADF7C0-C11B-2C01-2DCC-27526DE60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F1CA5-CAC1-2755-03CF-E89571ECE0E0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542DF-E4AD-63BA-58D5-B85739652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141C9-7F5A-CF05-CF85-88105902D34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7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082" y="1797323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5656" y="1797323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A1BFC5-8025-2830-6B8A-7E31F9C5E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EB9D4-7088-814D-61B7-31F1EEE0998B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0E438-7325-19ED-6598-325EC253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4EC7F-5683-7DC2-99B1-FFEFEF4DA8CD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5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53335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1F3C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BFEBC0D-1713-F3D7-4B69-A64F235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6CC8CF-0336-5319-0F35-F6BAF2E3E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F200F-9FA1-2E73-3D1F-8EECF6C61CD6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AD8E0-DEF1-B474-74A2-91883E15B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115EA-2CA1-DC7C-A90E-FB57B79F26A2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56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71"/>
            <a:ext cx="12192000" cy="6453335"/>
          </a:xfrm>
          <a:prstGeom prst="rect">
            <a:avLst/>
          </a:prstGeom>
          <a:solidFill>
            <a:srgbClr val="001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80DB"/>
          </a:solidFill>
        </p:grpSpPr>
        <p:sp>
          <p:nvSpPr>
            <p:cNvPr id="10" name="Rounded Rectangle 9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7AC3A1F-6B6E-F87F-76A1-513101639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B11C8-3D06-84E1-F08C-7FF80C3F9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DD49-50D7-FFBB-59C9-1B1D8C0B71D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76CD1-BEF2-C8D2-DBAA-D45763519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C8598-D402-8A8A-BB11-77CB947B0350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681945D-26DF-83C1-7DEE-BCF6B0F382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B76C-5519-382A-F0CE-6A18FBB593B2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1CD03-0964-E409-3809-BC528306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7F837-BAD1-3AF1-A50E-49261712C18E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487" y="1628800"/>
            <a:ext cx="8461026" cy="424847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6CC80C-1EDC-6364-C8EA-91C12EC2D2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D26BF-5722-BFF2-B260-3DFA21BB23E5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436F0-DBE6-3261-E5B4-39B260690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4206B-F18B-4923-2BA4-2C306799E1B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257" y="3501008"/>
            <a:ext cx="9175487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92A5-8A66-9E41-01D1-DA9F1B90E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8257" y="1772816"/>
            <a:ext cx="91754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3A357C-A89B-6E60-A96B-A2BD861F1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F25BB-3B5D-42E8-080E-AC156B4ACE1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79E7D-0B5F-D502-36F2-DC70C7250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21B3E-EBD1-F47B-4D1C-CA6A0E252E6B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E6B1-D4E5-5029-AFF2-3578D2B7C3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6763" y="1700808"/>
            <a:ext cx="10658475" cy="3888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12E9F0B-C892-2FA1-2F05-848C6AD78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D3DF4-A651-233C-46EA-B510D9D2EE34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2DDC-9C12-E94D-9EF5-51C50E56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063A4-FB5A-51EF-E460-599685A287A9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524" y="1793875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477" y="1793875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CADF7C0-C11B-2C01-2DCC-27526DE60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F1CA5-CAC1-2755-03CF-E89571ECE0E0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542DF-E4AD-63BA-58D5-B85739652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141C9-7F5A-CF05-CF85-88105902D34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082" y="1797323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5656" y="1797323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A1BFC5-8025-2830-6B8A-7E31F9C5E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EB9D4-7088-814D-61B7-31F1EEE0998B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0E438-7325-19ED-6598-325EC253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4EC7F-5683-7DC2-99B1-FFEFEF4DA8CD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53335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1F3C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BFEBC0D-1713-F3D7-4B69-A64F235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6CC8CF-0336-5319-0F35-F6BAF2E3E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F200F-9FA1-2E73-3D1F-8EECF6C61CD6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AD8E0-DEF1-B474-74A2-91883E15B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115EA-2CA1-DC7C-A90E-FB57B79F26A2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5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424076"/>
            <a:ext cx="12192000" cy="834911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872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57" r:id="rId4"/>
    <p:sldLayoutId id="2147483660" r:id="rId5"/>
    <p:sldLayoutId id="2147483661" r:id="rId6"/>
    <p:sldLayoutId id="2147483662" r:id="rId7"/>
    <p:sldLayoutId id="2147483663" r:id="rId8"/>
    <p:sldLayoutId id="2147483651" r:id="rId9"/>
    <p:sldLayoutId id="2147483656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729"/>
            <a:ext cx="12192000" cy="1143000"/>
          </a:xfrm>
          <a:prstGeom prst="rect">
            <a:avLst/>
          </a:prstGeom>
          <a:solidFill>
            <a:srgbClr val="001F3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1"/>
            <a:ext cx="109728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7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ctr" defTabSz="545454" rtl="0" eaLnBrk="1" latinLnBrk="0" hangingPunct="1">
        <a:spcBef>
          <a:spcPct val="0"/>
        </a:spcBef>
        <a:buNone/>
        <a:defRPr sz="2993" kern="1200">
          <a:solidFill>
            <a:schemeClr val="bg1"/>
          </a:solidFill>
          <a:latin typeface="Monseratt"/>
          <a:ea typeface="+mj-ea"/>
          <a:cs typeface="+mj-cs"/>
        </a:defRPr>
      </a:lvl1pPr>
    </p:titleStyle>
    <p:bodyStyle>
      <a:lvl1pPr marL="204545" indent="-204545" algn="l" defTabSz="545454" rtl="0" eaLnBrk="1" latinLnBrk="0" hangingPunct="1">
        <a:spcBef>
          <a:spcPct val="20000"/>
        </a:spcBef>
        <a:buFont typeface="Arial" pitchFamily="34" charset="0"/>
        <a:buChar char="•"/>
        <a:defRPr sz="1909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443181" indent="-170454" algn="l" defTabSz="545454" rtl="0" eaLnBrk="1" latinLnBrk="0" hangingPunct="1">
        <a:spcBef>
          <a:spcPct val="20000"/>
        </a:spcBef>
        <a:buFont typeface="Arial" pitchFamily="34" charset="0"/>
        <a:buChar char="–"/>
        <a:defRPr sz="167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681818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432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954545" indent="-136364" algn="l" defTabSz="545454" rtl="0" eaLnBrk="1" latinLnBrk="0" hangingPunct="1">
        <a:spcBef>
          <a:spcPct val="20000"/>
        </a:spcBef>
        <a:buFont typeface="Arial" pitchFamily="34" charset="0"/>
        <a:buChar char="–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1227272" indent="-136364" algn="l" defTabSz="545454" rtl="0" eaLnBrk="1" latinLnBrk="0" hangingPunct="1">
        <a:spcBef>
          <a:spcPct val="20000"/>
        </a:spcBef>
        <a:buFont typeface="Arial" pitchFamily="34" charset="0"/>
        <a:buChar char="»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1499999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772726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045453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318180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1pPr>
      <a:lvl2pPr marL="27272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2pPr>
      <a:lvl3pPr marL="545454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3pPr>
      <a:lvl4pPr marL="818181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4pPr>
      <a:lvl5pPr marL="109090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5pPr>
      <a:lvl6pPr marL="1363635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6pPr>
      <a:lvl7pPr marL="1636362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7pPr>
      <a:lvl8pPr marL="1909089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8pPr>
      <a:lvl9pPr marL="2181816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424076"/>
            <a:ext cx="12192000" cy="834911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872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4LZwCDaoQM?si=9pFT84tJIYw4f36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LEGRAPH.CO.UK/videos/recycling-in-britain/1015664454298974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bing.com/videos/riverview/relatedvideo?&amp;q=recycling+water+uk&amp;&amp;mid=37CA96FF73A6ECDD092C37CA96FF73A6ECDD092C&amp;&amp;FORM=VRDGAR" TargetMode="External"/><Relationship Id="rId4" Type="http://schemas.openxmlformats.org/officeDocument/2006/relationships/hyperlink" Target="https://www.youtube.com/watch?v=SSIVXZrWMK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588" y="2659559"/>
            <a:ext cx="74168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</a:rPr>
              <a:t>Know about recycling</a:t>
            </a:r>
          </a:p>
        </p:txBody>
      </p:sp>
    </p:spTree>
    <p:extLst>
      <p:ext uri="{BB962C8B-B14F-4D97-AF65-F5344CB8AC3E}">
        <p14:creationId xmlns:p14="http://schemas.microsoft.com/office/powerpoint/2010/main" val="26289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F67F2A-B4AB-80FC-FD2C-6BF6320B5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16319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Group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0DEF8-DD7B-7E31-99BB-B1392C76E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797323"/>
            <a:ext cx="10920256" cy="432000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dirty="0"/>
              <a:t>Produce a presentation on the environmental impact of logistics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Think about what we have covered throughout this unit and make sure you include this information.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/>
              <a:t>30 mins</a:t>
            </a:r>
            <a:endParaRPr lang="en-GB" b="1" u="sng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666DA-2813-4FD5-8633-46080413F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3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136761-4177-A568-A708-58F0F4A698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41" y="1709618"/>
            <a:ext cx="5216754" cy="4248472"/>
          </a:xfrm>
        </p:spPr>
        <p:txBody>
          <a:bodyPr lIns="91440" tIns="45720" rIns="91440" bIns="45720" anchor="t"/>
          <a:lstStyle/>
          <a:p>
            <a:r>
              <a:rPr lang="en-GB" dirty="0">
                <a:cs typeface="Calibri"/>
              </a:rPr>
              <a:t>Name and contact details </a:t>
            </a:r>
          </a:p>
          <a:p>
            <a:r>
              <a:rPr lang="en-GB" dirty="0">
                <a:cs typeface="Calibri"/>
              </a:rPr>
              <a:t>Key skills</a:t>
            </a:r>
          </a:p>
          <a:p>
            <a:r>
              <a:rPr lang="en-GB" dirty="0">
                <a:cs typeface="Calibri"/>
              </a:rPr>
              <a:t>Employment history</a:t>
            </a:r>
          </a:p>
          <a:p>
            <a:r>
              <a:rPr lang="en-GB" dirty="0">
                <a:cs typeface="Calibri"/>
              </a:rPr>
              <a:t>Education, skills and training </a:t>
            </a:r>
          </a:p>
          <a:p>
            <a:r>
              <a:rPr lang="en-GB" dirty="0">
                <a:cs typeface="Calibri"/>
              </a:rPr>
              <a:t>Interests and hobbies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B91E-0A1E-4D2D-5110-AA4C64280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93648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What to include in a CV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A6FB1-AB78-1350-0403-47E4D0DD98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1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348" y="1700808"/>
            <a:ext cx="5715652" cy="392620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/>
              <a:t>Q7. </a:t>
            </a:r>
            <a:r>
              <a:rPr lang="en-GB" dirty="0">
                <a:ea typeface="Calibri"/>
                <a:cs typeface="Calibri"/>
              </a:rPr>
              <a:t>State legislation relating to recycling.</a:t>
            </a:r>
            <a:r>
              <a:rPr lang="en-GB" dirty="0">
                <a:ea typeface="Calibri"/>
                <a:cs typeface="Arial"/>
              </a:rPr>
              <a:t> (4.1)</a:t>
            </a: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Q8. Outline types of waste which can be recycled.  </a:t>
            </a:r>
            <a:r>
              <a:rPr lang="en-GB" dirty="0">
                <a:ea typeface="Calibri"/>
                <a:cs typeface="Arial"/>
              </a:rPr>
              <a:t>(4.2)</a:t>
            </a:r>
          </a:p>
          <a:p>
            <a:pPr marL="0" indent="0">
              <a:buNone/>
            </a:pPr>
            <a:endParaRPr lang="en-GB" dirty="0">
              <a:ea typeface="Calibri"/>
              <a:cs typeface="Arial"/>
            </a:endParaRPr>
          </a:p>
          <a:p>
            <a:pPr marL="0" indent="0">
              <a:buNone/>
            </a:pPr>
            <a:r>
              <a:rPr lang="en-GB" dirty="0">
                <a:ea typeface="Calibri"/>
                <a:cs typeface="Arial"/>
              </a:rPr>
              <a:t>Q9. </a:t>
            </a:r>
            <a:r>
              <a:rPr lang="en-GB" dirty="0">
                <a:ea typeface="Calibri"/>
                <a:cs typeface="Calibri"/>
              </a:rPr>
              <a:t>Describe the environmental benefits of recycling.</a:t>
            </a:r>
            <a:r>
              <a:rPr lang="en-GB" dirty="0">
                <a:ea typeface="Calibri"/>
                <a:cs typeface="Arial"/>
              </a:rPr>
              <a:t> (4.3)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472952" y="522850"/>
            <a:ext cx="16849872" cy="622885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GB" sz="4300" b="1" dirty="0">
                <a:latin typeface="+mj-lt"/>
              </a:rPr>
              <a:t>Complete workbook</a:t>
            </a:r>
            <a:r>
              <a:rPr lang="en-GB" sz="4300" dirty="0">
                <a:latin typeface="+mj-lt"/>
              </a:rPr>
              <a:t>: Environmental Impact of Logistics</a:t>
            </a:r>
            <a:endParaRPr lang="en-GB" sz="4300" b="1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2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736" y="1435760"/>
            <a:ext cx="11011504" cy="174161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800" dirty="0"/>
              <a:t>4.1 State legislation relating to recycling</a:t>
            </a:r>
            <a:endParaRPr lang="en-US" sz="2800" dirty="0">
              <a:cs typeface="Calibri"/>
            </a:endParaRP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4.2 Outline types of waste that can be recycled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4.3 Describe the environmental benefits of recycling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362306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97364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3" y="548680"/>
            <a:ext cx="11665296" cy="648716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GB" sz="4800" dirty="0">
                <a:latin typeface="+mj-lt"/>
              </a:rPr>
              <a:t>State legislation relating to recycling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899" y="1703398"/>
            <a:ext cx="10416200" cy="933514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dirty="0"/>
              <a:t>What is recycling?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2FDD4-AF0B-5024-DB8F-32334AB8E5BB}"/>
              </a:ext>
            </a:extLst>
          </p:cNvPr>
          <p:cNvSpPr txBox="1"/>
          <p:nvPr/>
        </p:nvSpPr>
        <p:spPr>
          <a:xfrm>
            <a:off x="2495600" y="5672192"/>
            <a:ext cx="72008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n-GB" sz="3200" dirty="0"/>
              <a:t>Where does your </a:t>
            </a:r>
            <a:r>
              <a:rPr lang="en-GB" sz="3200" dirty="0">
                <a:hlinkClick r:id="rId3"/>
              </a:rPr>
              <a:t>recycling waste go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93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D10359-B18A-DE12-5943-8F4C296843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42235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Recycling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C0E5B-0BD2-7EB2-D8A2-E0B63CD94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1475" y="1813456"/>
            <a:ext cx="10848248" cy="43200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/>
              <a:t>Reprocessing into new products, materials which would otherwise be discarded</a:t>
            </a:r>
            <a:endParaRPr lang="en-GB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72E3E-7936-B9AD-B822-7C1E92D1B40E}"/>
              </a:ext>
            </a:extLst>
          </p:cNvPr>
          <p:cNvSpPr txBox="1"/>
          <p:nvPr/>
        </p:nvSpPr>
        <p:spPr>
          <a:xfrm>
            <a:off x="1276400" y="3219192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Also known as upcycling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13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71C745-2AA6-69C8-D9A4-BC6E1C119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9651" y="404664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Legislation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6B90D-5182-6D53-2C08-B5C97C71A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086" y="1832231"/>
            <a:ext cx="5250088" cy="4187920"/>
          </a:xfrm>
        </p:spPr>
        <p:txBody>
          <a:bodyPr lIns="91440" tIns="45720" rIns="91440" bIns="45720" anchor="t"/>
          <a:lstStyle/>
          <a:p>
            <a:r>
              <a:rPr lang="en-GB" dirty="0"/>
              <a:t>Environmental Protection Act</a:t>
            </a:r>
          </a:p>
          <a:p>
            <a:r>
              <a:rPr lang="en-GB" dirty="0"/>
              <a:t>Control of Substances Hazardous to Health</a:t>
            </a:r>
          </a:p>
          <a:p>
            <a:r>
              <a:rPr lang="en-GB" dirty="0"/>
              <a:t>Hazardous Waste Regulations</a:t>
            </a:r>
          </a:p>
          <a:p>
            <a:r>
              <a:rPr lang="en-GB" dirty="0"/>
              <a:t>Packaging Waste Regulations</a:t>
            </a:r>
          </a:p>
        </p:txBody>
      </p:sp>
    </p:spTree>
    <p:extLst>
      <p:ext uri="{BB962C8B-B14F-4D97-AF65-F5344CB8AC3E}">
        <p14:creationId xmlns:p14="http://schemas.microsoft.com/office/powerpoint/2010/main" val="328485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48680"/>
            <a:ext cx="12192000" cy="648716"/>
          </a:xfrm>
        </p:spPr>
        <p:txBody>
          <a:bodyPr>
            <a:normAutofit fontScale="92500" lnSpcReduction="20000"/>
          </a:bodyPr>
          <a:lstStyle/>
          <a:p>
            <a:r>
              <a:rPr lang="en-GB" sz="4800" dirty="0">
                <a:latin typeface="+mj-lt"/>
              </a:rPr>
              <a:t>Outline types of waste that can be recycled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911" y="1772816"/>
            <a:ext cx="10200176" cy="4320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What types of waste might you get in Logistics and what can you do to play your part in recycling?</a:t>
            </a:r>
          </a:p>
        </p:txBody>
      </p:sp>
    </p:spTree>
    <p:extLst>
      <p:ext uri="{BB962C8B-B14F-4D97-AF65-F5344CB8AC3E}">
        <p14:creationId xmlns:p14="http://schemas.microsoft.com/office/powerpoint/2010/main" val="241336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0" y="473419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Types of waste for recycling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875" y="1484784"/>
            <a:ext cx="10848248" cy="4968552"/>
          </a:xfrm>
        </p:spPr>
        <p:txBody>
          <a:bodyPr/>
          <a:lstStyle/>
          <a:p>
            <a:r>
              <a:rPr lang="en-GB" sz="3000" dirty="0"/>
              <a:t>Paper</a:t>
            </a:r>
          </a:p>
          <a:p>
            <a:r>
              <a:rPr lang="en-GB" sz="3000" dirty="0"/>
              <a:t>Cardboard</a:t>
            </a:r>
          </a:p>
          <a:p>
            <a:r>
              <a:rPr lang="en-GB" sz="3000" dirty="0"/>
              <a:t>Batteries</a:t>
            </a:r>
          </a:p>
          <a:p>
            <a:r>
              <a:rPr lang="en-GB" sz="3000" dirty="0"/>
              <a:t>Wood</a:t>
            </a:r>
          </a:p>
          <a:p>
            <a:r>
              <a:rPr lang="en-GB" sz="3000" dirty="0">
                <a:hlinkClick r:id="rId3"/>
              </a:rPr>
              <a:t>Plastic</a:t>
            </a:r>
            <a:endParaRPr lang="en-GB" sz="3000" dirty="0"/>
          </a:p>
          <a:p>
            <a:r>
              <a:rPr lang="en-GB" sz="3000" dirty="0"/>
              <a:t>Glass</a:t>
            </a:r>
          </a:p>
          <a:p>
            <a:r>
              <a:rPr lang="en-GB" sz="3000" dirty="0">
                <a:hlinkClick r:id="rId4"/>
              </a:rPr>
              <a:t>Textiles</a:t>
            </a:r>
            <a:endParaRPr lang="en-GB" sz="3000" dirty="0"/>
          </a:p>
          <a:p>
            <a:r>
              <a:rPr lang="en-GB" sz="3000" dirty="0"/>
              <a:t>Metals</a:t>
            </a:r>
          </a:p>
          <a:p>
            <a:r>
              <a:rPr lang="en-GB" sz="3000" dirty="0">
                <a:hlinkClick r:id="rId5"/>
              </a:rPr>
              <a:t>Water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4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816768" y="548680"/>
            <a:ext cx="13753528" cy="648716"/>
          </a:xfrm>
        </p:spPr>
        <p:txBody>
          <a:bodyPr>
            <a:normAutofit fontScale="92500" lnSpcReduction="20000"/>
          </a:bodyPr>
          <a:lstStyle/>
          <a:p>
            <a:r>
              <a:rPr lang="en-GB" sz="4800" dirty="0">
                <a:latin typeface="+mj-lt"/>
              </a:rPr>
              <a:t>Describe the environmental benefits of recycling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883" y="1749442"/>
            <a:ext cx="10704232" cy="3191726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dirty="0"/>
              <a:t>Working individually, produce a poster for new employees on the environmental benefits of recycling within a logistics company.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/>
              <a:t>60 Minutes</a:t>
            </a:r>
            <a:endParaRPr lang="en-GB" b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80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76672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Environmental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883" y="1464428"/>
            <a:ext cx="6397778" cy="4412364"/>
          </a:xfrm>
        </p:spPr>
        <p:txBody>
          <a:bodyPr/>
          <a:lstStyle/>
          <a:p>
            <a:r>
              <a:rPr lang="en-GB" dirty="0"/>
              <a:t>Reduce the need for extracting</a:t>
            </a:r>
          </a:p>
          <a:p>
            <a:r>
              <a:rPr lang="en-GB" dirty="0"/>
              <a:t>Refining and processing raw materials</a:t>
            </a:r>
          </a:p>
          <a:p>
            <a:r>
              <a:rPr lang="en-GB" dirty="0"/>
              <a:t>Saves energy</a:t>
            </a:r>
          </a:p>
          <a:p>
            <a:r>
              <a:rPr lang="en-GB" dirty="0"/>
              <a:t>Reduces greenhouse emissions</a:t>
            </a:r>
          </a:p>
          <a:p>
            <a:r>
              <a:rPr lang="en-GB" dirty="0"/>
              <a:t>Reduces conventional waste disposal</a:t>
            </a:r>
          </a:p>
          <a:p>
            <a:r>
              <a:rPr lang="en-GB" dirty="0"/>
              <a:t>Reduce pollution</a:t>
            </a:r>
          </a:p>
        </p:txBody>
      </p:sp>
    </p:spTree>
    <p:extLst>
      <p:ext uri="{BB962C8B-B14F-4D97-AF65-F5344CB8AC3E}">
        <p14:creationId xmlns:p14="http://schemas.microsoft.com/office/powerpoint/2010/main" val="68253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E361A1B26474EBF9C750B9423DFE9" ma:contentTypeVersion="14" ma:contentTypeDescription="Create a new document." ma:contentTypeScope="" ma:versionID="5e8cdcf1a0df571b28cb83a7788b941e">
  <xsd:schema xmlns:xsd="http://www.w3.org/2001/XMLSchema" xmlns:xs="http://www.w3.org/2001/XMLSchema" xmlns:p="http://schemas.microsoft.com/office/2006/metadata/properties" xmlns:ns2="51f7bf10-8920-405c-b4ea-32753fe25b3a" xmlns:ns3="edc02efd-96c8-4407-9213-3601c83b448a" targetNamespace="http://schemas.microsoft.com/office/2006/metadata/properties" ma:root="true" ma:fieldsID="1ee8988cd09673e71933f490f67d924a" ns2:_="" ns3:_="">
    <xsd:import namespace="51f7bf10-8920-405c-b4ea-32753fe25b3a"/>
    <xsd:import namespace="edc02efd-96c8-4407-9213-3601c83b4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7bf10-8920-405c-b4ea-32753fe25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7624f20-a294-4e3a-8b0d-5470c7471d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02efd-96c8-4407-9213-3601c83b4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99cab6-b58f-4c42-8a8f-9869d9e80770}" ma:internalName="TaxCatchAll" ma:showField="CatchAllData" ma:web="edc02efd-96c8-4407-9213-3601c83b4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f7bf10-8920-405c-b4ea-32753fe25b3a">
      <Terms xmlns="http://schemas.microsoft.com/office/infopath/2007/PartnerControls"/>
    </lcf76f155ced4ddcb4097134ff3c332f>
    <TaxCatchAll xmlns="edc02efd-96c8-4407-9213-3601c83b448a" xsi:nil="true"/>
  </documentManagement>
</p:properties>
</file>

<file path=customXml/itemProps1.xml><?xml version="1.0" encoding="utf-8"?>
<ds:datastoreItem xmlns:ds="http://schemas.openxmlformats.org/officeDocument/2006/customXml" ds:itemID="{B05512E0-A06E-4245-8269-87210F848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E29032-6771-4305-A5A2-C2E619012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7bf10-8920-405c-b4ea-32753fe25b3a"/>
    <ds:schemaRef ds:uri="edc02efd-96c8-4407-9213-3601c83b4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B71C58-871F-40D9-8BC9-A829087ECF34}">
  <ds:schemaRefs>
    <ds:schemaRef ds:uri="http://www.w3.org/XML/1998/namespace"/>
    <ds:schemaRef ds:uri="http://schemas.microsoft.com/office/2006/documentManagement/types"/>
    <ds:schemaRef ds:uri="http://purl.org/dc/dcmitype/"/>
    <ds:schemaRef ds:uri="8a58e7fd-1e96-42c6-a79f-08d666fa7c5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e9d0b97-4c32-470d-b369-3547c2f246d3"/>
    <ds:schemaRef ds:uri="http://schemas.microsoft.com/office/2006/metadata/properties"/>
    <ds:schemaRef ds:uri="http://purl.org/dc/terms/"/>
    <ds:schemaRef ds:uri="51f7bf10-8920-405c-b4ea-32753fe25b3a"/>
    <ds:schemaRef ds:uri="edc02efd-96c8-4407-9213-3601c83b44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276</Words>
  <Application>Microsoft Office PowerPoint</Application>
  <PresentationFormat>Widescreen</PresentationFormat>
  <Paragraphs>70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Open Sans</vt:lpstr>
      <vt:lpstr>Montserrat</vt:lpstr>
      <vt:lpstr>Monseratt</vt:lpstr>
      <vt:lpstr>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Moll</dc:creator>
  <cp:lastModifiedBy>Natalie Gregory</cp:lastModifiedBy>
  <cp:revision>196</cp:revision>
  <dcterms:created xsi:type="dcterms:W3CDTF">2017-10-27T09:11:17Z</dcterms:created>
  <dcterms:modified xsi:type="dcterms:W3CDTF">2024-01-30T12:52:40Z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0x0101001BFE361A1B26474EBF9C750B9423DFE9</vt:lpwstr>
  </property>
  <property fmtid="{D5CDD505-2E9C-101B-9397-08002B2CF9AE}" pid="3" name="MediaServiceImageTags">
    <vt:lpwstr/>
  </property>
</Properties>
</file>